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36"/>
  </p:notesMasterIdLst>
  <p:handoutMasterIdLst>
    <p:handoutMasterId r:id="rId37"/>
  </p:handoutMasterIdLst>
  <p:sldIdLst>
    <p:sldId id="256" r:id="rId5"/>
    <p:sldId id="368" r:id="rId6"/>
    <p:sldId id="351" r:id="rId7"/>
    <p:sldId id="352" r:id="rId8"/>
    <p:sldId id="353" r:id="rId9"/>
    <p:sldId id="355" r:id="rId10"/>
    <p:sldId id="356" r:id="rId11"/>
    <p:sldId id="357" r:id="rId12"/>
    <p:sldId id="358" r:id="rId13"/>
    <p:sldId id="359" r:id="rId14"/>
    <p:sldId id="360" r:id="rId15"/>
    <p:sldId id="361" r:id="rId16"/>
    <p:sldId id="362" r:id="rId17"/>
    <p:sldId id="367" r:id="rId18"/>
    <p:sldId id="365" r:id="rId19"/>
    <p:sldId id="364" r:id="rId20"/>
    <p:sldId id="363" r:id="rId21"/>
    <p:sldId id="369" r:id="rId22"/>
    <p:sldId id="370" r:id="rId23"/>
    <p:sldId id="371" r:id="rId24"/>
    <p:sldId id="372" r:id="rId25"/>
    <p:sldId id="373" r:id="rId26"/>
    <p:sldId id="374" r:id="rId27"/>
    <p:sldId id="375" r:id="rId28"/>
    <p:sldId id="376" r:id="rId29"/>
    <p:sldId id="377" r:id="rId30"/>
    <p:sldId id="378" r:id="rId31"/>
    <p:sldId id="379" r:id="rId32"/>
    <p:sldId id="380" r:id="rId33"/>
    <p:sldId id="381" r:id="rId34"/>
    <p:sldId id="38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655" autoAdjust="0"/>
  </p:normalViewPr>
  <p:slideViewPr>
    <p:cSldViewPr snapToGrid="0">
      <p:cViewPr varScale="1">
        <p:scale>
          <a:sx n="122" d="100"/>
          <a:sy n="122" d="100"/>
        </p:scale>
        <p:origin x="96" y="210"/>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AC78A6-F82E-4713-9C90-5455EFB1779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1A24361-6E29-4A7E-A8F8-674D5EDD76E4}">
      <dgm:prSet phldrT="[Text]"/>
      <dgm:spPr>
        <a:solidFill>
          <a:srgbClr val="122C49"/>
        </a:solidFill>
      </dgm:spPr>
      <dgm:t>
        <a:bodyPr/>
        <a:lstStyle/>
        <a:p>
          <a:r>
            <a:rPr lang="en-US" dirty="0"/>
            <a:t>Design Patterns</a:t>
          </a:r>
        </a:p>
      </dgm:t>
    </dgm:pt>
    <dgm:pt modelId="{CA0AA855-DA64-4803-BA8C-E590256986B4}" type="parTrans" cxnId="{70795722-A8D9-4900-80F9-D307F0A1369F}">
      <dgm:prSet/>
      <dgm:spPr/>
      <dgm:t>
        <a:bodyPr/>
        <a:lstStyle/>
        <a:p>
          <a:endParaRPr lang="en-US"/>
        </a:p>
      </dgm:t>
    </dgm:pt>
    <dgm:pt modelId="{DADA26A9-F0F4-4205-81C7-79C984CDBC84}" type="sibTrans" cxnId="{70795722-A8D9-4900-80F9-D307F0A1369F}">
      <dgm:prSet/>
      <dgm:spPr/>
      <dgm:t>
        <a:bodyPr/>
        <a:lstStyle/>
        <a:p>
          <a:endParaRPr lang="en-US"/>
        </a:p>
      </dgm:t>
    </dgm:pt>
    <dgm:pt modelId="{AFF84F87-9324-4563-80B7-A6444146AE6C}">
      <dgm:prSet phldrT="[Text]"/>
      <dgm:spPr>
        <a:solidFill>
          <a:srgbClr val="122C49"/>
        </a:solidFill>
      </dgm:spPr>
      <dgm:t>
        <a:bodyPr/>
        <a:lstStyle/>
        <a:p>
          <a:r>
            <a:rPr lang="en-US" dirty="0"/>
            <a:t>Creational</a:t>
          </a:r>
        </a:p>
      </dgm:t>
    </dgm:pt>
    <dgm:pt modelId="{09B61A0F-24A8-42BC-AB06-4BC22F558828}" type="parTrans" cxnId="{4EF88B5D-8026-4AAA-9F07-A9ACFC3B46B3}">
      <dgm:prSet/>
      <dgm:spPr/>
      <dgm:t>
        <a:bodyPr/>
        <a:lstStyle/>
        <a:p>
          <a:endParaRPr lang="en-US"/>
        </a:p>
      </dgm:t>
    </dgm:pt>
    <dgm:pt modelId="{886634B3-1F83-454E-9FE1-525D3B641CB9}" type="sibTrans" cxnId="{4EF88B5D-8026-4AAA-9F07-A9ACFC3B46B3}">
      <dgm:prSet/>
      <dgm:spPr/>
      <dgm:t>
        <a:bodyPr/>
        <a:lstStyle/>
        <a:p>
          <a:endParaRPr lang="en-US"/>
        </a:p>
      </dgm:t>
    </dgm:pt>
    <dgm:pt modelId="{722D9E05-00AE-4B11-984F-B5D2B74EEFEB}">
      <dgm:prSet phldrT="[Text]"/>
      <dgm:spPr>
        <a:solidFill>
          <a:srgbClr val="122C49"/>
        </a:solidFill>
      </dgm:spPr>
      <dgm:t>
        <a:bodyPr/>
        <a:lstStyle/>
        <a:p>
          <a:r>
            <a:rPr lang="en-US" dirty="0"/>
            <a:t>Structural</a:t>
          </a:r>
        </a:p>
      </dgm:t>
    </dgm:pt>
    <dgm:pt modelId="{FF7C6F52-7FA7-4123-82F3-5E3A435F76AA}" type="parTrans" cxnId="{551D044A-3CAC-43DE-AA9B-C902B4B3760E}">
      <dgm:prSet/>
      <dgm:spPr/>
      <dgm:t>
        <a:bodyPr/>
        <a:lstStyle/>
        <a:p>
          <a:endParaRPr lang="en-US"/>
        </a:p>
      </dgm:t>
    </dgm:pt>
    <dgm:pt modelId="{171BD459-4CB9-4956-9E61-FC7373B3B9BF}" type="sibTrans" cxnId="{551D044A-3CAC-43DE-AA9B-C902B4B3760E}">
      <dgm:prSet/>
      <dgm:spPr/>
      <dgm:t>
        <a:bodyPr/>
        <a:lstStyle/>
        <a:p>
          <a:endParaRPr lang="en-US"/>
        </a:p>
      </dgm:t>
    </dgm:pt>
    <dgm:pt modelId="{F8335983-69BF-4793-A251-E7DD49F99A7D}">
      <dgm:prSet phldrT="[Text]"/>
      <dgm:spPr>
        <a:solidFill>
          <a:srgbClr val="122C49"/>
        </a:solidFill>
      </dgm:spPr>
      <dgm:t>
        <a:bodyPr/>
        <a:lstStyle/>
        <a:p>
          <a:r>
            <a:rPr lang="en-US" dirty="0"/>
            <a:t>Behavioral</a:t>
          </a:r>
        </a:p>
      </dgm:t>
    </dgm:pt>
    <dgm:pt modelId="{33F8C65C-23FB-4DB3-B1AB-FD4787C96F03}" type="parTrans" cxnId="{EC9229E2-D692-43E3-B4AF-11EDF95F3B0B}">
      <dgm:prSet/>
      <dgm:spPr/>
      <dgm:t>
        <a:bodyPr/>
        <a:lstStyle/>
        <a:p>
          <a:endParaRPr lang="en-US"/>
        </a:p>
      </dgm:t>
    </dgm:pt>
    <dgm:pt modelId="{883EECB8-5FED-4EAE-803C-22DB8138E395}" type="sibTrans" cxnId="{EC9229E2-D692-43E3-B4AF-11EDF95F3B0B}">
      <dgm:prSet/>
      <dgm:spPr/>
      <dgm:t>
        <a:bodyPr/>
        <a:lstStyle/>
        <a:p>
          <a:endParaRPr lang="en-US"/>
        </a:p>
      </dgm:t>
    </dgm:pt>
    <dgm:pt modelId="{676F9F28-C805-40F5-A442-89BABB0855C5}" type="pres">
      <dgm:prSet presAssocID="{B3AC78A6-F82E-4713-9C90-5455EFB17796}" presName="hierChild1" presStyleCnt="0">
        <dgm:presLayoutVars>
          <dgm:orgChart val="1"/>
          <dgm:chPref val="1"/>
          <dgm:dir/>
          <dgm:animOne val="branch"/>
          <dgm:animLvl val="lvl"/>
          <dgm:resizeHandles/>
        </dgm:presLayoutVars>
      </dgm:prSet>
      <dgm:spPr/>
    </dgm:pt>
    <dgm:pt modelId="{90B586C5-E216-426D-9AED-52DD6CAA40B0}" type="pres">
      <dgm:prSet presAssocID="{01A24361-6E29-4A7E-A8F8-674D5EDD76E4}" presName="hierRoot1" presStyleCnt="0">
        <dgm:presLayoutVars>
          <dgm:hierBranch val="init"/>
        </dgm:presLayoutVars>
      </dgm:prSet>
      <dgm:spPr/>
    </dgm:pt>
    <dgm:pt modelId="{0AE3D965-674D-4A2F-A159-0B713D68BFEE}" type="pres">
      <dgm:prSet presAssocID="{01A24361-6E29-4A7E-A8F8-674D5EDD76E4}" presName="rootComposite1" presStyleCnt="0"/>
      <dgm:spPr/>
    </dgm:pt>
    <dgm:pt modelId="{92A9F800-8D6A-454B-97FF-A23B25E2E06C}" type="pres">
      <dgm:prSet presAssocID="{01A24361-6E29-4A7E-A8F8-674D5EDD76E4}" presName="rootText1" presStyleLbl="node0" presStyleIdx="0" presStyleCnt="1">
        <dgm:presLayoutVars>
          <dgm:chPref val="3"/>
        </dgm:presLayoutVars>
      </dgm:prSet>
      <dgm:spPr/>
    </dgm:pt>
    <dgm:pt modelId="{6506F475-E300-487C-AA2F-02ECA81798E9}" type="pres">
      <dgm:prSet presAssocID="{01A24361-6E29-4A7E-A8F8-674D5EDD76E4}" presName="rootConnector1" presStyleLbl="node1" presStyleIdx="0" presStyleCnt="0"/>
      <dgm:spPr/>
    </dgm:pt>
    <dgm:pt modelId="{453050B5-71BB-43DA-802B-D0BE837CA303}" type="pres">
      <dgm:prSet presAssocID="{01A24361-6E29-4A7E-A8F8-674D5EDD76E4}" presName="hierChild2" presStyleCnt="0"/>
      <dgm:spPr/>
    </dgm:pt>
    <dgm:pt modelId="{167698B4-4505-41F4-9015-9F4D1FAA9A9B}" type="pres">
      <dgm:prSet presAssocID="{09B61A0F-24A8-42BC-AB06-4BC22F558828}" presName="Name37" presStyleLbl="parChTrans1D2" presStyleIdx="0" presStyleCnt="3"/>
      <dgm:spPr/>
    </dgm:pt>
    <dgm:pt modelId="{6EEB062B-627D-424E-9E5F-7A24DD90466B}" type="pres">
      <dgm:prSet presAssocID="{AFF84F87-9324-4563-80B7-A6444146AE6C}" presName="hierRoot2" presStyleCnt="0">
        <dgm:presLayoutVars>
          <dgm:hierBranch val="init"/>
        </dgm:presLayoutVars>
      </dgm:prSet>
      <dgm:spPr/>
    </dgm:pt>
    <dgm:pt modelId="{ABD69275-6151-4B5C-B076-3AD5F504A4A6}" type="pres">
      <dgm:prSet presAssocID="{AFF84F87-9324-4563-80B7-A6444146AE6C}" presName="rootComposite" presStyleCnt="0"/>
      <dgm:spPr/>
    </dgm:pt>
    <dgm:pt modelId="{CC5A8D74-38B2-4EA5-A215-8E82E82FF3E8}" type="pres">
      <dgm:prSet presAssocID="{AFF84F87-9324-4563-80B7-A6444146AE6C}" presName="rootText" presStyleLbl="node2" presStyleIdx="0" presStyleCnt="3">
        <dgm:presLayoutVars>
          <dgm:chPref val="3"/>
        </dgm:presLayoutVars>
      </dgm:prSet>
      <dgm:spPr/>
    </dgm:pt>
    <dgm:pt modelId="{91FD719C-3E09-45EB-9A32-EB119B738588}" type="pres">
      <dgm:prSet presAssocID="{AFF84F87-9324-4563-80B7-A6444146AE6C}" presName="rootConnector" presStyleLbl="node2" presStyleIdx="0" presStyleCnt="3"/>
      <dgm:spPr/>
    </dgm:pt>
    <dgm:pt modelId="{1D639052-611C-466A-98ED-7CE37EB8C866}" type="pres">
      <dgm:prSet presAssocID="{AFF84F87-9324-4563-80B7-A6444146AE6C}" presName="hierChild4" presStyleCnt="0"/>
      <dgm:spPr/>
    </dgm:pt>
    <dgm:pt modelId="{28AE65CE-0691-41A6-A27C-14521899EFA1}" type="pres">
      <dgm:prSet presAssocID="{AFF84F87-9324-4563-80B7-A6444146AE6C}" presName="hierChild5" presStyleCnt="0"/>
      <dgm:spPr/>
    </dgm:pt>
    <dgm:pt modelId="{AB20AC1C-959D-48A3-9AF9-B64F0DA819FD}" type="pres">
      <dgm:prSet presAssocID="{FF7C6F52-7FA7-4123-82F3-5E3A435F76AA}" presName="Name37" presStyleLbl="parChTrans1D2" presStyleIdx="1" presStyleCnt="3"/>
      <dgm:spPr/>
    </dgm:pt>
    <dgm:pt modelId="{ED7D9FEC-EFE5-4494-B045-B3702996421B}" type="pres">
      <dgm:prSet presAssocID="{722D9E05-00AE-4B11-984F-B5D2B74EEFEB}" presName="hierRoot2" presStyleCnt="0">
        <dgm:presLayoutVars>
          <dgm:hierBranch val="init"/>
        </dgm:presLayoutVars>
      </dgm:prSet>
      <dgm:spPr/>
    </dgm:pt>
    <dgm:pt modelId="{85E94A0C-B658-4C1A-A0C6-37F17BA84225}" type="pres">
      <dgm:prSet presAssocID="{722D9E05-00AE-4B11-984F-B5D2B74EEFEB}" presName="rootComposite" presStyleCnt="0"/>
      <dgm:spPr/>
    </dgm:pt>
    <dgm:pt modelId="{E918F5FF-DB45-40D7-A438-D6872054F577}" type="pres">
      <dgm:prSet presAssocID="{722D9E05-00AE-4B11-984F-B5D2B74EEFEB}" presName="rootText" presStyleLbl="node2" presStyleIdx="1" presStyleCnt="3">
        <dgm:presLayoutVars>
          <dgm:chPref val="3"/>
        </dgm:presLayoutVars>
      </dgm:prSet>
      <dgm:spPr/>
    </dgm:pt>
    <dgm:pt modelId="{FC822D79-6BDC-4E5D-9E6E-FDEE45923399}" type="pres">
      <dgm:prSet presAssocID="{722D9E05-00AE-4B11-984F-B5D2B74EEFEB}" presName="rootConnector" presStyleLbl="node2" presStyleIdx="1" presStyleCnt="3"/>
      <dgm:spPr/>
    </dgm:pt>
    <dgm:pt modelId="{EC759270-31C1-4014-B9C9-052A9E9D8CBF}" type="pres">
      <dgm:prSet presAssocID="{722D9E05-00AE-4B11-984F-B5D2B74EEFEB}" presName="hierChild4" presStyleCnt="0"/>
      <dgm:spPr/>
    </dgm:pt>
    <dgm:pt modelId="{5570B0DE-6573-4343-B1B8-BD1ADAB6A4E3}" type="pres">
      <dgm:prSet presAssocID="{722D9E05-00AE-4B11-984F-B5D2B74EEFEB}" presName="hierChild5" presStyleCnt="0"/>
      <dgm:spPr/>
    </dgm:pt>
    <dgm:pt modelId="{BD5F4EFB-83D3-41B4-BD00-9DE3F8B685BC}" type="pres">
      <dgm:prSet presAssocID="{33F8C65C-23FB-4DB3-B1AB-FD4787C96F03}" presName="Name37" presStyleLbl="parChTrans1D2" presStyleIdx="2" presStyleCnt="3"/>
      <dgm:spPr/>
    </dgm:pt>
    <dgm:pt modelId="{2524186A-2445-438A-BE98-B67F97B9EAC0}" type="pres">
      <dgm:prSet presAssocID="{F8335983-69BF-4793-A251-E7DD49F99A7D}" presName="hierRoot2" presStyleCnt="0">
        <dgm:presLayoutVars>
          <dgm:hierBranch val="init"/>
        </dgm:presLayoutVars>
      </dgm:prSet>
      <dgm:spPr/>
    </dgm:pt>
    <dgm:pt modelId="{3583A9B3-BB62-4444-87F4-11C5B7C1396A}" type="pres">
      <dgm:prSet presAssocID="{F8335983-69BF-4793-A251-E7DD49F99A7D}" presName="rootComposite" presStyleCnt="0"/>
      <dgm:spPr/>
    </dgm:pt>
    <dgm:pt modelId="{85E5F0FA-BE1D-4114-BEB8-52C29679142A}" type="pres">
      <dgm:prSet presAssocID="{F8335983-69BF-4793-A251-E7DD49F99A7D}" presName="rootText" presStyleLbl="node2" presStyleIdx="2" presStyleCnt="3">
        <dgm:presLayoutVars>
          <dgm:chPref val="3"/>
        </dgm:presLayoutVars>
      </dgm:prSet>
      <dgm:spPr/>
    </dgm:pt>
    <dgm:pt modelId="{2B5D9EA3-8287-419F-A145-0CDA1FD692EF}" type="pres">
      <dgm:prSet presAssocID="{F8335983-69BF-4793-A251-E7DD49F99A7D}" presName="rootConnector" presStyleLbl="node2" presStyleIdx="2" presStyleCnt="3"/>
      <dgm:spPr/>
    </dgm:pt>
    <dgm:pt modelId="{AC4907AB-3F16-4913-9F78-7902866EB893}" type="pres">
      <dgm:prSet presAssocID="{F8335983-69BF-4793-A251-E7DD49F99A7D}" presName="hierChild4" presStyleCnt="0"/>
      <dgm:spPr/>
    </dgm:pt>
    <dgm:pt modelId="{1205DD66-2A61-47AB-A9C9-267638E37618}" type="pres">
      <dgm:prSet presAssocID="{F8335983-69BF-4793-A251-E7DD49F99A7D}" presName="hierChild5" presStyleCnt="0"/>
      <dgm:spPr/>
    </dgm:pt>
    <dgm:pt modelId="{D92BE1D4-7D4B-448E-817A-63373F15761D}" type="pres">
      <dgm:prSet presAssocID="{01A24361-6E29-4A7E-A8F8-674D5EDD76E4}" presName="hierChild3" presStyleCnt="0"/>
      <dgm:spPr/>
    </dgm:pt>
  </dgm:ptLst>
  <dgm:cxnLst>
    <dgm:cxn modelId="{0FA32A0D-5FDA-4D65-ACA7-44D5BD11EB3E}" type="presOf" srcId="{722D9E05-00AE-4B11-984F-B5D2B74EEFEB}" destId="{E918F5FF-DB45-40D7-A438-D6872054F577}" srcOrd="0" destOrd="0" presId="urn:microsoft.com/office/officeart/2005/8/layout/orgChart1"/>
    <dgm:cxn modelId="{27817422-EC7D-4AA7-A64C-85C180339323}" type="presOf" srcId="{722D9E05-00AE-4B11-984F-B5D2B74EEFEB}" destId="{FC822D79-6BDC-4E5D-9E6E-FDEE45923399}" srcOrd="1" destOrd="0" presId="urn:microsoft.com/office/officeart/2005/8/layout/orgChart1"/>
    <dgm:cxn modelId="{70795722-A8D9-4900-80F9-D307F0A1369F}" srcId="{B3AC78A6-F82E-4713-9C90-5455EFB17796}" destId="{01A24361-6E29-4A7E-A8F8-674D5EDD76E4}" srcOrd="0" destOrd="0" parTransId="{CA0AA855-DA64-4803-BA8C-E590256986B4}" sibTransId="{DADA26A9-F0F4-4205-81C7-79C984CDBC84}"/>
    <dgm:cxn modelId="{29D07D34-BEFA-4E4E-85E1-E6295F141718}" type="presOf" srcId="{F8335983-69BF-4793-A251-E7DD49F99A7D}" destId="{85E5F0FA-BE1D-4114-BEB8-52C29679142A}" srcOrd="0" destOrd="0" presId="urn:microsoft.com/office/officeart/2005/8/layout/orgChart1"/>
    <dgm:cxn modelId="{3FC25638-F9BB-4EA0-95AB-BA8A1644CB07}" type="presOf" srcId="{AFF84F87-9324-4563-80B7-A6444146AE6C}" destId="{91FD719C-3E09-45EB-9A32-EB119B738588}" srcOrd="1" destOrd="0" presId="urn:microsoft.com/office/officeart/2005/8/layout/orgChart1"/>
    <dgm:cxn modelId="{4EF88B5D-8026-4AAA-9F07-A9ACFC3B46B3}" srcId="{01A24361-6E29-4A7E-A8F8-674D5EDD76E4}" destId="{AFF84F87-9324-4563-80B7-A6444146AE6C}" srcOrd="0" destOrd="0" parTransId="{09B61A0F-24A8-42BC-AB06-4BC22F558828}" sibTransId="{886634B3-1F83-454E-9FE1-525D3B641CB9}"/>
    <dgm:cxn modelId="{DAE94663-3B73-4ED9-A0FC-7A3FD3757399}" type="presOf" srcId="{01A24361-6E29-4A7E-A8F8-674D5EDD76E4}" destId="{92A9F800-8D6A-454B-97FF-A23B25E2E06C}" srcOrd="0" destOrd="0" presId="urn:microsoft.com/office/officeart/2005/8/layout/orgChart1"/>
    <dgm:cxn modelId="{551D044A-3CAC-43DE-AA9B-C902B4B3760E}" srcId="{01A24361-6E29-4A7E-A8F8-674D5EDD76E4}" destId="{722D9E05-00AE-4B11-984F-B5D2B74EEFEB}" srcOrd="1" destOrd="0" parTransId="{FF7C6F52-7FA7-4123-82F3-5E3A435F76AA}" sibTransId="{171BD459-4CB9-4956-9E61-FC7373B3B9BF}"/>
    <dgm:cxn modelId="{6D23446C-DCB5-44A8-A923-B9D5353BE900}" type="presOf" srcId="{01A24361-6E29-4A7E-A8F8-674D5EDD76E4}" destId="{6506F475-E300-487C-AA2F-02ECA81798E9}" srcOrd="1" destOrd="0" presId="urn:microsoft.com/office/officeart/2005/8/layout/orgChart1"/>
    <dgm:cxn modelId="{9EE9736E-5594-4D7E-B039-09D93C6FEECF}" type="presOf" srcId="{AFF84F87-9324-4563-80B7-A6444146AE6C}" destId="{CC5A8D74-38B2-4EA5-A215-8E82E82FF3E8}" srcOrd="0" destOrd="0" presId="urn:microsoft.com/office/officeart/2005/8/layout/orgChart1"/>
    <dgm:cxn modelId="{879B0AA9-13CB-490D-B4C8-78B6C08C7C15}" type="presOf" srcId="{B3AC78A6-F82E-4713-9C90-5455EFB17796}" destId="{676F9F28-C805-40F5-A442-89BABB0855C5}" srcOrd="0" destOrd="0" presId="urn:microsoft.com/office/officeart/2005/8/layout/orgChart1"/>
    <dgm:cxn modelId="{DF02C8AE-E6E2-41E8-A434-1883EA8B10A4}" type="presOf" srcId="{09B61A0F-24A8-42BC-AB06-4BC22F558828}" destId="{167698B4-4505-41F4-9015-9F4D1FAA9A9B}" srcOrd="0" destOrd="0" presId="urn:microsoft.com/office/officeart/2005/8/layout/orgChart1"/>
    <dgm:cxn modelId="{206CA8CC-2741-4A7F-91E7-A737516C1E68}" type="presOf" srcId="{33F8C65C-23FB-4DB3-B1AB-FD4787C96F03}" destId="{BD5F4EFB-83D3-41B4-BD00-9DE3F8B685BC}" srcOrd="0" destOrd="0" presId="urn:microsoft.com/office/officeart/2005/8/layout/orgChart1"/>
    <dgm:cxn modelId="{EC9229E2-D692-43E3-B4AF-11EDF95F3B0B}" srcId="{01A24361-6E29-4A7E-A8F8-674D5EDD76E4}" destId="{F8335983-69BF-4793-A251-E7DD49F99A7D}" srcOrd="2" destOrd="0" parTransId="{33F8C65C-23FB-4DB3-B1AB-FD4787C96F03}" sibTransId="{883EECB8-5FED-4EAE-803C-22DB8138E395}"/>
    <dgm:cxn modelId="{38B078E4-A57D-4157-A2F3-006DF057FB3B}" type="presOf" srcId="{FF7C6F52-7FA7-4123-82F3-5E3A435F76AA}" destId="{AB20AC1C-959D-48A3-9AF9-B64F0DA819FD}" srcOrd="0" destOrd="0" presId="urn:microsoft.com/office/officeart/2005/8/layout/orgChart1"/>
    <dgm:cxn modelId="{AF6F49EB-2A07-4896-886E-0E2CB5FA63FE}" type="presOf" srcId="{F8335983-69BF-4793-A251-E7DD49F99A7D}" destId="{2B5D9EA3-8287-419F-A145-0CDA1FD692EF}" srcOrd="1" destOrd="0" presId="urn:microsoft.com/office/officeart/2005/8/layout/orgChart1"/>
    <dgm:cxn modelId="{FB07EB16-C521-4BB1-999F-72457658B124}" type="presParOf" srcId="{676F9F28-C805-40F5-A442-89BABB0855C5}" destId="{90B586C5-E216-426D-9AED-52DD6CAA40B0}" srcOrd="0" destOrd="0" presId="urn:microsoft.com/office/officeart/2005/8/layout/orgChart1"/>
    <dgm:cxn modelId="{97F4BDC0-E8AC-487D-ACF0-0841016766DB}" type="presParOf" srcId="{90B586C5-E216-426D-9AED-52DD6CAA40B0}" destId="{0AE3D965-674D-4A2F-A159-0B713D68BFEE}" srcOrd="0" destOrd="0" presId="urn:microsoft.com/office/officeart/2005/8/layout/orgChart1"/>
    <dgm:cxn modelId="{3658D0EC-6267-4E2C-94AA-7F7F048C62D1}" type="presParOf" srcId="{0AE3D965-674D-4A2F-A159-0B713D68BFEE}" destId="{92A9F800-8D6A-454B-97FF-A23B25E2E06C}" srcOrd="0" destOrd="0" presId="urn:microsoft.com/office/officeart/2005/8/layout/orgChart1"/>
    <dgm:cxn modelId="{C9483CDB-6C1D-4470-8770-CD391AE22D27}" type="presParOf" srcId="{0AE3D965-674D-4A2F-A159-0B713D68BFEE}" destId="{6506F475-E300-487C-AA2F-02ECA81798E9}" srcOrd="1" destOrd="0" presId="urn:microsoft.com/office/officeart/2005/8/layout/orgChart1"/>
    <dgm:cxn modelId="{A608A8D2-4617-4ABE-9BD9-240499F696CB}" type="presParOf" srcId="{90B586C5-E216-426D-9AED-52DD6CAA40B0}" destId="{453050B5-71BB-43DA-802B-D0BE837CA303}" srcOrd="1" destOrd="0" presId="urn:microsoft.com/office/officeart/2005/8/layout/orgChart1"/>
    <dgm:cxn modelId="{EFFB8833-68A9-4E39-9CDB-F56CBCCEA8A1}" type="presParOf" srcId="{453050B5-71BB-43DA-802B-D0BE837CA303}" destId="{167698B4-4505-41F4-9015-9F4D1FAA9A9B}" srcOrd="0" destOrd="0" presId="urn:microsoft.com/office/officeart/2005/8/layout/orgChart1"/>
    <dgm:cxn modelId="{1CBA13BD-471D-4B62-9A56-7AB5C1D620B6}" type="presParOf" srcId="{453050B5-71BB-43DA-802B-D0BE837CA303}" destId="{6EEB062B-627D-424E-9E5F-7A24DD90466B}" srcOrd="1" destOrd="0" presId="urn:microsoft.com/office/officeart/2005/8/layout/orgChart1"/>
    <dgm:cxn modelId="{0F3D764C-FA19-4C67-B9D2-D6BFB866FC6F}" type="presParOf" srcId="{6EEB062B-627D-424E-9E5F-7A24DD90466B}" destId="{ABD69275-6151-4B5C-B076-3AD5F504A4A6}" srcOrd="0" destOrd="0" presId="urn:microsoft.com/office/officeart/2005/8/layout/orgChart1"/>
    <dgm:cxn modelId="{10CA41F8-92C2-41E5-8AE0-703E7A01505F}" type="presParOf" srcId="{ABD69275-6151-4B5C-B076-3AD5F504A4A6}" destId="{CC5A8D74-38B2-4EA5-A215-8E82E82FF3E8}" srcOrd="0" destOrd="0" presId="urn:microsoft.com/office/officeart/2005/8/layout/orgChart1"/>
    <dgm:cxn modelId="{B9DD0C91-60AD-4467-AC5E-E3D8AD3E726E}" type="presParOf" srcId="{ABD69275-6151-4B5C-B076-3AD5F504A4A6}" destId="{91FD719C-3E09-45EB-9A32-EB119B738588}" srcOrd="1" destOrd="0" presId="urn:microsoft.com/office/officeart/2005/8/layout/orgChart1"/>
    <dgm:cxn modelId="{A666BB93-81F0-4CE1-8F51-3AC9E6D9D8DA}" type="presParOf" srcId="{6EEB062B-627D-424E-9E5F-7A24DD90466B}" destId="{1D639052-611C-466A-98ED-7CE37EB8C866}" srcOrd="1" destOrd="0" presId="urn:microsoft.com/office/officeart/2005/8/layout/orgChart1"/>
    <dgm:cxn modelId="{CD0B9803-C0C6-4B16-A2F0-C51859529D02}" type="presParOf" srcId="{6EEB062B-627D-424E-9E5F-7A24DD90466B}" destId="{28AE65CE-0691-41A6-A27C-14521899EFA1}" srcOrd="2" destOrd="0" presId="urn:microsoft.com/office/officeart/2005/8/layout/orgChart1"/>
    <dgm:cxn modelId="{BC353B98-E831-4C2E-A90F-53A4E3A0A34A}" type="presParOf" srcId="{453050B5-71BB-43DA-802B-D0BE837CA303}" destId="{AB20AC1C-959D-48A3-9AF9-B64F0DA819FD}" srcOrd="2" destOrd="0" presId="urn:microsoft.com/office/officeart/2005/8/layout/orgChart1"/>
    <dgm:cxn modelId="{D0E53990-50D8-49F8-8CA7-9BB7D157708D}" type="presParOf" srcId="{453050B5-71BB-43DA-802B-D0BE837CA303}" destId="{ED7D9FEC-EFE5-4494-B045-B3702996421B}" srcOrd="3" destOrd="0" presId="urn:microsoft.com/office/officeart/2005/8/layout/orgChart1"/>
    <dgm:cxn modelId="{0838DF5A-2A73-47EC-81F3-9A8FD4DDB5B4}" type="presParOf" srcId="{ED7D9FEC-EFE5-4494-B045-B3702996421B}" destId="{85E94A0C-B658-4C1A-A0C6-37F17BA84225}" srcOrd="0" destOrd="0" presId="urn:microsoft.com/office/officeart/2005/8/layout/orgChart1"/>
    <dgm:cxn modelId="{4996A94D-30E3-4F11-8E32-30E1CDCF8C6A}" type="presParOf" srcId="{85E94A0C-B658-4C1A-A0C6-37F17BA84225}" destId="{E918F5FF-DB45-40D7-A438-D6872054F577}" srcOrd="0" destOrd="0" presId="urn:microsoft.com/office/officeart/2005/8/layout/orgChart1"/>
    <dgm:cxn modelId="{9B09F472-7609-4961-B35F-AAC795F895B9}" type="presParOf" srcId="{85E94A0C-B658-4C1A-A0C6-37F17BA84225}" destId="{FC822D79-6BDC-4E5D-9E6E-FDEE45923399}" srcOrd="1" destOrd="0" presId="urn:microsoft.com/office/officeart/2005/8/layout/orgChart1"/>
    <dgm:cxn modelId="{17FF38DC-ABF3-43FE-89E3-4D84FFECCBD7}" type="presParOf" srcId="{ED7D9FEC-EFE5-4494-B045-B3702996421B}" destId="{EC759270-31C1-4014-B9C9-052A9E9D8CBF}" srcOrd="1" destOrd="0" presId="urn:microsoft.com/office/officeart/2005/8/layout/orgChart1"/>
    <dgm:cxn modelId="{B51C65F5-71D7-4509-A088-5981EB2D5DC6}" type="presParOf" srcId="{ED7D9FEC-EFE5-4494-B045-B3702996421B}" destId="{5570B0DE-6573-4343-B1B8-BD1ADAB6A4E3}" srcOrd="2" destOrd="0" presId="urn:microsoft.com/office/officeart/2005/8/layout/orgChart1"/>
    <dgm:cxn modelId="{EAD40577-E475-4FE5-955A-205E4C138500}" type="presParOf" srcId="{453050B5-71BB-43DA-802B-D0BE837CA303}" destId="{BD5F4EFB-83D3-41B4-BD00-9DE3F8B685BC}" srcOrd="4" destOrd="0" presId="urn:microsoft.com/office/officeart/2005/8/layout/orgChart1"/>
    <dgm:cxn modelId="{C63215DC-118D-487B-B7B9-823DE6A4CF93}" type="presParOf" srcId="{453050B5-71BB-43DA-802B-D0BE837CA303}" destId="{2524186A-2445-438A-BE98-B67F97B9EAC0}" srcOrd="5" destOrd="0" presId="urn:microsoft.com/office/officeart/2005/8/layout/orgChart1"/>
    <dgm:cxn modelId="{AA3C55F1-D363-4F1E-A31D-6522E4BFD928}" type="presParOf" srcId="{2524186A-2445-438A-BE98-B67F97B9EAC0}" destId="{3583A9B3-BB62-4444-87F4-11C5B7C1396A}" srcOrd="0" destOrd="0" presId="urn:microsoft.com/office/officeart/2005/8/layout/orgChart1"/>
    <dgm:cxn modelId="{2391EBCF-7F99-4A95-9376-20AD39173524}" type="presParOf" srcId="{3583A9B3-BB62-4444-87F4-11C5B7C1396A}" destId="{85E5F0FA-BE1D-4114-BEB8-52C29679142A}" srcOrd="0" destOrd="0" presId="urn:microsoft.com/office/officeart/2005/8/layout/orgChart1"/>
    <dgm:cxn modelId="{5DC32165-3058-4CBC-A68B-94A9820F0B98}" type="presParOf" srcId="{3583A9B3-BB62-4444-87F4-11C5B7C1396A}" destId="{2B5D9EA3-8287-419F-A145-0CDA1FD692EF}" srcOrd="1" destOrd="0" presId="urn:microsoft.com/office/officeart/2005/8/layout/orgChart1"/>
    <dgm:cxn modelId="{DF82AF47-1C61-4A86-89D9-39C76B58CB7B}" type="presParOf" srcId="{2524186A-2445-438A-BE98-B67F97B9EAC0}" destId="{AC4907AB-3F16-4913-9F78-7902866EB893}" srcOrd="1" destOrd="0" presId="urn:microsoft.com/office/officeart/2005/8/layout/orgChart1"/>
    <dgm:cxn modelId="{12FBA189-6F4C-48FD-8801-5E1C5B06F60E}" type="presParOf" srcId="{2524186A-2445-438A-BE98-B67F97B9EAC0}" destId="{1205DD66-2A61-47AB-A9C9-267638E37618}" srcOrd="2" destOrd="0" presId="urn:microsoft.com/office/officeart/2005/8/layout/orgChart1"/>
    <dgm:cxn modelId="{0C0ED711-3B84-49CA-BE77-7C7DCB83297C}" type="presParOf" srcId="{90B586C5-E216-426D-9AED-52DD6CAA40B0}" destId="{D92BE1D4-7D4B-448E-817A-63373F15761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AC78A6-F82E-4713-9C90-5455EFB1779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1A24361-6E29-4A7E-A8F8-674D5EDD76E4}">
      <dgm:prSet phldrT="[Text]"/>
      <dgm:spPr>
        <a:solidFill>
          <a:srgbClr val="122C49"/>
        </a:solidFill>
      </dgm:spPr>
      <dgm:t>
        <a:bodyPr/>
        <a:lstStyle/>
        <a:p>
          <a:r>
            <a:rPr lang="en-US" dirty="0"/>
            <a:t>Creational Design Patterns</a:t>
          </a:r>
        </a:p>
      </dgm:t>
    </dgm:pt>
    <dgm:pt modelId="{CA0AA855-DA64-4803-BA8C-E590256986B4}" type="parTrans" cxnId="{70795722-A8D9-4900-80F9-D307F0A1369F}">
      <dgm:prSet/>
      <dgm:spPr/>
      <dgm:t>
        <a:bodyPr/>
        <a:lstStyle/>
        <a:p>
          <a:endParaRPr lang="en-US"/>
        </a:p>
      </dgm:t>
    </dgm:pt>
    <dgm:pt modelId="{DADA26A9-F0F4-4205-81C7-79C984CDBC84}" type="sibTrans" cxnId="{70795722-A8D9-4900-80F9-D307F0A1369F}">
      <dgm:prSet/>
      <dgm:spPr/>
      <dgm:t>
        <a:bodyPr/>
        <a:lstStyle/>
        <a:p>
          <a:endParaRPr lang="en-US"/>
        </a:p>
      </dgm:t>
    </dgm:pt>
    <dgm:pt modelId="{AFF84F87-9324-4563-80B7-A6444146AE6C}">
      <dgm:prSet phldrT="[Text]"/>
      <dgm:spPr>
        <a:solidFill>
          <a:srgbClr val="122C49"/>
        </a:solidFill>
      </dgm:spPr>
      <dgm:t>
        <a:bodyPr/>
        <a:lstStyle/>
        <a:p>
          <a:r>
            <a:rPr lang="en-US" dirty="0"/>
            <a:t>Singleton</a:t>
          </a:r>
        </a:p>
      </dgm:t>
    </dgm:pt>
    <dgm:pt modelId="{09B61A0F-24A8-42BC-AB06-4BC22F558828}" type="parTrans" cxnId="{4EF88B5D-8026-4AAA-9F07-A9ACFC3B46B3}">
      <dgm:prSet/>
      <dgm:spPr/>
      <dgm:t>
        <a:bodyPr/>
        <a:lstStyle/>
        <a:p>
          <a:endParaRPr lang="en-US"/>
        </a:p>
      </dgm:t>
    </dgm:pt>
    <dgm:pt modelId="{886634B3-1F83-454E-9FE1-525D3B641CB9}" type="sibTrans" cxnId="{4EF88B5D-8026-4AAA-9F07-A9ACFC3B46B3}">
      <dgm:prSet/>
      <dgm:spPr/>
      <dgm:t>
        <a:bodyPr/>
        <a:lstStyle/>
        <a:p>
          <a:endParaRPr lang="en-US"/>
        </a:p>
      </dgm:t>
    </dgm:pt>
    <dgm:pt modelId="{722D9E05-00AE-4B11-984F-B5D2B74EEFEB}">
      <dgm:prSet phldrT="[Text]"/>
      <dgm:spPr>
        <a:solidFill>
          <a:srgbClr val="122C49"/>
        </a:solidFill>
      </dgm:spPr>
      <dgm:t>
        <a:bodyPr/>
        <a:lstStyle/>
        <a:p>
          <a:r>
            <a:rPr lang="en-US" dirty="0"/>
            <a:t>Factory Method</a:t>
          </a:r>
        </a:p>
      </dgm:t>
    </dgm:pt>
    <dgm:pt modelId="{FF7C6F52-7FA7-4123-82F3-5E3A435F76AA}" type="parTrans" cxnId="{551D044A-3CAC-43DE-AA9B-C902B4B3760E}">
      <dgm:prSet/>
      <dgm:spPr/>
      <dgm:t>
        <a:bodyPr/>
        <a:lstStyle/>
        <a:p>
          <a:endParaRPr lang="en-US"/>
        </a:p>
      </dgm:t>
    </dgm:pt>
    <dgm:pt modelId="{171BD459-4CB9-4956-9E61-FC7373B3B9BF}" type="sibTrans" cxnId="{551D044A-3CAC-43DE-AA9B-C902B4B3760E}">
      <dgm:prSet/>
      <dgm:spPr/>
      <dgm:t>
        <a:bodyPr/>
        <a:lstStyle/>
        <a:p>
          <a:endParaRPr lang="en-US"/>
        </a:p>
      </dgm:t>
    </dgm:pt>
    <dgm:pt modelId="{F8335983-69BF-4793-A251-E7DD49F99A7D}">
      <dgm:prSet phldrT="[Text]"/>
      <dgm:spPr>
        <a:solidFill>
          <a:srgbClr val="122C49"/>
        </a:solidFill>
      </dgm:spPr>
      <dgm:t>
        <a:bodyPr/>
        <a:lstStyle/>
        <a:p>
          <a:r>
            <a:rPr lang="en-US" dirty="0"/>
            <a:t>Abstract Factory</a:t>
          </a:r>
        </a:p>
      </dgm:t>
    </dgm:pt>
    <dgm:pt modelId="{33F8C65C-23FB-4DB3-B1AB-FD4787C96F03}" type="parTrans" cxnId="{EC9229E2-D692-43E3-B4AF-11EDF95F3B0B}">
      <dgm:prSet/>
      <dgm:spPr/>
      <dgm:t>
        <a:bodyPr/>
        <a:lstStyle/>
        <a:p>
          <a:endParaRPr lang="en-US"/>
        </a:p>
      </dgm:t>
    </dgm:pt>
    <dgm:pt modelId="{883EECB8-5FED-4EAE-803C-22DB8138E395}" type="sibTrans" cxnId="{EC9229E2-D692-43E3-B4AF-11EDF95F3B0B}">
      <dgm:prSet/>
      <dgm:spPr/>
      <dgm:t>
        <a:bodyPr/>
        <a:lstStyle/>
        <a:p>
          <a:endParaRPr lang="en-US"/>
        </a:p>
      </dgm:t>
    </dgm:pt>
    <dgm:pt modelId="{E34733FC-CE01-48F4-8FFE-75361FF361DB}">
      <dgm:prSet phldrT="[Text]"/>
      <dgm:spPr>
        <a:solidFill>
          <a:srgbClr val="122C49"/>
        </a:solidFill>
      </dgm:spPr>
      <dgm:t>
        <a:bodyPr/>
        <a:lstStyle/>
        <a:p>
          <a:r>
            <a:rPr lang="en-US" dirty="0"/>
            <a:t>Builder</a:t>
          </a:r>
        </a:p>
      </dgm:t>
    </dgm:pt>
    <dgm:pt modelId="{C975E8EA-AB07-4664-9D3E-020C1EAF5364}" type="parTrans" cxnId="{14EE5395-DF02-4D90-A939-48AA624DA0DE}">
      <dgm:prSet/>
      <dgm:spPr/>
      <dgm:t>
        <a:bodyPr/>
        <a:lstStyle/>
        <a:p>
          <a:endParaRPr lang="en-US"/>
        </a:p>
      </dgm:t>
    </dgm:pt>
    <dgm:pt modelId="{36DE0FB0-9460-476A-A407-6E126EFB5B13}" type="sibTrans" cxnId="{14EE5395-DF02-4D90-A939-48AA624DA0DE}">
      <dgm:prSet/>
      <dgm:spPr/>
      <dgm:t>
        <a:bodyPr/>
        <a:lstStyle/>
        <a:p>
          <a:endParaRPr lang="en-US"/>
        </a:p>
      </dgm:t>
    </dgm:pt>
    <dgm:pt modelId="{0EF3EF8F-D363-425D-9E34-522471CCB4D8}">
      <dgm:prSet phldrT="[Text]"/>
      <dgm:spPr>
        <a:solidFill>
          <a:srgbClr val="122C49"/>
        </a:solidFill>
      </dgm:spPr>
      <dgm:t>
        <a:bodyPr/>
        <a:lstStyle/>
        <a:p>
          <a:r>
            <a:rPr lang="en-US" dirty="0"/>
            <a:t>Prototype</a:t>
          </a:r>
        </a:p>
      </dgm:t>
    </dgm:pt>
    <dgm:pt modelId="{2CB16362-0756-494C-8933-80F81C722FCB}" type="parTrans" cxnId="{423E3F73-2A48-41DF-9A85-E0B2F78788E0}">
      <dgm:prSet/>
      <dgm:spPr/>
      <dgm:t>
        <a:bodyPr/>
        <a:lstStyle/>
        <a:p>
          <a:endParaRPr lang="en-US"/>
        </a:p>
      </dgm:t>
    </dgm:pt>
    <dgm:pt modelId="{2E3AE0D3-CCF9-404A-B31A-80C2BBEC3D7C}" type="sibTrans" cxnId="{423E3F73-2A48-41DF-9A85-E0B2F78788E0}">
      <dgm:prSet/>
      <dgm:spPr/>
      <dgm:t>
        <a:bodyPr/>
        <a:lstStyle/>
        <a:p>
          <a:endParaRPr lang="en-US"/>
        </a:p>
      </dgm:t>
    </dgm:pt>
    <dgm:pt modelId="{676F9F28-C805-40F5-A442-89BABB0855C5}" type="pres">
      <dgm:prSet presAssocID="{B3AC78A6-F82E-4713-9C90-5455EFB17796}" presName="hierChild1" presStyleCnt="0">
        <dgm:presLayoutVars>
          <dgm:orgChart val="1"/>
          <dgm:chPref val="1"/>
          <dgm:dir/>
          <dgm:animOne val="branch"/>
          <dgm:animLvl val="lvl"/>
          <dgm:resizeHandles/>
        </dgm:presLayoutVars>
      </dgm:prSet>
      <dgm:spPr/>
    </dgm:pt>
    <dgm:pt modelId="{90B586C5-E216-426D-9AED-52DD6CAA40B0}" type="pres">
      <dgm:prSet presAssocID="{01A24361-6E29-4A7E-A8F8-674D5EDD76E4}" presName="hierRoot1" presStyleCnt="0">
        <dgm:presLayoutVars>
          <dgm:hierBranch val="init"/>
        </dgm:presLayoutVars>
      </dgm:prSet>
      <dgm:spPr/>
    </dgm:pt>
    <dgm:pt modelId="{0AE3D965-674D-4A2F-A159-0B713D68BFEE}" type="pres">
      <dgm:prSet presAssocID="{01A24361-6E29-4A7E-A8F8-674D5EDD76E4}" presName="rootComposite1" presStyleCnt="0"/>
      <dgm:spPr/>
    </dgm:pt>
    <dgm:pt modelId="{92A9F800-8D6A-454B-97FF-A23B25E2E06C}" type="pres">
      <dgm:prSet presAssocID="{01A24361-6E29-4A7E-A8F8-674D5EDD76E4}" presName="rootText1" presStyleLbl="node0" presStyleIdx="0" presStyleCnt="1">
        <dgm:presLayoutVars>
          <dgm:chPref val="3"/>
        </dgm:presLayoutVars>
      </dgm:prSet>
      <dgm:spPr/>
    </dgm:pt>
    <dgm:pt modelId="{6506F475-E300-487C-AA2F-02ECA81798E9}" type="pres">
      <dgm:prSet presAssocID="{01A24361-6E29-4A7E-A8F8-674D5EDD76E4}" presName="rootConnector1" presStyleLbl="node1" presStyleIdx="0" presStyleCnt="0"/>
      <dgm:spPr/>
    </dgm:pt>
    <dgm:pt modelId="{453050B5-71BB-43DA-802B-D0BE837CA303}" type="pres">
      <dgm:prSet presAssocID="{01A24361-6E29-4A7E-A8F8-674D5EDD76E4}" presName="hierChild2" presStyleCnt="0"/>
      <dgm:spPr/>
    </dgm:pt>
    <dgm:pt modelId="{167698B4-4505-41F4-9015-9F4D1FAA9A9B}" type="pres">
      <dgm:prSet presAssocID="{09B61A0F-24A8-42BC-AB06-4BC22F558828}" presName="Name37" presStyleLbl="parChTrans1D2" presStyleIdx="0" presStyleCnt="5"/>
      <dgm:spPr/>
    </dgm:pt>
    <dgm:pt modelId="{6EEB062B-627D-424E-9E5F-7A24DD90466B}" type="pres">
      <dgm:prSet presAssocID="{AFF84F87-9324-4563-80B7-A6444146AE6C}" presName="hierRoot2" presStyleCnt="0">
        <dgm:presLayoutVars>
          <dgm:hierBranch val="init"/>
        </dgm:presLayoutVars>
      </dgm:prSet>
      <dgm:spPr/>
    </dgm:pt>
    <dgm:pt modelId="{ABD69275-6151-4B5C-B076-3AD5F504A4A6}" type="pres">
      <dgm:prSet presAssocID="{AFF84F87-9324-4563-80B7-A6444146AE6C}" presName="rootComposite" presStyleCnt="0"/>
      <dgm:spPr/>
    </dgm:pt>
    <dgm:pt modelId="{CC5A8D74-38B2-4EA5-A215-8E82E82FF3E8}" type="pres">
      <dgm:prSet presAssocID="{AFF84F87-9324-4563-80B7-A6444146AE6C}" presName="rootText" presStyleLbl="node2" presStyleIdx="0" presStyleCnt="5">
        <dgm:presLayoutVars>
          <dgm:chPref val="3"/>
        </dgm:presLayoutVars>
      </dgm:prSet>
      <dgm:spPr/>
    </dgm:pt>
    <dgm:pt modelId="{91FD719C-3E09-45EB-9A32-EB119B738588}" type="pres">
      <dgm:prSet presAssocID="{AFF84F87-9324-4563-80B7-A6444146AE6C}" presName="rootConnector" presStyleLbl="node2" presStyleIdx="0" presStyleCnt="5"/>
      <dgm:spPr/>
    </dgm:pt>
    <dgm:pt modelId="{1D639052-611C-466A-98ED-7CE37EB8C866}" type="pres">
      <dgm:prSet presAssocID="{AFF84F87-9324-4563-80B7-A6444146AE6C}" presName="hierChild4" presStyleCnt="0"/>
      <dgm:spPr/>
    </dgm:pt>
    <dgm:pt modelId="{28AE65CE-0691-41A6-A27C-14521899EFA1}" type="pres">
      <dgm:prSet presAssocID="{AFF84F87-9324-4563-80B7-A6444146AE6C}" presName="hierChild5" presStyleCnt="0"/>
      <dgm:spPr/>
    </dgm:pt>
    <dgm:pt modelId="{AB20AC1C-959D-48A3-9AF9-B64F0DA819FD}" type="pres">
      <dgm:prSet presAssocID="{FF7C6F52-7FA7-4123-82F3-5E3A435F76AA}" presName="Name37" presStyleLbl="parChTrans1D2" presStyleIdx="1" presStyleCnt="5"/>
      <dgm:spPr/>
    </dgm:pt>
    <dgm:pt modelId="{ED7D9FEC-EFE5-4494-B045-B3702996421B}" type="pres">
      <dgm:prSet presAssocID="{722D9E05-00AE-4B11-984F-B5D2B74EEFEB}" presName="hierRoot2" presStyleCnt="0">
        <dgm:presLayoutVars>
          <dgm:hierBranch val="init"/>
        </dgm:presLayoutVars>
      </dgm:prSet>
      <dgm:spPr/>
    </dgm:pt>
    <dgm:pt modelId="{85E94A0C-B658-4C1A-A0C6-37F17BA84225}" type="pres">
      <dgm:prSet presAssocID="{722D9E05-00AE-4B11-984F-B5D2B74EEFEB}" presName="rootComposite" presStyleCnt="0"/>
      <dgm:spPr/>
    </dgm:pt>
    <dgm:pt modelId="{E918F5FF-DB45-40D7-A438-D6872054F577}" type="pres">
      <dgm:prSet presAssocID="{722D9E05-00AE-4B11-984F-B5D2B74EEFEB}" presName="rootText" presStyleLbl="node2" presStyleIdx="1" presStyleCnt="5">
        <dgm:presLayoutVars>
          <dgm:chPref val="3"/>
        </dgm:presLayoutVars>
      </dgm:prSet>
      <dgm:spPr/>
    </dgm:pt>
    <dgm:pt modelId="{FC822D79-6BDC-4E5D-9E6E-FDEE45923399}" type="pres">
      <dgm:prSet presAssocID="{722D9E05-00AE-4B11-984F-B5D2B74EEFEB}" presName="rootConnector" presStyleLbl="node2" presStyleIdx="1" presStyleCnt="5"/>
      <dgm:spPr/>
    </dgm:pt>
    <dgm:pt modelId="{EC759270-31C1-4014-B9C9-052A9E9D8CBF}" type="pres">
      <dgm:prSet presAssocID="{722D9E05-00AE-4B11-984F-B5D2B74EEFEB}" presName="hierChild4" presStyleCnt="0"/>
      <dgm:spPr/>
    </dgm:pt>
    <dgm:pt modelId="{5570B0DE-6573-4343-B1B8-BD1ADAB6A4E3}" type="pres">
      <dgm:prSet presAssocID="{722D9E05-00AE-4B11-984F-B5D2B74EEFEB}" presName="hierChild5" presStyleCnt="0"/>
      <dgm:spPr/>
    </dgm:pt>
    <dgm:pt modelId="{BD5F4EFB-83D3-41B4-BD00-9DE3F8B685BC}" type="pres">
      <dgm:prSet presAssocID="{33F8C65C-23FB-4DB3-B1AB-FD4787C96F03}" presName="Name37" presStyleLbl="parChTrans1D2" presStyleIdx="2" presStyleCnt="5"/>
      <dgm:spPr/>
    </dgm:pt>
    <dgm:pt modelId="{2524186A-2445-438A-BE98-B67F97B9EAC0}" type="pres">
      <dgm:prSet presAssocID="{F8335983-69BF-4793-A251-E7DD49F99A7D}" presName="hierRoot2" presStyleCnt="0">
        <dgm:presLayoutVars>
          <dgm:hierBranch val="init"/>
        </dgm:presLayoutVars>
      </dgm:prSet>
      <dgm:spPr/>
    </dgm:pt>
    <dgm:pt modelId="{3583A9B3-BB62-4444-87F4-11C5B7C1396A}" type="pres">
      <dgm:prSet presAssocID="{F8335983-69BF-4793-A251-E7DD49F99A7D}" presName="rootComposite" presStyleCnt="0"/>
      <dgm:spPr/>
    </dgm:pt>
    <dgm:pt modelId="{85E5F0FA-BE1D-4114-BEB8-52C29679142A}" type="pres">
      <dgm:prSet presAssocID="{F8335983-69BF-4793-A251-E7DD49F99A7D}" presName="rootText" presStyleLbl="node2" presStyleIdx="2" presStyleCnt="5">
        <dgm:presLayoutVars>
          <dgm:chPref val="3"/>
        </dgm:presLayoutVars>
      </dgm:prSet>
      <dgm:spPr/>
    </dgm:pt>
    <dgm:pt modelId="{2B5D9EA3-8287-419F-A145-0CDA1FD692EF}" type="pres">
      <dgm:prSet presAssocID="{F8335983-69BF-4793-A251-E7DD49F99A7D}" presName="rootConnector" presStyleLbl="node2" presStyleIdx="2" presStyleCnt="5"/>
      <dgm:spPr/>
    </dgm:pt>
    <dgm:pt modelId="{AC4907AB-3F16-4913-9F78-7902866EB893}" type="pres">
      <dgm:prSet presAssocID="{F8335983-69BF-4793-A251-E7DD49F99A7D}" presName="hierChild4" presStyleCnt="0"/>
      <dgm:spPr/>
    </dgm:pt>
    <dgm:pt modelId="{1205DD66-2A61-47AB-A9C9-267638E37618}" type="pres">
      <dgm:prSet presAssocID="{F8335983-69BF-4793-A251-E7DD49F99A7D}" presName="hierChild5" presStyleCnt="0"/>
      <dgm:spPr/>
    </dgm:pt>
    <dgm:pt modelId="{CE098D4F-560E-4ED8-815B-3522A517FC31}" type="pres">
      <dgm:prSet presAssocID="{C975E8EA-AB07-4664-9D3E-020C1EAF5364}" presName="Name37" presStyleLbl="parChTrans1D2" presStyleIdx="3" presStyleCnt="5"/>
      <dgm:spPr/>
    </dgm:pt>
    <dgm:pt modelId="{F814F36E-0A0C-443B-8219-BD1DC93F608E}" type="pres">
      <dgm:prSet presAssocID="{E34733FC-CE01-48F4-8FFE-75361FF361DB}" presName="hierRoot2" presStyleCnt="0">
        <dgm:presLayoutVars>
          <dgm:hierBranch val="init"/>
        </dgm:presLayoutVars>
      </dgm:prSet>
      <dgm:spPr/>
    </dgm:pt>
    <dgm:pt modelId="{E17793C1-79B2-4695-9BC7-64F708973F5E}" type="pres">
      <dgm:prSet presAssocID="{E34733FC-CE01-48F4-8FFE-75361FF361DB}" presName="rootComposite" presStyleCnt="0"/>
      <dgm:spPr/>
    </dgm:pt>
    <dgm:pt modelId="{FF68C375-28BA-4656-BEA4-F80D76F9F598}" type="pres">
      <dgm:prSet presAssocID="{E34733FC-CE01-48F4-8FFE-75361FF361DB}" presName="rootText" presStyleLbl="node2" presStyleIdx="3" presStyleCnt="5">
        <dgm:presLayoutVars>
          <dgm:chPref val="3"/>
        </dgm:presLayoutVars>
      </dgm:prSet>
      <dgm:spPr/>
    </dgm:pt>
    <dgm:pt modelId="{457E2E79-4E79-49F3-8B6B-85F424688DD2}" type="pres">
      <dgm:prSet presAssocID="{E34733FC-CE01-48F4-8FFE-75361FF361DB}" presName="rootConnector" presStyleLbl="node2" presStyleIdx="3" presStyleCnt="5"/>
      <dgm:spPr/>
    </dgm:pt>
    <dgm:pt modelId="{7DC5D1D4-1F64-4B53-BC86-F980261D881C}" type="pres">
      <dgm:prSet presAssocID="{E34733FC-CE01-48F4-8FFE-75361FF361DB}" presName="hierChild4" presStyleCnt="0"/>
      <dgm:spPr/>
    </dgm:pt>
    <dgm:pt modelId="{BB3132EA-B481-4179-A1C3-DF3531E65D57}" type="pres">
      <dgm:prSet presAssocID="{E34733FC-CE01-48F4-8FFE-75361FF361DB}" presName="hierChild5" presStyleCnt="0"/>
      <dgm:spPr/>
    </dgm:pt>
    <dgm:pt modelId="{E608B6E7-5FB8-4C70-B30D-FD75D02A919B}" type="pres">
      <dgm:prSet presAssocID="{2CB16362-0756-494C-8933-80F81C722FCB}" presName="Name37" presStyleLbl="parChTrans1D2" presStyleIdx="4" presStyleCnt="5"/>
      <dgm:spPr/>
    </dgm:pt>
    <dgm:pt modelId="{D4433F0B-AF09-44D0-A79B-03EB215ECDBB}" type="pres">
      <dgm:prSet presAssocID="{0EF3EF8F-D363-425D-9E34-522471CCB4D8}" presName="hierRoot2" presStyleCnt="0">
        <dgm:presLayoutVars>
          <dgm:hierBranch val="init"/>
        </dgm:presLayoutVars>
      </dgm:prSet>
      <dgm:spPr/>
    </dgm:pt>
    <dgm:pt modelId="{617CD95F-9C13-4DE5-ADF5-D4BB5891B165}" type="pres">
      <dgm:prSet presAssocID="{0EF3EF8F-D363-425D-9E34-522471CCB4D8}" presName="rootComposite" presStyleCnt="0"/>
      <dgm:spPr/>
    </dgm:pt>
    <dgm:pt modelId="{2FB5600A-7912-45AC-9F63-429BD6F0C033}" type="pres">
      <dgm:prSet presAssocID="{0EF3EF8F-D363-425D-9E34-522471CCB4D8}" presName="rootText" presStyleLbl="node2" presStyleIdx="4" presStyleCnt="5">
        <dgm:presLayoutVars>
          <dgm:chPref val="3"/>
        </dgm:presLayoutVars>
      </dgm:prSet>
      <dgm:spPr/>
    </dgm:pt>
    <dgm:pt modelId="{84C5BDFC-A9BE-41E4-BEA8-DA4C8E8EF4DD}" type="pres">
      <dgm:prSet presAssocID="{0EF3EF8F-D363-425D-9E34-522471CCB4D8}" presName="rootConnector" presStyleLbl="node2" presStyleIdx="4" presStyleCnt="5"/>
      <dgm:spPr/>
    </dgm:pt>
    <dgm:pt modelId="{484B62F7-6A6E-42C0-B615-590465CC2AF4}" type="pres">
      <dgm:prSet presAssocID="{0EF3EF8F-D363-425D-9E34-522471CCB4D8}" presName="hierChild4" presStyleCnt="0"/>
      <dgm:spPr/>
    </dgm:pt>
    <dgm:pt modelId="{77463BFE-7CE5-4F5C-B28B-7BCB05C0F7E0}" type="pres">
      <dgm:prSet presAssocID="{0EF3EF8F-D363-425D-9E34-522471CCB4D8}" presName="hierChild5" presStyleCnt="0"/>
      <dgm:spPr/>
    </dgm:pt>
    <dgm:pt modelId="{D92BE1D4-7D4B-448E-817A-63373F15761D}" type="pres">
      <dgm:prSet presAssocID="{01A24361-6E29-4A7E-A8F8-674D5EDD76E4}" presName="hierChild3" presStyleCnt="0"/>
      <dgm:spPr/>
    </dgm:pt>
  </dgm:ptLst>
  <dgm:cxnLst>
    <dgm:cxn modelId="{0FA32A0D-5FDA-4D65-ACA7-44D5BD11EB3E}" type="presOf" srcId="{722D9E05-00AE-4B11-984F-B5D2B74EEFEB}" destId="{E918F5FF-DB45-40D7-A438-D6872054F577}" srcOrd="0" destOrd="0" presId="urn:microsoft.com/office/officeart/2005/8/layout/orgChart1"/>
    <dgm:cxn modelId="{27817422-EC7D-4AA7-A64C-85C180339323}" type="presOf" srcId="{722D9E05-00AE-4B11-984F-B5D2B74EEFEB}" destId="{FC822D79-6BDC-4E5D-9E6E-FDEE45923399}" srcOrd="1" destOrd="0" presId="urn:microsoft.com/office/officeart/2005/8/layout/orgChart1"/>
    <dgm:cxn modelId="{70795722-A8D9-4900-80F9-D307F0A1369F}" srcId="{B3AC78A6-F82E-4713-9C90-5455EFB17796}" destId="{01A24361-6E29-4A7E-A8F8-674D5EDD76E4}" srcOrd="0" destOrd="0" parTransId="{CA0AA855-DA64-4803-BA8C-E590256986B4}" sibTransId="{DADA26A9-F0F4-4205-81C7-79C984CDBC84}"/>
    <dgm:cxn modelId="{7F442226-0CA7-4C6E-B205-68FBB0670585}" type="presOf" srcId="{0EF3EF8F-D363-425D-9E34-522471CCB4D8}" destId="{2FB5600A-7912-45AC-9F63-429BD6F0C033}" srcOrd="0" destOrd="0" presId="urn:microsoft.com/office/officeart/2005/8/layout/orgChart1"/>
    <dgm:cxn modelId="{1AF1A233-3AC3-4802-B580-6F668EA517D6}" type="presOf" srcId="{0EF3EF8F-D363-425D-9E34-522471CCB4D8}" destId="{84C5BDFC-A9BE-41E4-BEA8-DA4C8E8EF4DD}" srcOrd="1" destOrd="0" presId="urn:microsoft.com/office/officeart/2005/8/layout/orgChart1"/>
    <dgm:cxn modelId="{29D07D34-BEFA-4E4E-85E1-E6295F141718}" type="presOf" srcId="{F8335983-69BF-4793-A251-E7DD49F99A7D}" destId="{85E5F0FA-BE1D-4114-BEB8-52C29679142A}" srcOrd="0" destOrd="0" presId="urn:microsoft.com/office/officeart/2005/8/layout/orgChart1"/>
    <dgm:cxn modelId="{3FC25638-F9BB-4EA0-95AB-BA8A1644CB07}" type="presOf" srcId="{AFF84F87-9324-4563-80B7-A6444146AE6C}" destId="{91FD719C-3E09-45EB-9A32-EB119B738588}" srcOrd="1" destOrd="0" presId="urn:microsoft.com/office/officeart/2005/8/layout/orgChart1"/>
    <dgm:cxn modelId="{4EF88B5D-8026-4AAA-9F07-A9ACFC3B46B3}" srcId="{01A24361-6E29-4A7E-A8F8-674D5EDD76E4}" destId="{AFF84F87-9324-4563-80B7-A6444146AE6C}" srcOrd="0" destOrd="0" parTransId="{09B61A0F-24A8-42BC-AB06-4BC22F558828}" sibTransId="{886634B3-1F83-454E-9FE1-525D3B641CB9}"/>
    <dgm:cxn modelId="{DAE94663-3B73-4ED9-A0FC-7A3FD3757399}" type="presOf" srcId="{01A24361-6E29-4A7E-A8F8-674D5EDD76E4}" destId="{92A9F800-8D6A-454B-97FF-A23B25E2E06C}" srcOrd="0" destOrd="0" presId="urn:microsoft.com/office/officeart/2005/8/layout/orgChart1"/>
    <dgm:cxn modelId="{551D044A-3CAC-43DE-AA9B-C902B4B3760E}" srcId="{01A24361-6E29-4A7E-A8F8-674D5EDD76E4}" destId="{722D9E05-00AE-4B11-984F-B5D2B74EEFEB}" srcOrd="1" destOrd="0" parTransId="{FF7C6F52-7FA7-4123-82F3-5E3A435F76AA}" sibTransId="{171BD459-4CB9-4956-9E61-FC7373B3B9BF}"/>
    <dgm:cxn modelId="{6D23446C-DCB5-44A8-A923-B9D5353BE900}" type="presOf" srcId="{01A24361-6E29-4A7E-A8F8-674D5EDD76E4}" destId="{6506F475-E300-487C-AA2F-02ECA81798E9}" srcOrd="1" destOrd="0" presId="urn:microsoft.com/office/officeart/2005/8/layout/orgChart1"/>
    <dgm:cxn modelId="{9EE9736E-5594-4D7E-B039-09D93C6FEECF}" type="presOf" srcId="{AFF84F87-9324-4563-80B7-A6444146AE6C}" destId="{CC5A8D74-38B2-4EA5-A215-8E82E82FF3E8}" srcOrd="0" destOrd="0" presId="urn:microsoft.com/office/officeart/2005/8/layout/orgChart1"/>
    <dgm:cxn modelId="{423E3F73-2A48-41DF-9A85-E0B2F78788E0}" srcId="{01A24361-6E29-4A7E-A8F8-674D5EDD76E4}" destId="{0EF3EF8F-D363-425D-9E34-522471CCB4D8}" srcOrd="4" destOrd="0" parTransId="{2CB16362-0756-494C-8933-80F81C722FCB}" sibTransId="{2E3AE0D3-CCF9-404A-B31A-80C2BBEC3D7C}"/>
    <dgm:cxn modelId="{53D52156-F7B2-4338-B469-8158135034A7}" type="presOf" srcId="{E34733FC-CE01-48F4-8FFE-75361FF361DB}" destId="{FF68C375-28BA-4656-BEA4-F80D76F9F598}" srcOrd="0" destOrd="0" presId="urn:microsoft.com/office/officeart/2005/8/layout/orgChart1"/>
    <dgm:cxn modelId="{E651BB5A-8CCC-41DF-8A96-7C8C0CB89EB1}" type="presOf" srcId="{C975E8EA-AB07-4664-9D3E-020C1EAF5364}" destId="{CE098D4F-560E-4ED8-815B-3522A517FC31}" srcOrd="0" destOrd="0" presId="urn:microsoft.com/office/officeart/2005/8/layout/orgChart1"/>
    <dgm:cxn modelId="{2C240A93-2B6F-4F16-86BE-31C3E586ADCB}" type="presOf" srcId="{E34733FC-CE01-48F4-8FFE-75361FF361DB}" destId="{457E2E79-4E79-49F3-8B6B-85F424688DD2}" srcOrd="1" destOrd="0" presId="urn:microsoft.com/office/officeart/2005/8/layout/orgChart1"/>
    <dgm:cxn modelId="{14EE5395-DF02-4D90-A939-48AA624DA0DE}" srcId="{01A24361-6E29-4A7E-A8F8-674D5EDD76E4}" destId="{E34733FC-CE01-48F4-8FFE-75361FF361DB}" srcOrd="3" destOrd="0" parTransId="{C975E8EA-AB07-4664-9D3E-020C1EAF5364}" sibTransId="{36DE0FB0-9460-476A-A407-6E126EFB5B13}"/>
    <dgm:cxn modelId="{CB7D26A5-020C-48AB-BB1F-34F0D4E477D4}" type="presOf" srcId="{2CB16362-0756-494C-8933-80F81C722FCB}" destId="{E608B6E7-5FB8-4C70-B30D-FD75D02A919B}" srcOrd="0" destOrd="0" presId="urn:microsoft.com/office/officeart/2005/8/layout/orgChart1"/>
    <dgm:cxn modelId="{879B0AA9-13CB-490D-B4C8-78B6C08C7C15}" type="presOf" srcId="{B3AC78A6-F82E-4713-9C90-5455EFB17796}" destId="{676F9F28-C805-40F5-A442-89BABB0855C5}" srcOrd="0" destOrd="0" presId="urn:microsoft.com/office/officeart/2005/8/layout/orgChart1"/>
    <dgm:cxn modelId="{DF02C8AE-E6E2-41E8-A434-1883EA8B10A4}" type="presOf" srcId="{09B61A0F-24A8-42BC-AB06-4BC22F558828}" destId="{167698B4-4505-41F4-9015-9F4D1FAA9A9B}" srcOrd="0" destOrd="0" presId="urn:microsoft.com/office/officeart/2005/8/layout/orgChart1"/>
    <dgm:cxn modelId="{206CA8CC-2741-4A7F-91E7-A737516C1E68}" type="presOf" srcId="{33F8C65C-23FB-4DB3-B1AB-FD4787C96F03}" destId="{BD5F4EFB-83D3-41B4-BD00-9DE3F8B685BC}" srcOrd="0" destOrd="0" presId="urn:microsoft.com/office/officeart/2005/8/layout/orgChart1"/>
    <dgm:cxn modelId="{EC9229E2-D692-43E3-B4AF-11EDF95F3B0B}" srcId="{01A24361-6E29-4A7E-A8F8-674D5EDD76E4}" destId="{F8335983-69BF-4793-A251-E7DD49F99A7D}" srcOrd="2" destOrd="0" parTransId="{33F8C65C-23FB-4DB3-B1AB-FD4787C96F03}" sibTransId="{883EECB8-5FED-4EAE-803C-22DB8138E395}"/>
    <dgm:cxn modelId="{38B078E4-A57D-4157-A2F3-006DF057FB3B}" type="presOf" srcId="{FF7C6F52-7FA7-4123-82F3-5E3A435F76AA}" destId="{AB20AC1C-959D-48A3-9AF9-B64F0DA819FD}" srcOrd="0" destOrd="0" presId="urn:microsoft.com/office/officeart/2005/8/layout/orgChart1"/>
    <dgm:cxn modelId="{AF6F49EB-2A07-4896-886E-0E2CB5FA63FE}" type="presOf" srcId="{F8335983-69BF-4793-A251-E7DD49F99A7D}" destId="{2B5D9EA3-8287-419F-A145-0CDA1FD692EF}" srcOrd="1" destOrd="0" presId="urn:microsoft.com/office/officeart/2005/8/layout/orgChart1"/>
    <dgm:cxn modelId="{FB07EB16-C521-4BB1-999F-72457658B124}" type="presParOf" srcId="{676F9F28-C805-40F5-A442-89BABB0855C5}" destId="{90B586C5-E216-426D-9AED-52DD6CAA40B0}" srcOrd="0" destOrd="0" presId="urn:microsoft.com/office/officeart/2005/8/layout/orgChart1"/>
    <dgm:cxn modelId="{97F4BDC0-E8AC-487D-ACF0-0841016766DB}" type="presParOf" srcId="{90B586C5-E216-426D-9AED-52DD6CAA40B0}" destId="{0AE3D965-674D-4A2F-A159-0B713D68BFEE}" srcOrd="0" destOrd="0" presId="urn:microsoft.com/office/officeart/2005/8/layout/orgChart1"/>
    <dgm:cxn modelId="{3658D0EC-6267-4E2C-94AA-7F7F048C62D1}" type="presParOf" srcId="{0AE3D965-674D-4A2F-A159-0B713D68BFEE}" destId="{92A9F800-8D6A-454B-97FF-A23B25E2E06C}" srcOrd="0" destOrd="0" presId="urn:microsoft.com/office/officeart/2005/8/layout/orgChart1"/>
    <dgm:cxn modelId="{C9483CDB-6C1D-4470-8770-CD391AE22D27}" type="presParOf" srcId="{0AE3D965-674D-4A2F-A159-0B713D68BFEE}" destId="{6506F475-E300-487C-AA2F-02ECA81798E9}" srcOrd="1" destOrd="0" presId="urn:microsoft.com/office/officeart/2005/8/layout/orgChart1"/>
    <dgm:cxn modelId="{A608A8D2-4617-4ABE-9BD9-240499F696CB}" type="presParOf" srcId="{90B586C5-E216-426D-9AED-52DD6CAA40B0}" destId="{453050B5-71BB-43DA-802B-D0BE837CA303}" srcOrd="1" destOrd="0" presId="urn:microsoft.com/office/officeart/2005/8/layout/orgChart1"/>
    <dgm:cxn modelId="{EFFB8833-68A9-4E39-9CDB-F56CBCCEA8A1}" type="presParOf" srcId="{453050B5-71BB-43DA-802B-D0BE837CA303}" destId="{167698B4-4505-41F4-9015-9F4D1FAA9A9B}" srcOrd="0" destOrd="0" presId="urn:microsoft.com/office/officeart/2005/8/layout/orgChart1"/>
    <dgm:cxn modelId="{1CBA13BD-471D-4B62-9A56-7AB5C1D620B6}" type="presParOf" srcId="{453050B5-71BB-43DA-802B-D0BE837CA303}" destId="{6EEB062B-627D-424E-9E5F-7A24DD90466B}" srcOrd="1" destOrd="0" presId="urn:microsoft.com/office/officeart/2005/8/layout/orgChart1"/>
    <dgm:cxn modelId="{0F3D764C-FA19-4C67-B9D2-D6BFB866FC6F}" type="presParOf" srcId="{6EEB062B-627D-424E-9E5F-7A24DD90466B}" destId="{ABD69275-6151-4B5C-B076-3AD5F504A4A6}" srcOrd="0" destOrd="0" presId="urn:microsoft.com/office/officeart/2005/8/layout/orgChart1"/>
    <dgm:cxn modelId="{10CA41F8-92C2-41E5-8AE0-703E7A01505F}" type="presParOf" srcId="{ABD69275-6151-4B5C-B076-3AD5F504A4A6}" destId="{CC5A8D74-38B2-4EA5-A215-8E82E82FF3E8}" srcOrd="0" destOrd="0" presId="urn:microsoft.com/office/officeart/2005/8/layout/orgChart1"/>
    <dgm:cxn modelId="{B9DD0C91-60AD-4467-AC5E-E3D8AD3E726E}" type="presParOf" srcId="{ABD69275-6151-4B5C-B076-3AD5F504A4A6}" destId="{91FD719C-3E09-45EB-9A32-EB119B738588}" srcOrd="1" destOrd="0" presId="urn:microsoft.com/office/officeart/2005/8/layout/orgChart1"/>
    <dgm:cxn modelId="{A666BB93-81F0-4CE1-8F51-3AC9E6D9D8DA}" type="presParOf" srcId="{6EEB062B-627D-424E-9E5F-7A24DD90466B}" destId="{1D639052-611C-466A-98ED-7CE37EB8C866}" srcOrd="1" destOrd="0" presId="urn:microsoft.com/office/officeart/2005/8/layout/orgChart1"/>
    <dgm:cxn modelId="{CD0B9803-C0C6-4B16-A2F0-C51859529D02}" type="presParOf" srcId="{6EEB062B-627D-424E-9E5F-7A24DD90466B}" destId="{28AE65CE-0691-41A6-A27C-14521899EFA1}" srcOrd="2" destOrd="0" presId="urn:microsoft.com/office/officeart/2005/8/layout/orgChart1"/>
    <dgm:cxn modelId="{BC353B98-E831-4C2E-A90F-53A4E3A0A34A}" type="presParOf" srcId="{453050B5-71BB-43DA-802B-D0BE837CA303}" destId="{AB20AC1C-959D-48A3-9AF9-B64F0DA819FD}" srcOrd="2" destOrd="0" presId="urn:microsoft.com/office/officeart/2005/8/layout/orgChart1"/>
    <dgm:cxn modelId="{D0E53990-50D8-49F8-8CA7-9BB7D157708D}" type="presParOf" srcId="{453050B5-71BB-43DA-802B-D0BE837CA303}" destId="{ED7D9FEC-EFE5-4494-B045-B3702996421B}" srcOrd="3" destOrd="0" presId="urn:microsoft.com/office/officeart/2005/8/layout/orgChart1"/>
    <dgm:cxn modelId="{0838DF5A-2A73-47EC-81F3-9A8FD4DDB5B4}" type="presParOf" srcId="{ED7D9FEC-EFE5-4494-B045-B3702996421B}" destId="{85E94A0C-B658-4C1A-A0C6-37F17BA84225}" srcOrd="0" destOrd="0" presId="urn:microsoft.com/office/officeart/2005/8/layout/orgChart1"/>
    <dgm:cxn modelId="{4996A94D-30E3-4F11-8E32-30E1CDCF8C6A}" type="presParOf" srcId="{85E94A0C-B658-4C1A-A0C6-37F17BA84225}" destId="{E918F5FF-DB45-40D7-A438-D6872054F577}" srcOrd="0" destOrd="0" presId="urn:microsoft.com/office/officeart/2005/8/layout/orgChart1"/>
    <dgm:cxn modelId="{9B09F472-7609-4961-B35F-AAC795F895B9}" type="presParOf" srcId="{85E94A0C-B658-4C1A-A0C6-37F17BA84225}" destId="{FC822D79-6BDC-4E5D-9E6E-FDEE45923399}" srcOrd="1" destOrd="0" presId="urn:microsoft.com/office/officeart/2005/8/layout/orgChart1"/>
    <dgm:cxn modelId="{17FF38DC-ABF3-43FE-89E3-4D84FFECCBD7}" type="presParOf" srcId="{ED7D9FEC-EFE5-4494-B045-B3702996421B}" destId="{EC759270-31C1-4014-B9C9-052A9E9D8CBF}" srcOrd="1" destOrd="0" presId="urn:microsoft.com/office/officeart/2005/8/layout/orgChart1"/>
    <dgm:cxn modelId="{B51C65F5-71D7-4509-A088-5981EB2D5DC6}" type="presParOf" srcId="{ED7D9FEC-EFE5-4494-B045-B3702996421B}" destId="{5570B0DE-6573-4343-B1B8-BD1ADAB6A4E3}" srcOrd="2" destOrd="0" presId="urn:microsoft.com/office/officeart/2005/8/layout/orgChart1"/>
    <dgm:cxn modelId="{EAD40577-E475-4FE5-955A-205E4C138500}" type="presParOf" srcId="{453050B5-71BB-43DA-802B-D0BE837CA303}" destId="{BD5F4EFB-83D3-41B4-BD00-9DE3F8B685BC}" srcOrd="4" destOrd="0" presId="urn:microsoft.com/office/officeart/2005/8/layout/orgChart1"/>
    <dgm:cxn modelId="{C63215DC-118D-487B-B7B9-823DE6A4CF93}" type="presParOf" srcId="{453050B5-71BB-43DA-802B-D0BE837CA303}" destId="{2524186A-2445-438A-BE98-B67F97B9EAC0}" srcOrd="5" destOrd="0" presId="urn:microsoft.com/office/officeart/2005/8/layout/orgChart1"/>
    <dgm:cxn modelId="{AA3C55F1-D363-4F1E-A31D-6522E4BFD928}" type="presParOf" srcId="{2524186A-2445-438A-BE98-B67F97B9EAC0}" destId="{3583A9B3-BB62-4444-87F4-11C5B7C1396A}" srcOrd="0" destOrd="0" presId="urn:microsoft.com/office/officeart/2005/8/layout/orgChart1"/>
    <dgm:cxn modelId="{2391EBCF-7F99-4A95-9376-20AD39173524}" type="presParOf" srcId="{3583A9B3-BB62-4444-87F4-11C5B7C1396A}" destId="{85E5F0FA-BE1D-4114-BEB8-52C29679142A}" srcOrd="0" destOrd="0" presId="urn:microsoft.com/office/officeart/2005/8/layout/orgChart1"/>
    <dgm:cxn modelId="{5DC32165-3058-4CBC-A68B-94A9820F0B98}" type="presParOf" srcId="{3583A9B3-BB62-4444-87F4-11C5B7C1396A}" destId="{2B5D9EA3-8287-419F-A145-0CDA1FD692EF}" srcOrd="1" destOrd="0" presId="urn:microsoft.com/office/officeart/2005/8/layout/orgChart1"/>
    <dgm:cxn modelId="{DF82AF47-1C61-4A86-89D9-39C76B58CB7B}" type="presParOf" srcId="{2524186A-2445-438A-BE98-B67F97B9EAC0}" destId="{AC4907AB-3F16-4913-9F78-7902866EB893}" srcOrd="1" destOrd="0" presId="urn:microsoft.com/office/officeart/2005/8/layout/orgChart1"/>
    <dgm:cxn modelId="{12FBA189-6F4C-48FD-8801-5E1C5B06F60E}" type="presParOf" srcId="{2524186A-2445-438A-BE98-B67F97B9EAC0}" destId="{1205DD66-2A61-47AB-A9C9-267638E37618}" srcOrd="2" destOrd="0" presId="urn:microsoft.com/office/officeart/2005/8/layout/orgChart1"/>
    <dgm:cxn modelId="{2BAD8847-D476-4207-AF38-AE1874D029C4}" type="presParOf" srcId="{453050B5-71BB-43DA-802B-D0BE837CA303}" destId="{CE098D4F-560E-4ED8-815B-3522A517FC31}" srcOrd="6" destOrd="0" presId="urn:microsoft.com/office/officeart/2005/8/layout/orgChart1"/>
    <dgm:cxn modelId="{650D9B98-BD6C-48D6-B7A9-9065E2A68341}" type="presParOf" srcId="{453050B5-71BB-43DA-802B-D0BE837CA303}" destId="{F814F36E-0A0C-443B-8219-BD1DC93F608E}" srcOrd="7" destOrd="0" presId="urn:microsoft.com/office/officeart/2005/8/layout/orgChart1"/>
    <dgm:cxn modelId="{C66DD221-9617-4E68-9ED9-6D0843D979AB}" type="presParOf" srcId="{F814F36E-0A0C-443B-8219-BD1DC93F608E}" destId="{E17793C1-79B2-4695-9BC7-64F708973F5E}" srcOrd="0" destOrd="0" presId="urn:microsoft.com/office/officeart/2005/8/layout/orgChart1"/>
    <dgm:cxn modelId="{93A322E1-2A2F-4A8E-ABB8-72F297B0D7F7}" type="presParOf" srcId="{E17793C1-79B2-4695-9BC7-64F708973F5E}" destId="{FF68C375-28BA-4656-BEA4-F80D76F9F598}" srcOrd="0" destOrd="0" presId="urn:microsoft.com/office/officeart/2005/8/layout/orgChart1"/>
    <dgm:cxn modelId="{21936632-77F7-4D09-A4DC-CD391D7079FD}" type="presParOf" srcId="{E17793C1-79B2-4695-9BC7-64F708973F5E}" destId="{457E2E79-4E79-49F3-8B6B-85F424688DD2}" srcOrd="1" destOrd="0" presId="urn:microsoft.com/office/officeart/2005/8/layout/orgChart1"/>
    <dgm:cxn modelId="{C81F9CB3-74AA-4BCB-A3F7-B5A1580BE5DB}" type="presParOf" srcId="{F814F36E-0A0C-443B-8219-BD1DC93F608E}" destId="{7DC5D1D4-1F64-4B53-BC86-F980261D881C}" srcOrd="1" destOrd="0" presId="urn:microsoft.com/office/officeart/2005/8/layout/orgChart1"/>
    <dgm:cxn modelId="{C5BD6DB0-7D5B-43A7-AB1F-D02B51016E2D}" type="presParOf" srcId="{F814F36E-0A0C-443B-8219-BD1DC93F608E}" destId="{BB3132EA-B481-4179-A1C3-DF3531E65D57}" srcOrd="2" destOrd="0" presId="urn:microsoft.com/office/officeart/2005/8/layout/orgChart1"/>
    <dgm:cxn modelId="{B60A1D81-7377-4B04-BD6A-D474C26AA442}" type="presParOf" srcId="{453050B5-71BB-43DA-802B-D0BE837CA303}" destId="{E608B6E7-5FB8-4C70-B30D-FD75D02A919B}" srcOrd="8" destOrd="0" presId="urn:microsoft.com/office/officeart/2005/8/layout/orgChart1"/>
    <dgm:cxn modelId="{C24C977F-91CF-4C64-AD74-5041423AAFAE}" type="presParOf" srcId="{453050B5-71BB-43DA-802B-D0BE837CA303}" destId="{D4433F0B-AF09-44D0-A79B-03EB215ECDBB}" srcOrd="9" destOrd="0" presId="urn:microsoft.com/office/officeart/2005/8/layout/orgChart1"/>
    <dgm:cxn modelId="{187067DA-48B1-47A6-B035-4EE54BD1EA33}" type="presParOf" srcId="{D4433F0B-AF09-44D0-A79B-03EB215ECDBB}" destId="{617CD95F-9C13-4DE5-ADF5-D4BB5891B165}" srcOrd="0" destOrd="0" presId="urn:microsoft.com/office/officeart/2005/8/layout/orgChart1"/>
    <dgm:cxn modelId="{E193572B-7FA9-467F-A85F-54D3D5F5B032}" type="presParOf" srcId="{617CD95F-9C13-4DE5-ADF5-D4BB5891B165}" destId="{2FB5600A-7912-45AC-9F63-429BD6F0C033}" srcOrd="0" destOrd="0" presId="urn:microsoft.com/office/officeart/2005/8/layout/orgChart1"/>
    <dgm:cxn modelId="{D50DC3C7-5C5D-47E3-82CA-BFE880238BAD}" type="presParOf" srcId="{617CD95F-9C13-4DE5-ADF5-D4BB5891B165}" destId="{84C5BDFC-A9BE-41E4-BEA8-DA4C8E8EF4DD}" srcOrd="1" destOrd="0" presId="urn:microsoft.com/office/officeart/2005/8/layout/orgChart1"/>
    <dgm:cxn modelId="{47A4E121-0AA8-4AC8-879F-110F2ACB56E9}" type="presParOf" srcId="{D4433F0B-AF09-44D0-A79B-03EB215ECDBB}" destId="{484B62F7-6A6E-42C0-B615-590465CC2AF4}" srcOrd="1" destOrd="0" presId="urn:microsoft.com/office/officeart/2005/8/layout/orgChart1"/>
    <dgm:cxn modelId="{98421B62-B0E5-4398-8A69-8ADAF615B98E}" type="presParOf" srcId="{D4433F0B-AF09-44D0-A79B-03EB215ECDBB}" destId="{77463BFE-7CE5-4F5C-B28B-7BCB05C0F7E0}" srcOrd="2" destOrd="0" presId="urn:microsoft.com/office/officeart/2005/8/layout/orgChart1"/>
    <dgm:cxn modelId="{0C0ED711-3B84-49CA-BE77-7C7DCB83297C}" type="presParOf" srcId="{90B586C5-E216-426D-9AED-52DD6CAA40B0}" destId="{D92BE1D4-7D4B-448E-817A-63373F15761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AC78A6-F82E-4713-9C90-5455EFB1779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1A24361-6E29-4A7E-A8F8-674D5EDD76E4}">
      <dgm:prSet phldrT="[Text]"/>
      <dgm:spPr>
        <a:solidFill>
          <a:srgbClr val="122C49"/>
        </a:solidFill>
      </dgm:spPr>
      <dgm:t>
        <a:bodyPr/>
        <a:lstStyle/>
        <a:p>
          <a:r>
            <a:rPr lang="en-US" dirty="0"/>
            <a:t>Structural Design Patterns</a:t>
          </a:r>
        </a:p>
      </dgm:t>
    </dgm:pt>
    <dgm:pt modelId="{CA0AA855-DA64-4803-BA8C-E590256986B4}" type="parTrans" cxnId="{70795722-A8D9-4900-80F9-D307F0A1369F}">
      <dgm:prSet/>
      <dgm:spPr/>
      <dgm:t>
        <a:bodyPr/>
        <a:lstStyle/>
        <a:p>
          <a:endParaRPr lang="en-US"/>
        </a:p>
      </dgm:t>
    </dgm:pt>
    <dgm:pt modelId="{DADA26A9-F0F4-4205-81C7-79C984CDBC84}" type="sibTrans" cxnId="{70795722-A8D9-4900-80F9-D307F0A1369F}">
      <dgm:prSet/>
      <dgm:spPr/>
      <dgm:t>
        <a:bodyPr/>
        <a:lstStyle/>
        <a:p>
          <a:endParaRPr lang="en-US"/>
        </a:p>
      </dgm:t>
    </dgm:pt>
    <dgm:pt modelId="{AFF84F87-9324-4563-80B7-A6444146AE6C}">
      <dgm:prSet phldrT="[Text]"/>
      <dgm:spPr>
        <a:solidFill>
          <a:srgbClr val="122C49"/>
        </a:solidFill>
      </dgm:spPr>
      <dgm:t>
        <a:bodyPr/>
        <a:lstStyle/>
        <a:p>
          <a:r>
            <a:rPr lang="en-US" dirty="0"/>
            <a:t>Adapter</a:t>
          </a:r>
        </a:p>
      </dgm:t>
    </dgm:pt>
    <dgm:pt modelId="{09B61A0F-24A8-42BC-AB06-4BC22F558828}" type="parTrans" cxnId="{4EF88B5D-8026-4AAA-9F07-A9ACFC3B46B3}">
      <dgm:prSet/>
      <dgm:spPr/>
      <dgm:t>
        <a:bodyPr/>
        <a:lstStyle/>
        <a:p>
          <a:endParaRPr lang="en-US"/>
        </a:p>
      </dgm:t>
    </dgm:pt>
    <dgm:pt modelId="{886634B3-1F83-454E-9FE1-525D3B641CB9}" type="sibTrans" cxnId="{4EF88B5D-8026-4AAA-9F07-A9ACFC3B46B3}">
      <dgm:prSet/>
      <dgm:spPr/>
      <dgm:t>
        <a:bodyPr/>
        <a:lstStyle/>
        <a:p>
          <a:endParaRPr lang="en-US"/>
        </a:p>
      </dgm:t>
    </dgm:pt>
    <dgm:pt modelId="{722D9E05-00AE-4B11-984F-B5D2B74EEFEB}">
      <dgm:prSet phldrT="[Text]"/>
      <dgm:spPr>
        <a:solidFill>
          <a:srgbClr val="122C49"/>
        </a:solidFill>
      </dgm:spPr>
      <dgm:t>
        <a:bodyPr/>
        <a:lstStyle/>
        <a:p>
          <a:r>
            <a:rPr lang="en-US" dirty="0"/>
            <a:t>Bridge</a:t>
          </a:r>
        </a:p>
      </dgm:t>
    </dgm:pt>
    <dgm:pt modelId="{FF7C6F52-7FA7-4123-82F3-5E3A435F76AA}" type="parTrans" cxnId="{551D044A-3CAC-43DE-AA9B-C902B4B3760E}">
      <dgm:prSet/>
      <dgm:spPr/>
      <dgm:t>
        <a:bodyPr/>
        <a:lstStyle/>
        <a:p>
          <a:endParaRPr lang="en-US"/>
        </a:p>
      </dgm:t>
    </dgm:pt>
    <dgm:pt modelId="{171BD459-4CB9-4956-9E61-FC7373B3B9BF}" type="sibTrans" cxnId="{551D044A-3CAC-43DE-AA9B-C902B4B3760E}">
      <dgm:prSet/>
      <dgm:spPr/>
      <dgm:t>
        <a:bodyPr/>
        <a:lstStyle/>
        <a:p>
          <a:endParaRPr lang="en-US"/>
        </a:p>
      </dgm:t>
    </dgm:pt>
    <dgm:pt modelId="{F8335983-69BF-4793-A251-E7DD49F99A7D}">
      <dgm:prSet phldrT="[Text]"/>
      <dgm:spPr>
        <a:solidFill>
          <a:srgbClr val="122C49"/>
        </a:solidFill>
      </dgm:spPr>
      <dgm:t>
        <a:bodyPr/>
        <a:lstStyle/>
        <a:p>
          <a:r>
            <a:rPr lang="en-US" dirty="0"/>
            <a:t>Composite</a:t>
          </a:r>
        </a:p>
      </dgm:t>
    </dgm:pt>
    <dgm:pt modelId="{33F8C65C-23FB-4DB3-B1AB-FD4787C96F03}" type="parTrans" cxnId="{EC9229E2-D692-43E3-B4AF-11EDF95F3B0B}">
      <dgm:prSet/>
      <dgm:spPr/>
      <dgm:t>
        <a:bodyPr/>
        <a:lstStyle/>
        <a:p>
          <a:endParaRPr lang="en-US"/>
        </a:p>
      </dgm:t>
    </dgm:pt>
    <dgm:pt modelId="{883EECB8-5FED-4EAE-803C-22DB8138E395}" type="sibTrans" cxnId="{EC9229E2-D692-43E3-B4AF-11EDF95F3B0B}">
      <dgm:prSet/>
      <dgm:spPr/>
      <dgm:t>
        <a:bodyPr/>
        <a:lstStyle/>
        <a:p>
          <a:endParaRPr lang="en-US"/>
        </a:p>
      </dgm:t>
    </dgm:pt>
    <dgm:pt modelId="{E34733FC-CE01-48F4-8FFE-75361FF361DB}">
      <dgm:prSet phldrT="[Text]"/>
      <dgm:spPr>
        <a:solidFill>
          <a:srgbClr val="122C49"/>
        </a:solidFill>
      </dgm:spPr>
      <dgm:t>
        <a:bodyPr/>
        <a:lstStyle/>
        <a:p>
          <a:r>
            <a:rPr lang="en-US" dirty="0"/>
            <a:t>Decorator</a:t>
          </a:r>
        </a:p>
      </dgm:t>
    </dgm:pt>
    <dgm:pt modelId="{C975E8EA-AB07-4664-9D3E-020C1EAF5364}" type="parTrans" cxnId="{14EE5395-DF02-4D90-A939-48AA624DA0DE}">
      <dgm:prSet/>
      <dgm:spPr/>
      <dgm:t>
        <a:bodyPr/>
        <a:lstStyle/>
        <a:p>
          <a:endParaRPr lang="en-US"/>
        </a:p>
      </dgm:t>
    </dgm:pt>
    <dgm:pt modelId="{36DE0FB0-9460-476A-A407-6E126EFB5B13}" type="sibTrans" cxnId="{14EE5395-DF02-4D90-A939-48AA624DA0DE}">
      <dgm:prSet/>
      <dgm:spPr/>
      <dgm:t>
        <a:bodyPr/>
        <a:lstStyle/>
        <a:p>
          <a:endParaRPr lang="en-US"/>
        </a:p>
      </dgm:t>
    </dgm:pt>
    <dgm:pt modelId="{0EF3EF8F-D363-425D-9E34-522471CCB4D8}">
      <dgm:prSet phldrT="[Text]"/>
      <dgm:spPr>
        <a:solidFill>
          <a:srgbClr val="122C49"/>
        </a:solidFill>
      </dgm:spPr>
      <dgm:t>
        <a:bodyPr/>
        <a:lstStyle/>
        <a:p>
          <a:r>
            <a:rPr lang="en-US" dirty="0"/>
            <a:t>Facade</a:t>
          </a:r>
        </a:p>
      </dgm:t>
    </dgm:pt>
    <dgm:pt modelId="{2CB16362-0756-494C-8933-80F81C722FCB}" type="parTrans" cxnId="{423E3F73-2A48-41DF-9A85-E0B2F78788E0}">
      <dgm:prSet/>
      <dgm:spPr/>
      <dgm:t>
        <a:bodyPr/>
        <a:lstStyle/>
        <a:p>
          <a:endParaRPr lang="en-US"/>
        </a:p>
      </dgm:t>
    </dgm:pt>
    <dgm:pt modelId="{2E3AE0D3-CCF9-404A-B31A-80C2BBEC3D7C}" type="sibTrans" cxnId="{423E3F73-2A48-41DF-9A85-E0B2F78788E0}">
      <dgm:prSet/>
      <dgm:spPr/>
      <dgm:t>
        <a:bodyPr/>
        <a:lstStyle/>
        <a:p>
          <a:endParaRPr lang="en-US"/>
        </a:p>
      </dgm:t>
    </dgm:pt>
    <dgm:pt modelId="{4574310F-832B-42FA-B937-828262467262}">
      <dgm:prSet phldrT="[Text]"/>
      <dgm:spPr>
        <a:solidFill>
          <a:srgbClr val="122C49"/>
        </a:solidFill>
      </dgm:spPr>
      <dgm:t>
        <a:bodyPr/>
        <a:lstStyle/>
        <a:p>
          <a:r>
            <a:rPr lang="en-US" dirty="0"/>
            <a:t>Flyweight</a:t>
          </a:r>
        </a:p>
      </dgm:t>
    </dgm:pt>
    <dgm:pt modelId="{D3E70DD2-1763-45CA-B0C6-9F18C38EC6EE}" type="parTrans" cxnId="{617D2567-4AC1-4598-8BBB-14B7526280AE}">
      <dgm:prSet/>
      <dgm:spPr/>
      <dgm:t>
        <a:bodyPr/>
        <a:lstStyle/>
        <a:p>
          <a:endParaRPr lang="en-US"/>
        </a:p>
      </dgm:t>
    </dgm:pt>
    <dgm:pt modelId="{E7143BD4-1C7E-4CAA-8D27-15EBDE065DD6}" type="sibTrans" cxnId="{617D2567-4AC1-4598-8BBB-14B7526280AE}">
      <dgm:prSet/>
      <dgm:spPr/>
      <dgm:t>
        <a:bodyPr/>
        <a:lstStyle/>
        <a:p>
          <a:endParaRPr lang="en-US"/>
        </a:p>
      </dgm:t>
    </dgm:pt>
    <dgm:pt modelId="{63492D12-FFD7-4ED8-8C57-F651818EBBFB}">
      <dgm:prSet phldrT="[Text]"/>
      <dgm:spPr>
        <a:solidFill>
          <a:srgbClr val="122C49"/>
        </a:solidFill>
      </dgm:spPr>
      <dgm:t>
        <a:bodyPr/>
        <a:lstStyle/>
        <a:p>
          <a:r>
            <a:rPr lang="en-US" dirty="0"/>
            <a:t>Proxy</a:t>
          </a:r>
        </a:p>
      </dgm:t>
    </dgm:pt>
    <dgm:pt modelId="{2CF1E1A9-9FC1-4BF0-A0BE-176376DEFF4E}" type="parTrans" cxnId="{C2C8AF79-529F-49F0-B904-639C28958401}">
      <dgm:prSet/>
      <dgm:spPr/>
      <dgm:t>
        <a:bodyPr/>
        <a:lstStyle/>
        <a:p>
          <a:endParaRPr lang="en-US"/>
        </a:p>
      </dgm:t>
    </dgm:pt>
    <dgm:pt modelId="{875A3EBA-5351-402B-9EA9-5247EEA0F09C}" type="sibTrans" cxnId="{C2C8AF79-529F-49F0-B904-639C28958401}">
      <dgm:prSet/>
      <dgm:spPr/>
      <dgm:t>
        <a:bodyPr/>
        <a:lstStyle/>
        <a:p>
          <a:endParaRPr lang="en-US"/>
        </a:p>
      </dgm:t>
    </dgm:pt>
    <dgm:pt modelId="{676F9F28-C805-40F5-A442-89BABB0855C5}" type="pres">
      <dgm:prSet presAssocID="{B3AC78A6-F82E-4713-9C90-5455EFB17796}" presName="hierChild1" presStyleCnt="0">
        <dgm:presLayoutVars>
          <dgm:orgChart val="1"/>
          <dgm:chPref val="1"/>
          <dgm:dir/>
          <dgm:animOne val="branch"/>
          <dgm:animLvl val="lvl"/>
          <dgm:resizeHandles/>
        </dgm:presLayoutVars>
      </dgm:prSet>
      <dgm:spPr/>
    </dgm:pt>
    <dgm:pt modelId="{90B586C5-E216-426D-9AED-52DD6CAA40B0}" type="pres">
      <dgm:prSet presAssocID="{01A24361-6E29-4A7E-A8F8-674D5EDD76E4}" presName="hierRoot1" presStyleCnt="0">
        <dgm:presLayoutVars>
          <dgm:hierBranch val="init"/>
        </dgm:presLayoutVars>
      </dgm:prSet>
      <dgm:spPr/>
    </dgm:pt>
    <dgm:pt modelId="{0AE3D965-674D-4A2F-A159-0B713D68BFEE}" type="pres">
      <dgm:prSet presAssocID="{01A24361-6E29-4A7E-A8F8-674D5EDD76E4}" presName="rootComposite1" presStyleCnt="0"/>
      <dgm:spPr/>
    </dgm:pt>
    <dgm:pt modelId="{92A9F800-8D6A-454B-97FF-A23B25E2E06C}" type="pres">
      <dgm:prSet presAssocID="{01A24361-6E29-4A7E-A8F8-674D5EDD76E4}" presName="rootText1" presStyleLbl="node0" presStyleIdx="0" presStyleCnt="1" custScaleX="153973">
        <dgm:presLayoutVars>
          <dgm:chPref val="3"/>
        </dgm:presLayoutVars>
      </dgm:prSet>
      <dgm:spPr/>
    </dgm:pt>
    <dgm:pt modelId="{6506F475-E300-487C-AA2F-02ECA81798E9}" type="pres">
      <dgm:prSet presAssocID="{01A24361-6E29-4A7E-A8F8-674D5EDD76E4}" presName="rootConnector1" presStyleLbl="node1" presStyleIdx="0" presStyleCnt="0"/>
      <dgm:spPr/>
    </dgm:pt>
    <dgm:pt modelId="{453050B5-71BB-43DA-802B-D0BE837CA303}" type="pres">
      <dgm:prSet presAssocID="{01A24361-6E29-4A7E-A8F8-674D5EDD76E4}" presName="hierChild2" presStyleCnt="0"/>
      <dgm:spPr/>
    </dgm:pt>
    <dgm:pt modelId="{167698B4-4505-41F4-9015-9F4D1FAA9A9B}" type="pres">
      <dgm:prSet presAssocID="{09B61A0F-24A8-42BC-AB06-4BC22F558828}" presName="Name37" presStyleLbl="parChTrans1D2" presStyleIdx="0" presStyleCnt="7"/>
      <dgm:spPr/>
    </dgm:pt>
    <dgm:pt modelId="{6EEB062B-627D-424E-9E5F-7A24DD90466B}" type="pres">
      <dgm:prSet presAssocID="{AFF84F87-9324-4563-80B7-A6444146AE6C}" presName="hierRoot2" presStyleCnt="0">
        <dgm:presLayoutVars>
          <dgm:hierBranch val="init"/>
        </dgm:presLayoutVars>
      </dgm:prSet>
      <dgm:spPr/>
    </dgm:pt>
    <dgm:pt modelId="{ABD69275-6151-4B5C-B076-3AD5F504A4A6}" type="pres">
      <dgm:prSet presAssocID="{AFF84F87-9324-4563-80B7-A6444146AE6C}" presName="rootComposite" presStyleCnt="0"/>
      <dgm:spPr/>
    </dgm:pt>
    <dgm:pt modelId="{CC5A8D74-38B2-4EA5-A215-8E82E82FF3E8}" type="pres">
      <dgm:prSet presAssocID="{AFF84F87-9324-4563-80B7-A6444146AE6C}" presName="rootText" presStyleLbl="node2" presStyleIdx="0" presStyleCnt="7">
        <dgm:presLayoutVars>
          <dgm:chPref val="3"/>
        </dgm:presLayoutVars>
      </dgm:prSet>
      <dgm:spPr/>
    </dgm:pt>
    <dgm:pt modelId="{91FD719C-3E09-45EB-9A32-EB119B738588}" type="pres">
      <dgm:prSet presAssocID="{AFF84F87-9324-4563-80B7-A6444146AE6C}" presName="rootConnector" presStyleLbl="node2" presStyleIdx="0" presStyleCnt="7"/>
      <dgm:spPr/>
    </dgm:pt>
    <dgm:pt modelId="{1D639052-611C-466A-98ED-7CE37EB8C866}" type="pres">
      <dgm:prSet presAssocID="{AFF84F87-9324-4563-80B7-A6444146AE6C}" presName="hierChild4" presStyleCnt="0"/>
      <dgm:spPr/>
    </dgm:pt>
    <dgm:pt modelId="{28AE65CE-0691-41A6-A27C-14521899EFA1}" type="pres">
      <dgm:prSet presAssocID="{AFF84F87-9324-4563-80B7-A6444146AE6C}" presName="hierChild5" presStyleCnt="0"/>
      <dgm:spPr/>
    </dgm:pt>
    <dgm:pt modelId="{AB20AC1C-959D-48A3-9AF9-B64F0DA819FD}" type="pres">
      <dgm:prSet presAssocID="{FF7C6F52-7FA7-4123-82F3-5E3A435F76AA}" presName="Name37" presStyleLbl="parChTrans1D2" presStyleIdx="1" presStyleCnt="7"/>
      <dgm:spPr/>
    </dgm:pt>
    <dgm:pt modelId="{ED7D9FEC-EFE5-4494-B045-B3702996421B}" type="pres">
      <dgm:prSet presAssocID="{722D9E05-00AE-4B11-984F-B5D2B74EEFEB}" presName="hierRoot2" presStyleCnt="0">
        <dgm:presLayoutVars>
          <dgm:hierBranch val="init"/>
        </dgm:presLayoutVars>
      </dgm:prSet>
      <dgm:spPr/>
    </dgm:pt>
    <dgm:pt modelId="{85E94A0C-B658-4C1A-A0C6-37F17BA84225}" type="pres">
      <dgm:prSet presAssocID="{722D9E05-00AE-4B11-984F-B5D2B74EEFEB}" presName="rootComposite" presStyleCnt="0"/>
      <dgm:spPr/>
    </dgm:pt>
    <dgm:pt modelId="{E918F5FF-DB45-40D7-A438-D6872054F577}" type="pres">
      <dgm:prSet presAssocID="{722D9E05-00AE-4B11-984F-B5D2B74EEFEB}" presName="rootText" presStyleLbl="node2" presStyleIdx="1" presStyleCnt="7">
        <dgm:presLayoutVars>
          <dgm:chPref val="3"/>
        </dgm:presLayoutVars>
      </dgm:prSet>
      <dgm:spPr/>
    </dgm:pt>
    <dgm:pt modelId="{FC822D79-6BDC-4E5D-9E6E-FDEE45923399}" type="pres">
      <dgm:prSet presAssocID="{722D9E05-00AE-4B11-984F-B5D2B74EEFEB}" presName="rootConnector" presStyleLbl="node2" presStyleIdx="1" presStyleCnt="7"/>
      <dgm:spPr/>
    </dgm:pt>
    <dgm:pt modelId="{EC759270-31C1-4014-B9C9-052A9E9D8CBF}" type="pres">
      <dgm:prSet presAssocID="{722D9E05-00AE-4B11-984F-B5D2B74EEFEB}" presName="hierChild4" presStyleCnt="0"/>
      <dgm:spPr/>
    </dgm:pt>
    <dgm:pt modelId="{5570B0DE-6573-4343-B1B8-BD1ADAB6A4E3}" type="pres">
      <dgm:prSet presAssocID="{722D9E05-00AE-4B11-984F-B5D2B74EEFEB}" presName="hierChild5" presStyleCnt="0"/>
      <dgm:spPr/>
    </dgm:pt>
    <dgm:pt modelId="{BD5F4EFB-83D3-41B4-BD00-9DE3F8B685BC}" type="pres">
      <dgm:prSet presAssocID="{33F8C65C-23FB-4DB3-B1AB-FD4787C96F03}" presName="Name37" presStyleLbl="parChTrans1D2" presStyleIdx="2" presStyleCnt="7"/>
      <dgm:spPr/>
    </dgm:pt>
    <dgm:pt modelId="{2524186A-2445-438A-BE98-B67F97B9EAC0}" type="pres">
      <dgm:prSet presAssocID="{F8335983-69BF-4793-A251-E7DD49F99A7D}" presName="hierRoot2" presStyleCnt="0">
        <dgm:presLayoutVars>
          <dgm:hierBranch val="init"/>
        </dgm:presLayoutVars>
      </dgm:prSet>
      <dgm:spPr/>
    </dgm:pt>
    <dgm:pt modelId="{3583A9B3-BB62-4444-87F4-11C5B7C1396A}" type="pres">
      <dgm:prSet presAssocID="{F8335983-69BF-4793-A251-E7DD49F99A7D}" presName="rootComposite" presStyleCnt="0"/>
      <dgm:spPr/>
    </dgm:pt>
    <dgm:pt modelId="{85E5F0FA-BE1D-4114-BEB8-52C29679142A}" type="pres">
      <dgm:prSet presAssocID="{F8335983-69BF-4793-A251-E7DD49F99A7D}" presName="rootText" presStyleLbl="node2" presStyleIdx="2" presStyleCnt="7">
        <dgm:presLayoutVars>
          <dgm:chPref val="3"/>
        </dgm:presLayoutVars>
      </dgm:prSet>
      <dgm:spPr/>
    </dgm:pt>
    <dgm:pt modelId="{2B5D9EA3-8287-419F-A145-0CDA1FD692EF}" type="pres">
      <dgm:prSet presAssocID="{F8335983-69BF-4793-A251-E7DD49F99A7D}" presName="rootConnector" presStyleLbl="node2" presStyleIdx="2" presStyleCnt="7"/>
      <dgm:spPr/>
    </dgm:pt>
    <dgm:pt modelId="{AC4907AB-3F16-4913-9F78-7902866EB893}" type="pres">
      <dgm:prSet presAssocID="{F8335983-69BF-4793-A251-E7DD49F99A7D}" presName="hierChild4" presStyleCnt="0"/>
      <dgm:spPr/>
    </dgm:pt>
    <dgm:pt modelId="{1205DD66-2A61-47AB-A9C9-267638E37618}" type="pres">
      <dgm:prSet presAssocID="{F8335983-69BF-4793-A251-E7DD49F99A7D}" presName="hierChild5" presStyleCnt="0"/>
      <dgm:spPr/>
    </dgm:pt>
    <dgm:pt modelId="{CE098D4F-560E-4ED8-815B-3522A517FC31}" type="pres">
      <dgm:prSet presAssocID="{C975E8EA-AB07-4664-9D3E-020C1EAF5364}" presName="Name37" presStyleLbl="parChTrans1D2" presStyleIdx="3" presStyleCnt="7"/>
      <dgm:spPr/>
    </dgm:pt>
    <dgm:pt modelId="{F814F36E-0A0C-443B-8219-BD1DC93F608E}" type="pres">
      <dgm:prSet presAssocID="{E34733FC-CE01-48F4-8FFE-75361FF361DB}" presName="hierRoot2" presStyleCnt="0">
        <dgm:presLayoutVars>
          <dgm:hierBranch val="init"/>
        </dgm:presLayoutVars>
      </dgm:prSet>
      <dgm:spPr/>
    </dgm:pt>
    <dgm:pt modelId="{E17793C1-79B2-4695-9BC7-64F708973F5E}" type="pres">
      <dgm:prSet presAssocID="{E34733FC-CE01-48F4-8FFE-75361FF361DB}" presName="rootComposite" presStyleCnt="0"/>
      <dgm:spPr/>
    </dgm:pt>
    <dgm:pt modelId="{FF68C375-28BA-4656-BEA4-F80D76F9F598}" type="pres">
      <dgm:prSet presAssocID="{E34733FC-CE01-48F4-8FFE-75361FF361DB}" presName="rootText" presStyleLbl="node2" presStyleIdx="3" presStyleCnt="7">
        <dgm:presLayoutVars>
          <dgm:chPref val="3"/>
        </dgm:presLayoutVars>
      </dgm:prSet>
      <dgm:spPr/>
    </dgm:pt>
    <dgm:pt modelId="{457E2E79-4E79-49F3-8B6B-85F424688DD2}" type="pres">
      <dgm:prSet presAssocID="{E34733FC-CE01-48F4-8FFE-75361FF361DB}" presName="rootConnector" presStyleLbl="node2" presStyleIdx="3" presStyleCnt="7"/>
      <dgm:spPr/>
    </dgm:pt>
    <dgm:pt modelId="{7DC5D1D4-1F64-4B53-BC86-F980261D881C}" type="pres">
      <dgm:prSet presAssocID="{E34733FC-CE01-48F4-8FFE-75361FF361DB}" presName="hierChild4" presStyleCnt="0"/>
      <dgm:spPr/>
    </dgm:pt>
    <dgm:pt modelId="{BB3132EA-B481-4179-A1C3-DF3531E65D57}" type="pres">
      <dgm:prSet presAssocID="{E34733FC-CE01-48F4-8FFE-75361FF361DB}" presName="hierChild5" presStyleCnt="0"/>
      <dgm:spPr/>
    </dgm:pt>
    <dgm:pt modelId="{E608B6E7-5FB8-4C70-B30D-FD75D02A919B}" type="pres">
      <dgm:prSet presAssocID="{2CB16362-0756-494C-8933-80F81C722FCB}" presName="Name37" presStyleLbl="parChTrans1D2" presStyleIdx="4" presStyleCnt="7"/>
      <dgm:spPr/>
    </dgm:pt>
    <dgm:pt modelId="{D4433F0B-AF09-44D0-A79B-03EB215ECDBB}" type="pres">
      <dgm:prSet presAssocID="{0EF3EF8F-D363-425D-9E34-522471CCB4D8}" presName="hierRoot2" presStyleCnt="0">
        <dgm:presLayoutVars>
          <dgm:hierBranch val="init"/>
        </dgm:presLayoutVars>
      </dgm:prSet>
      <dgm:spPr/>
    </dgm:pt>
    <dgm:pt modelId="{617CD95F-9C13-4DE5-ADF5-D4BB5891B165}" type="pres">
      <dgm:prSet presAssocID="{0EF3EF8F-D363-425D-9E34-522471CCB4D8}" presName="rootComposite" presStyleCnt="0"/>
      <dgm:spPr/>
    </dgm:pt>
    <dgm:pt modelId="{2FB5600A-7912-45AC-9F63-429BD6F0C033}" type="pres">
      <dgm:prSet presAssocID="{0EF3EF8F-D363-425D-9E34-522471CCB4D8}" presName="rootText" presStyleLbl="node2" presStyleIdx="4" presStyleCnt="7">
        <dgm:presLayoutVars>
          <dgm:chPref val="3"/>
        </dgm:presLayoutVars>
      </dgm:prSet>
      <dgm:spPr/>
    </dgm:pt>
    <dgm:pt modelId="{84C5BDFC-A9BE-41E4-BEA8-DA4C8E8EF4DD}" type="pres">
      <dgm:prSet presAssocID="{0EF3EF8F-D363-425D-9E34-522471CCB4D8}" presName="rootConnector" presStyleLbl="node2" presStyleIdx="4" presStyleCnt="7"/>
      <dgm:spPr/>
    </dgm:pt>
    <dgm:pt modelId="{484B62F7-6A6E-42C0-B615-590465CC2AF4}" type="pres">
      <dgm:prSet presAssocID="{0EF3EF8F-D363-425D-9E34-522471CCB4D8}" presName="hierChild4" presStyleCnt="0"/>
      <dgm:spPr/>
    </dgm:pt>
    <dgm:pt modelId="{77463BFE-7CE5-4F5C-B28B-7BCB05C0F7E0}" type="pres">
      <dgm:prSet presAssocID="{0EF3EF8F-D363-425D-9E34-522471CCB4D8}" presName="hierChild5" presStyleCnt="0"/>
      <dgm:spPr/>
    </dgm:pt>
    <dgm:pt modelId="{E6B15E90-9A1B-404D-82FD-E3BAC37219B7}" type="pres">
      <dgm:prSet presAssocID="{D3E70DD2-1763-45CA-B0C6-9F18C38EC6EE}" presName="Name37" presStyleLbl="parChTrans1D2" presStyleIdx="5" presStyleCnt="7"/>
      <dgm:spPr/>
    </dgm:pt>
    <dgm:pt modelId="{D8C0A3FC-8963-4A1B-8660-465ABF9C35FF}" type="pres">
      <dgm:prSet presAssocID="{4574310F-832B-42FA-B937-828262467262}" presName="hierRoot2" presStyleCnt="0">
        <dgm:presLayoutVars>
          <dgm:hierBranch val="init"/>
        </dgm:presLayoutVars>
      </dgm:prSet>
      <dgm:spPr/>
    </dgm:pt>
    <dgm:pt modelId="{98D4D4EE-AD00-4970-80BE-4524EE57FFA3}" type="pres">
      <dgm:prSet presAssocID="{4574310F-832B-42FA-B937-828262467262}" presName="rootComposite" presStyleCnt="0"/>
      <dgm:spPr/>
    </dgm:pt>
    <dgm:pt modelId="{540205E7-4867-46EC-A450-F7C278F37BFB}" type="pres">
      <dgm:prSet presAssocID="{4574310F-832B-42FA-B937-828262467262}" presName="rootText" presStyleLbl="node2" presStyleIdx="5" presStyleCnt="7">
        <dgm:presLayoutVars>
          <dgm:chPref val="3"/>
        </dgm:presLayoutVars>
      </dgm:prSet>
      <dgm:spPr/>
    </dgm:pt>
    <dgm:pt modelId="{2683DA88-C0B4-409D-93E9-668ADF6E7E66}" type="pres">
      <dgm:prSet presAssocID="{4574310F-832B-42FA-B937-828262467262}" presName="rootConnector" presStyleLbl="node2" presStyleIdx="5" presStyleCnt="7"/>
      <dgm:spPr/>
    </dgm:pt>
    <dgm:pt modelId="{46992E17-148A-4EB3-B0AB-596DCF611E28}" type="pres">
      <dgm:prSet presAssocID="{4574310F-832B-42FA-B937-828262467262}" presName="hierChild4" presStyleCnt="0"/>
      <dgm:spPr/>
    </dgm:pt>
    <dgm:pt modelId="{9DDF3C3A-85AE-44BC-B8F0-E6228EC055A9}" type="pres">
      <dgm:prSet presAssocID="{4574310F-832B-42FA-B937-828262467262}" presName="hierChild5" presStyleCnt="0"/>
      <dgm:spPr/>
    </dgm:pt>
    <dgm:pt modelId="{78686FED-1169-433D-BEAA-6BE3FB7EE1F9}" type="pres">
      <dgm:prSet presAssocID="{2CF1E1A9-9FC1-4BF0-A0BE-176376DEFF4E}" presName="Name37" presStyleLbl="parChTrans1D2" presStyleIdx="6" presStyleCnt="7"/>
      <dgm:spPr/>
    </dgm:pt>
    <dgm:pt modelId="{A586AA68-724F-4233-8C0D-FC9AFE432DB9}" type="pres">
      <dgm:prSet presAssocID="{63492D12-FFD7-4ED8-8C57-F651818EBBFB}" presName="hierRoot2" presStyleCnt="0">
        <dgm:presLayoutVars>
          <dgm:hierBranch val="init"/>
        </dgm:presLayoutVars>
      </dgm:prSet>
      <dgm:spPr/>
    </dgm:pt>
    <dgm:pt modelId="{FF2A9358-3F6E-4830-97DD-84985FDB6A9E}" type="pres">
      <dgm:prSet presAssocID="{63492D12-FFD7-4ED8-8C57-F651818EBBFB}" presName="rootComposite" presStyleCnt="0"/>
      <dgm:spPr/>
    </dgm:pt>
    <dgm:pt modelId="{02B767F0-1326-48AD-8915-1944747126EC}" type="pres">
      <dgm:prSet presAssocID="{63492D12-FFD7-4ED8-8C57-F651818EBBFB}" presName="rootText" presStyleLbl="node2" presStyleIdx="6" presStyleCnt="7">
        <dgm:presLayoutVars>
          <dgm:chPref val="3"/>
        </dgm:presLayoutVars>
      </dgm:prSet>
      <dgm:spPr/>
    </dgm:pt>
    <dgm:pt modelId="{9DAC937C-0F02-43C9-BAC9-272D28B3F7D3}" type="pres">
      <dgm:prSet presAssocID="{63492D12-FFD7-4ED8-8C57-F651818EBBFB}" presName="rootConnector" presStyleLbl="node2" presStyleIdx="6" presStyleCnt="7"/>
      <dgm:spPr/>
    </dgm:pt>
    <dgm:pt modelId="{E99F53BF-2FA2-4307-81B0-8AAC0F04992F}" type="pres">
      <dgm:prSet presAssocID="{63492D12-FFD7-4ED8-8C57-F651818EBBFB}" presName="hierChild4" presStyleCnt="0"/>
      <dgm:spPr/>
    </dgm:pt>
    <dgm:pt modelId="{63ECD1C7-1323-4ACC-AEB7-B8881FEF8A74}" type="pres">
      <dgm:prSet presAssocID="{63492D12-FFD7-4ED8-8C57-F651818EBBFB}" presName="hierChild5" presStyleCnt="0"/>
      <dgm:spPr/>
    </dgm:pt>
    <dgm:pt modelId="{D92BE1D4-7D4B-448E-817A-63373F15761D}" type="pres">
      <dgm:prSet presAssocID="{01A24361-6E29-4A7E-A8F8-674D5EDD76E4}" presName="hierChild3" presStyleCnt="0"/>
      <dgm:spPr/>
    </dgm:pt>
  </dgm:ptLst>
  <dgm:cxnLst>
    <dgm:cxn modelId="{0FA32A0D-5FDA-4D65-ACA7-44D5BD11EB3E}" type="presOf" srcId="{722D9E05-00AE-4B11-984F-B5D2B74EEFEB}" destId="{E918F5FF-DB45-40D7-A438-D6872054F577}" srcOrd="0" destOrd="0" presId="urn:microsoft.com/office/officeart/2005/8/layout/orgChart1"/>
    <dgm:cxn modelId="{27817422-EC7D-4AA7-A64C-85C180339323}" type="presOf" srcId="{722D9E05-00AE-4B11-984F-B5D2B74EEFEB}" destId="{FC822D79-6BDC-4E5D-9E6E-FDEE45923399}" srcOrd="1" destOrd="0" presId="urn:microsoft.com/office/officeart/2005/8/layout/orgChart1"/>
    <dgm:cxn modelId="{70795722-A8D9-4900-80F9-D307F0A1369F}" srcId="{B3AC78A6-F82E-4713-9C90-5455EFB17796}" destId="{01A24361-6E29-4A7E-A8F8-674D5EDD76E4}" srcOrd="0" destOrd="0" parTransId="{CA0AA855-DA64-4803-BA8C-E590256986B4}" sibTransId="{DADA26A9-F0F4-4205-81C7-79C984CDBC84}"/>
    <dgm:cxn modelId="{C4B33623-1CC3-4040-9FCA-2FBAEB360F12}" type="presOf" srcId="{63492D12-FFD7-4ED8-8C57-F651818EBBFB}" destId="{9DAC937C-0F02-43C9-BAC9-272D28B3F7D3}" srcOrd="1" destOrd="0" presId="urn:microsoft.com/office/officeart/2005/8/layout/orgChart1"/>
    <dgm:cxn modelId="{EAB9BF25-E304-44CD-8E12-7F9020D78F3A}" type="presOf" srcId="{D3E70DD2-1763-45CA-B0C6-9F18C38EC6EE}" destId="{E6B15E90-9A1B-404D-82FD-E3BAC37219B7}" srcOrd="0" destOrd="0" presId="urn:microsoft.com/office/officeart/2005/8/layout/orgChart1"/>
    <dgm:cxn modelId="{7F442226-0CA7-4C6E-B205-68FBB0670585}" type="presOf" srcId="{0EF3EF8F-D363-425D-9E34-522471CCB4D8}" destId="{2FB5600A-7912-45AC-9F63-429BD6F0C033}" srcOrd="0" destOrd="0" presId="urn:microsoft.com/office/officeart/2005/8/layout/orgChart1"/>
    <dgm:cxn modelId="{F765DB27-415E-4619-89A6-D996531780AB}" type="presOf" srcId="{4574310F-832B-42FA-B937-828262467262}" destId="{2683DA88-C0B4-409D-93E9-668ADF6E7E66}" srcOrd="1" destOrd="0" presId="urn:microsoft.com/office/officeart/2005/8/layout/orgChart1"/>
    <dgm:cxn modelId="{1AF1A233-3AC3-4802-B580-6F668EA517D6}" type="presOf" srcId="{0EF3EF8F-D363-425D-9E34-522471CCB4D8}" destId="{84C5BDFC-A9BE-41E4-BEA8-DA4C8E8EF4DD}" srcOrd="1" destOrd="0" presId="urn:microsoft.com/office/officeart/2005/8/layout/orgChart1"/>
    <dgm:cxn modelId="{29D07D34-BEFA-4E4E-85E1-E6295F141718}" type="presOf" srcId="{F8335983-69BF-4793-A251-E7DD49F99A7D}" destId="{85E5F0FA-BE1D-4114-BEB8-52C29679142A}" srcOrd="0" destOrd="0" presId="urn:microsoft.com/office/officeart/2005/8/layout/orgChart1"/>
    <dgm:cxn modelId="{3FC25638-F9BB-4EA0-95AB-BA8A1644CB07}" type="presOf" srcId="{AFF84F87-9324-4563-80B7-A6444146AE6C}" destId="{91FD719C-3E09-45EB-9A32-EB119B738588}" srcOrd="1" destOrd="0" presId="urn:microsoft.com/office/officeart/2005/8/layout/orgChart1"/>
    <dgm:cxn modelId="{4EF88B5D-8026-4AAA-9F07-A9ACFC3B46B3}" srcId="{01A24361-6E29-4A7E-A8F8-674D5EDD76E4}" destId="{AFF84F87-9324-4563-80B7-A6444146AE6C}" srcOrd="0" destOrd="0" parTransId="{09B61A0F-24A8-42BC-AB06-4BC22F558828}" sibTransId="{886634B3-1F83-454E-9FE1-525D3B641CB9}"/>
    <dgm:cxn modelId="{DACEF741-EDE2-4664-917B-0BEA545BEA6E}" type="presOf" srcId="{4574310F-832B-42FA-B937-828262467262}" destId="{540205E7-4867-46EC-A450-F7C278F37BFB}" srcOrd="0" destOrd="0" presId="urn:microsoft.com/office/officeart/2005/8/layout/orgChart1"/>
    <dgm:cxn modelId="{DAE94663-3B73-4ED9-A0FC-7A3FD3757399}" type="presOf" srcId="{01A24361-6E29-4A7E-A8F8-674D5EDD76E4}" destId="{92A9F800-8D6A-454B-97FF-A23B25E2E06C}" srcOrd="0" destOrd="0" presId="urn:microsoft.com/office/officeart/2005/8/layout/orgChart1"/>
    <dgm:cxn modelId="{617D2567-4AC1-4598-8BBB-14B7526280AE}" srcId="{01A24361-6E29-4A7E-A8F8-674D5EDD76E4}" destId="{4574310F-832B-42FA-B937-828262467262}" srcOrd="5" destOrd="0" parTransId="{D3E70DD2-1763-45CA-B0C6-9F18C38EC6EE}" sibTransId="{E7143BD4-1C7E-4CAA-8D27-15EBDE065DD6}"/>
    <dgm:cxn modelId="{551D044A-3CAC-43DE-AA9B-C902B4B3760E}" srcId="{01A24361-6E29-4A7E-A8F8-674D5EDD76E4}" destId="{722D9E05-00AE-4B11-984F-B5D2B74EEFEB}" srcOrd="1" destOrd="0" parTransId="{FF7C6F52-7FA7-4123-82F3-5E3A435F76AA}" sibTransId="{171BD459-4CB9-4956-9E61-FC7373B3B9BF}"/>
    <dgm:cxn modelId="{6D23446C-DCB5-44A8-A923-B9D5353BE900}" type="presOf" srcId="{01A24361-6E29-4A7E-A8F8-674D5EDD76E4}" destId="{6506F475-E300-487C-AA2F-02ECA81798E9}" srcOrd="1" destOrd="0" presId="urn:microsoft.com/office/officeart/2005/8/layout/orgChart1"/>
    <dgm:cxn modelId="{9EE9736E-5594-4D7E-B039-09D93C6FEECF}" type="presOf" srcId="{AFF84F87-9324-4563-80B7-A6444146AE6C}" destId="{CC5A8D74-38B2-4EA5-A215-8E82E82FF3E8}" srcOrd="0" destOrd="0" presId="urn:microsoft.com/office/officeart/2005/8/layout/orgChart1"/>
    <dgm:cxn modelId="{423E3F73-2A48-41DF-9A85-E0B2F78788E0}" srcId="{01A24361-6E29-4A7E-A8F8-674D5EDD76E4}" destId="{0EF3EF8F-D363-425D-9E34-522471CCB4D8}" srcOrd="4" destOrd="0" parTransId="{2CB16362-0756-494C-8933-80F81C722FCB}" sibTransId="{2E3AE0D3-CCF9-404A-B31A-80C2BBEC3D7C}"/>
    <dgm:cxn modelId="{53D52156-F7B2-4338-B469-8158135034A7}" type="presOf" srcId="{E34733FC-CE01-48F4-8FFE-75361FF361DB}" destId="{FF68C375-28BA-4656-BEA4-F80D76F9F598}" srcOrd="0" destOrd="0" presId="urn:microsoft.com/office/officeart/2005/8/layout/orgChart1"/>
    <dgm:cxn modelId="{C2C8AF79-529F-49F0-B904-639C28958401}" srcId="{01A24361-6E29-4A7E-A8F8-674D5EDD76E4}" destId="{63492D12-FFD7-4ED8-8C57-F651818EBBFB}" srcOrd="6" destOrd="0" parTransId="{2CF1E1A9-9FC1-4BF0-A0BE-176376DEFF4E}" sibTransId="{875A3EBA-5351-402B-9EA9-5247EEA0F09C}"/>
    <dgm:cxn modelId="{E651BB5A-8CCC-41DF-8A96-7C8C0CB89EB1}" type="presOf" srcId="{C975E8EA-AB07-4664-9D3E-020C1EAF5364}" destId="{CE098D4F-560E-4ED8-815B-3522A517FC31}" srcOrd="0" destOrd="0" presId="urn:microsoft.com/office/officeart/2005/8/layout/orgChart1"/>
    <dgm:cxn modelId="{2C240A93-2B6F-4F16-86BE-31C3E586ADCB}" type="presOf" srcId="{E34733FC-CE01-48F4-8FFE-75361FF361DB}" destId="{457E2E79-4E79-49F3-8B6B-85F424688DD2}" srcOrd="1" destOrd="0" presId="urn:microsoft.com/office/officeart/2005/8/layout/orgChart1"/>
    <dgm:cxn modelId="{14EE5395-DF02-4D90-A939-48AA624DA0DE}" srcId="{01A24361-6E29-4A7E-A8F8-674D5EDD76E4}" destId="{E34733FC-CE01-48F4-8FFE-75361FF361DB}" srcOrd="3" destOrd="0" parTransId="{C975E8EA-AB07-4664-9D3E-020C1EAF5364}" sibTransId="{36DE0FB0-9460-476A-A407-6E126EFB5B13}"/>
    <dgm:cxn modelId="{CB7D26A5-020C-48AB-BB1F-34F0D4E477D4}" type="presOf" srcId="{2CB16362-0756-494C-8933-80F81C722FCB}" destId="{E608B6E7-5FB8-4C70-B30D-FD75D02A919B}" srcOrd="0" destOrd="0" presId="urn:microsoft.com/office/officeart/2005/8/layout/orgChart1"/>
    <dgm:cxn modelId="{050721A8-C088-4C31-BD32-74C15900DB44}" type="presOf" srcId="{2CF1E1A9-9FC1-4BF0-A0BE-176376DEFF4E}" destId="{78686FED-1169-433D-BEAA-6BE3FB7EE1F9}" srcOrd="0" destOrd="0" presId="urn:microsoft.com/office/officeart/2005/8/layout/orgChart1"/>
    <dgm:cxn modelId="{879B0AA9-13CB-490D-B4C8-78B6C08C7C15}" type="presOf" srcId="{B3AC78A6-F82E-4713-9C90-5455EFB17796}" destId="{676F9F28-C805-40F5-A442-89BABB0855C5}" srcOrd="0" destOrd="0" presId="urn:microsoft.com/office/officeart/2005/8/layout/orgChart1"/>
    <dgm:cxn modelId="{DF02C8AE-E6E2-41E8-A434-1883EA8B10A4}" type="presOf" srcId="{09B61A0F-24A8-42BC-AB06-4BC22F558828}" destId="{167698B4-4505-41F4-9015-9F4D1FAA9A9B}" srcOrd="0" destOrd="0" presId="urn:microsoft.com/office/officeart/2005/8/layout/orgChart1"/>
    <dgm:cxn modelId="{CECCC3BC-4059-4531-AD61-CD89DFE8D276}" type="presOf" srcId="{63492D12-FFD7-4ED8-8C57-F651818EBBFB}" destId="{02B767F0-1326-48AD-8915-1944747126EC}" srcOrd="0" destOrd="0" presId="urn:microsoft.com/office/officeart/2005/8/layout/orgChart1"/>
    <dgm:cxn modelId="{206CA8CC-2741-4A7F-91E7-A737516C1E68}" type="presOf" srcId="{33F8C65C-23FB-4DB3-B1AB-FD4787C96F03}" destId="{BD5F4EFB-83D3-41B4-BD00-9DE3F8B685BC}" srcOrd="0" destOrd="0" presId="urn:microsoft.com/office/officeart/2005/8/layout/orgChart1"/>
    <dgm:cxn modelId="{EC9229E2-D692-43E3-B4AF-11EDF95F3B0B}" srcId="{01A24361-6E29-4A7E-A8F8-674D5EDD76E4}" destId="{F8335983-69BF-4793-A251-E7DD49F99A7D}" srcOrd="2" destOrd="0" parTransId="{33F8C65C-23FB-4DB3-B1AB-FD4787C96F03}" sibTransId="{883EECB8-5FED-4EAE-803C-22DB8138E395}"/>
    <dgm:cxn modelId="{38B078E4-A57D-4157-A2F3-006DF057FB3B}" type="presOf" srcId="{FF7C6F52-7FA7-4123-82F3-5E3A435F76AA}" destId="{AB20AC1C-959D-48A3-9AF9-B64F0DA819FD}" srcOrd="0" destOrd="0" presId="urn:microsoft.com/office/officeart/2005/8/layout/orgChart1"/>
    <dgm:cxn modelId="{AF6F49EB-2A07-4896-886E-0E2CB5FA63FE}" type="presOf" srcId="{F8335983-69BF-4793-A251-E7DD49F99A7D}" destId="{2B5D9EA3-8287-419F-A145-0CDA1FD692EF}" srcOrd="1" destOrd="0" presId="urn:microsoft.com/office/officeart/2005/8/layout/orgChart1"/>
    <dgm:cxn modelId="{FB07EB16-C521-4BB1-999F-72457658B124}" type="presParOf" srcId="{676F9F28-C805-40F5-A442-89BABB0855C5}" destId="{90B586C5-E216-426D-9AED-52DD6CAA40B0}" srcOrd="0" destOrd="0" presId="urn:microsoft.com/office/officeart/2005/8/layout/orgChart1"/>
    <dgm:cxn modelId="{97F4BDC0-E8AC-487D-ACF0-0841016766DB}" type="presParOf" srcId="{90B586C5-E216-426D-9AED-52DD6CAA40B0}" destId="{0AE3D965-674D-4A2F-A159-0B713D68BFEE}" srcOrd="0" destOrd="0" presId="urn:microsoft.com/office/officeart/2005/8/layout/orgChart1"/>
    <dgm:cxn modelId="{3658D0EC-6267-4E2C-94AA-7F7F048C62D1}" type="presParOf" srcId="{0AE3D965-674D-4A2F-A159-0B713D68BFEE}" destId="{92A9F800-8D6A-454B-97FF-A23B25E2E06C}" srcOrd="0" destOrd="0" presId="urn:microsoft.com/office/officeart/2005/8/layout/orgChart1"/>
    <dgm:cxn modelId="{C9483CDB-6C1D-4470-8770-CD391AE22D27}" type="presParOf" srcId="{0AE3D965-674D-4A2F-A159-0B713D68BFEE}" destId="{6506F475-E300-487C-AA2F-02ECA81798E9}" srcOrd="1" destOrd="0" presId="urn:microsoft.com/office/officeart/2005/8/layout/orgChart1"/>
    <dgm:cxn modelId="{A608A8D2-4617-4ABE-9BD9-240499F696CB}" type="presParOf" srcId="{90B586C5-E216-426D-9AED-52DD6CAA40B0}" destId="{453050B5-71BB-43DA-802B-D0BE837CA303}" srcOrd="1" destOrd="0" presId="urn:microsoft.com/office/officeart/2005/8/layout/orgChart1"/>
    <dgm:cxn modelId="{EFFB8833-68A9-4E39-9CDB-F56CBCCEA8A1}" type="presParOf" srcId="{453050B5-71BB-43DA-802B-D0BE837CA303}" destId="{167698B4-4505-41F4-9015-9F4D1FAA9A9B}" srcOrd="0" destOrd="0" presId="urn:microsoft.com/office/officeart/2005/8/layout/orgChart1"/>
    <dgm:cxn modelId="{1CBA13BD-471D-4B62-9A56-7AB5C1D620B6}" type="presParOf" srcId="{453050B5-71BB-43DA-802B-D0BE837CA303}" destId="{6EEB062B-627D-424E-9E5F-7A24DD90466B}" srcOrd="1" destOrd="0" presId="urn:microsoft.com/office/officeart/2005/8/layout/orgChart1"/>
    <dgm:cxn modelId="{0F3D764C-FA19-4C67-B9D2-D6BFB866FC6F}" type="presParOf" srcId="{6EEB062B-627D-424E-9E5F-7A24DD90466B}" destId="{ABD69275-6151-4B5C-B076-3AD5F504A4A6}" srcOrd="0" destOrd="0" presId="urn:microsoft.com/office/officeart/2005/8/layout/orgChart1"/>
    <dgm:cxn modelId="{10CA41F8-92C2-41E5-8AE0-703E7A01505F}" type="presParOf" srcId="{ABD69275-6151-4B5C-B076-3AD5F504A4A6}" destId="{CC5A8D74-38B2-4EA5-A215-8E82E82FF3E8}" srcOrd="0" destOrd="0" presId="urn:microsoft.com/office/officeart/2005/8/layout/orgChart1"/>
    <dgm:cxn modelId="{B9DD0C91-60AD-4467-AC5E-E3D8AD3E726E}" type="presParOf" srcId="{ABD69275-6151-4B5C-B076-3AD5F504A4A6}" destId="{91FD719C-3E09-45EB-9A32-EB119B738588}" srcOrd="1" destOrd="0" presId="urn:microsoft.com/office/officeart/2005/8/layout/orgChart1"/>
    <dgm:cxn modelId="{A666BB93-81F0-4CE1-8F51-3AC9E6D9D8DA}" type="presParOf" srcId="{6EEB062B-627D-424E-9E5F-7A24DD90466B}" destId="{1D639052-611C-466A-98ED-7CE37EB8C866}" srcOrd="1" destOrd="0" presId="urn:microsoft.com/office/officeart/2005/8/layout/orgChart1"/>
    <dgm:cxn modelId="{CD0B9803-C0C6-4B16-A2F0-C51859529D02}" type="presParOf" srcId="{6EEB062B-627D-424E-9E5F-7A24DD90466B}" destId="{28AE65CE-0691-41A6-A27C-14521899EFA1}" srcOrd="2" destOrd="0" presId="urn:microsoft.com/office/officeart/2005/8/layout/orgChart1"/>
    <dgm:cxn modelId="{BC353B98-E831-4C2E-A90F-53A4E3A0A34A}" type="presParOf" srcId="{453050B5-71BB-43DA-802B-D0BE837CA303}" destId="{AB20AC1C-959D-48A3-9AF9-B64F0DA819FD}" srcOrd="2" destOrd="0" presId="urn:microsoft.com/office/officeart/2005/8/layout/orgChart1"/>
    <dgm:cxn modelId="{D0E53990-50D8-49F8-8CA7-9BB7D157708D}" type="presParOf" srcId="{453050B5-71BB-43DA-802B-D0BE837CA303}" destId="{ED7D9FEC-EFE5-4494-B045-B3702996421B}" srcOrd="3" destOrd="0" presId="urn:microsoft.com/office/officeart/2005/8/layout/orgChart1"/>
    <dgm:cxn modelId="{0838DF5A-2A73-47EC-81F3-9A8FD4DDB5B4}" type="presParOf" srcId="{ED7D9FEC-EFE5-4494-B045-B3702996421B}" destId="{85E94A0C-B658-4C1A-A0C6-37F17BA84225}" srcOrd="0" destOrd="0" presId="urn:microsoft.com/office/officeart/2005/8/layout/orgChart1"/>
    <dgm:cxn modelId="{4996A94D-30E3-4F11-8E32-30E1CDCF8C6A}" type="presParOf" srcId="{85E94A0C-B658-4C1A-A0C6-37F17BA84225}" destId="{E918F5FF-DB45-40D7-A438-D6872054F577}" srcOrd="0" destOrd="0" presId="urn:microsoft.com/office/officeart/2005/8/layout/orgChart1"/>
    <dgm:cxn modelId="{9B09F472-7609-4961-B35F-AAC795F895B9}" type="presParOf" srcId="{85E94A0C-B658-4C1A-A0C6-37F17BA84225}" destId="{FC822D79-6BDC-4E5D-9E6E-FDEE45923399}" srcOrd="1" destOrd="0" presId="urn:microsoft.com/office/officeart/2005/8/layout/orgChart1"/>
    <dgm:cxn modelId="{17FF38DC-ABF3-43FE-89E3-4D84FFECCBD7}" type="presParOf" srcId="{ED7D9FEC-EFE5-4494-B045-B3702996421B}" destId="{EC759270-31C1-4014-B9C9-052A9E9D8CBF}" srcOrd="1" destOrd="0" presId="urn:microsoft.com/office/officeart/2005/8/layout/orgChart1"/>
    <dgm:cxn modelId="{B51C65F5-71D7-4509-A088-5981EB2D5DC6}" type="presParOf" srcId="{ED7D9FEC-EFE5-4494-B045-B3702996421B}" destId="{5570B0DE-6573-4343-B1B8-BD1ADAB6A4E3}" srcOrd="2" destOrd="0" presId="urn:microsoft.com/office/officeart/2005/8/layout/orgChart1"/>
    <dgm:cxn modelId="{EAD40577-E475-4FE5-955A-205E4C138500}" type="presParOf" srcId="{453050B5-71BB-43DA-802B-D0BE837CA303}" destId="{BD5F4EFB-83D3-41B4-BD00-9DE3F8B685BC}" srcOrd="4" destOrd="0" presId="urn:microsoft.com/office/officeart/2005/8/layout/orgChart1"/>
    <dgm:cxn modelId="{C63215DC-118D-487B-B7B9-823DE6A4CF93}" type="presParOf" srcId="{453050B5-71BB-43DA-802B-D0BE837CA303}" destId="{2524186A-2445-438A-BE98-B67F97B9EAC0}" srcOrd="5" destOrd="0" presId="urn:microsoft.com/office/officeart/2005/8/layout/orgChart1"/>
    <dgm:cxn modelId="{AA3C55F1-D363-4F1E-A31D-6522E4BFD928}" type="presParOf" srcId="{2524186A-2445-438A-BE98-B67F97B9EAC0}" destId="{3583A9B3-BB62-4444-87F4-11C5B7C1396A}" srcOrd="0" destOrd="0" presId="urn:microsoft.com/office/officeart/2005/8/layout/orgChart1"/>
    <dgm:cxn modelId="{2391EBCF-7F99-4A95-9376-20AD39173524}" type="presParOf" srcId="{3583A9B3-BB62-4444-87F4-11C5B7C1396A}" destId="{85E5F0FA-BE1D-4114-BEB8-52C29679142A}" srcOrd="0" destOrd="0" presId="urn:microsoft.com/office/officeart/2005/8/layout/orgChart1"/>
    <dgm:cxn modelId="{5DC32165-3058-4CBC-A68B-94A9820F0B98}" type="presParOf" srcId="{3583A9B3-BB62-4444-87F4-11C5B7C1396A}" destId="{2B5D9EA3-8287-419F-A145-0CDA1FD692EF}" srcOrd="1" destOrd="0" presId="urn:microsoft.com/office/officeart/2005/8/layout/orgChart1"/>
    <dgm:cxn modelId="{DF82AF47-1C61-4A86-89D9-39C76B58CB7B}" type="presParOf" srcId="{2524186A-2445-438A-BE98-B67F97B9EAC0}" destId="{AC4907AB-3F16-4913-9F78-7902866EB893}" srcOrd="1" destOrd="0" presId="urn:microsoft.com/office/officeart/2005/8/layout/orgChart1"/>
    <dgm:cxn modelId="{12FBA189-6F4C-48FD-8801-5E1C5B06F60E}" type="presParOf" srcId="{2524186A-2445-438A-BE98-B67F97B9EAC0}" destId="{1205DD66-2A61-47AB-A9C9-267638E37618}" srcOrd="2" destOrd="0" presId="urn:microsoft.com/office/officeart/2005/8/layout/orgChart1"/>
    <dgm:cxn modelId="{2BAD8847-D476-4207-AF38-AE1874D029C4}" type="presParOf" srcId="{453050B5-71BB-43DA-802B-D0BE837CA303}" destId="{CE098D4F-560E-4ED8-815B-3522A517FC31}" srcOrd="6" destOrd="0" presId="urn:microsoft.com/office/officeart/2005/8/layout/orgChart1"/>
    <dgm:cxn modelId="{650D9B98-BD6C-48D6-B7A9-9065E2A68341}" type="presParOf" srcId="{453050B5-71BB-43DA-802B-D0BE837CA303}" destId="{F814F36E-0A0C-443B-8219-BD1DC93F608E}" srcOrd="7" destOrd="0" presId="urn:microsoft.com/office/officeart/2005/8/layout/orgChart1"/>
    <dgm:cxn modelId="{C66DD221-9617-4E68-9ED9-6D0843D979AB}" type="presParOf" srcId="{F814F36E-0A0C-443B-8219-BD1DC93F608E}" destId="{E17793C1-79B2-4695-9BC7-64F708973F5E}" srcOrd="0" destOrd="0" presId="urn:microsoft.com/office/officeart/2005/8/layout/orgChart1"/>
    <dgm:cxn modelId="{93A322E1-2A2F-4A8E-ABB8-72F297B0D7F7}" type="presParOf" srcId="{E17793C1-79B2-4695-9BC7-64F708973F5E}" destId="{FF68C375-28BA-4656-BEA4-F80D76F9F598}" srcOrd="0" destOrd="0" presId="urn:microsoft.com/office/officeart/2005/8/layout/orgChart1"/>
    <dgm:cxn modelId="{21936632-77F7-4D09-A4DC-CD391D7079FD}" type="presParOf" srcId="{E17793C1-79B2-4695-9BC7-64F708973F5E}" destId="{457E2E79-4E79-49F3-8B6B-85F424688DD2}" srcOrd="1" destOrd="0" presId="urn:microsoft.com/office/officeart/2005/8/layout/orgChart1"/>
    <dgm:cxn modelId="{C81F9CB3-74AA-4BCB-A3F7-B5A1580BE5DB}" type="presParOf" srcId="{F814F36E-0A0C-443B-8219-BD1DC93F608E}" destId="{7DC5D1D4-1F64-4B53-BC86-F980261D881C}" srcOrd="1" destOrd="0" presId="urn:microsoft.com/office/officeart/2005/8/layout/orgChart1"/>
    <dgm:cxn modelId="{C5BD6DB0-7D5B-43A7-AB1F-D02B51016E2D}" type="presParOf" srcId="{F814F36E-0A0C-443B-8219-BD1DC93F608E}" destId="{BB3132EA-B481-4179-A1C3-DF3531E65D57}" srcOrd="2" destOrd="0" presId="urn:microsoft.com/office/officeart/2005/8/layout/orgChart1"/>
    <dgm:cxn modelId="{B60A1D81-7377-4B04-BD6A-D474C26AA442}" type="presParOf" srcId="{453050B5-71BB-43DA-802B-D0BE837CA303}" destId="{E608B6E7-5FB8-4C70-B30D-FD75D02A919B}" srcOrd="8" destOrd="0" presId="urn:microsoft.com/office/officeart/2005/8/layout/orgChart1"/>
    <dgm:cxn modelId="{C24C977F-91CF-4C64-AD74-5041423AAFAE}" type="presParOf" srcId="{453050B5-71BB-43DA-802B-D0BE837CA303}" destId="{D4433F0B-AF09-44D0-A79B-03EB215ECDBB}" srcOrd="9" destOrd="0" presId="urn:microsoft.com/office/officeart/2005/8/layout/orgChart1"/>
    <dgm:cxn modelId="{187067DA-48B1-47A6-B035-4EE54BD1EA33}" type="presParOf" srcId="{D4433F0B-AF09-44D0-A79B-03EB215ECDBB}" destId="{617CD95F-9C13-4DE5-ADF5-D4BB5891B165}" srcOrd="0" destOrd="0" presId="urn:microsoft.com/office/officeart/2005/8/layout/orgChart1"/>
    <dgm:cxn modelId="{E193572B-7FA9-467F-A85F-54D3D5F5B032}" type="presParOf" srcId="{617CD95F-9C13-4DE5-ADF5-D4BB5891B165}" destId="{2FB5600A-7912-45AC-9F63-429BD6F0C033}" srcOrd="0" destOrd="0" presId="urn:microsoft.com/office/officeart/2005/8/layout/orgChart1"/>
    <dgm:cxn modelId="{D50DC3C7-5C5D-47E3-82CA-BFE880238BAD}" type="presParOf" srcId="{617CD95F-9C13-4DE5-ADF5-D4BB5891B165}" destId="{84C5BDFC-A9BE-41E4-BEA8-DA4C8E8EF4DD}" srcOrd="1" destOrd="0" presId="urn:microsoft.com/office/officeart/2005/8/layout/orgChart1"/>
    <dgm:cxn modelId="{47A4E121-0AA8-4AC8-879F-110F2ACB56E9}" type="presParOf" srcId="{D4433F0B-AF09-44D0-A79B-03EB215ECDBB}" destId="{484B62F7-6A6E-42C0-B615-590465CC2AF4}" srcOrd="1" destOrd="0" presId="urn:microsoft.com/office/officeart/2005/8/layout/orgChart1"/>
    <dgm:cxn modelId="{98421B62-B0E5-4398-8A69-8ADAF615B98E}" type="presParOf" srcId="{D4433F0B-AF09-44D0-A79B-03EB215ECDBB}" destId="{77463BFE-7CE5-4F5C-B28B-7BCB05C0F7E0}" srcOrd="2" destOrd="0" presId="urn:microsoft.com/office/officeart/2005/8/layout/orgChart1"/>
    <dgm:cxn modelId="{9B8C03A7-4359-4A4D-9A06-29355CD0ABD2}" type="presParOf" srcId="{453050B5-71BB-43DA-802B-D0BE837CA303}" destId="{E6B15E90-9A1B-404D-82FD-E3BAC37219B7}" srcOrd="10" destOrd="0" presId="urn:microsoft.com/office/officeart/2005/8/layout/orgChart1"/>
    <dgm:cxn modelId="{B23AB84F-B616-4E5D-93B3-57D255BA1A02}" type="presParOf" srcId="{453050B5-71BB-43DA-802B-D0BE837CA303}" destId="{D8C0A3FC-8963-4A1B-8660-465ABF9C35FF}" srcOrd="11" destOrd="0" presId="urn:microsoft.com/office/officeart/2005/8/layout/orgChart1"/>
    <dgm:cxn modelId="{0EB51F1D-FB02-4821-A01B-A424E77A4CD4}" type="presParOf" srcId="{D8C0A3FC-8963-4A1B-8660-465ABF9C35FF}" destId="{98D4D4EE-AD00-4970-80BE-4524EE57FFA3}" srcOrd="0" destOrd="0" presId="urn:microsoft.com/office/officeart/2005/8/layout/orgChart1"/>
    <dgm:cxn modelId="{D98A5940-AF59-4761-B70A-44D1DFE3DB50}" type="presParOf" srcId="{98D4D4EE-AD00-4970-80BE-4524EE57FFA3}" destId="{540205E7-4867-46EC-A450-F7C278F37BFB}" srcOrd="0" destOrd="0" presId="urn:microsoft.com/office/officeart/2005/8/layout/orgChart1"/>
    <dgm:cxn modelId="{FEBC15FB-9457-4A3D-BB5A-55CE3B21E0C4}" type="presParOf" srcId="{98D4D4EE-AD00-4970-80BE-4524EE57FFA3}" destId="{2683DA88-C0B4-409D-93E9-668ADF6E7E66}" srcOrd="1" destOrd="0" presId="urn:microsoft.com/office/officeart/2005/8/layout/orgChart1"/>
    <dgm:cxn modelId="{BD38F064-511A-4A25-859E-FCB9864C2A4B}" type="presParOf" srcId="{D8C0A3FC-8963-4A1B-8660-465ABF9C35FF}" destId="{46992E17-148A-4EB3-B0AB-596DCF611E28}" srcOrd="1" destOrd="0" presId="urn:microsoft.com/office/officeart/2005/8/layout/orgChart1"/>
    <dgm:cxn modelId="{A1E088F6-492D-4B7A-9A9F-2F565C7FAE3E}" type="presParOf" srcId="{D8C0A3FC-8963-4A1B-8660-465ABF9C35FF}" destId="{9DDF3C3A-85AE-44BC-B8F0-E6228EC055A9}" srcOrd="2" destOrd="0" presId="urn:microsoft.com/office/officeart/2005/8/layout/orgChart1"/>
    <dgm:cxn modelId="{A1E93C62-88F8-494C-AA71-D1EC5260DDA4}" type="presParOf" srcId="{453050B5-71BB-43DA-802B-D0BE837CA303}" destId="{78686FED-1169-433D-BEAA-6BE3FB7EE1F9}" srcOrd="12" destOrd="0" presId="urn:microsoft.com/office/officeart/2005/8/layout/orgChart1"/>
    <dgm:cxn modelId="{327299E4-7F49-4F40-B9F8-EC345F3B8865}" type="presParOf" srcId="{453050B5-71BB-43DA-802B-D0BE837CA303}" destId="{A586AA68-724F-4233-8C0D-FC9AFE432DB9}" srcOrd="13" destOrd="0" presId="urn:microsoft.com/office/officeart/2005/8/layout/orgChart1"/>
    <dgm:cxn modelId="{3CEBA7F6-CAD9-4076-89E0-F3E3F333E2F3}" type="presParOf" srcId="{A586AA68-724F-4233-8C0D-FC9AFE432DB9}" destId="{FF2A9358-3F6E-4830-97DD-84985FDB6A9E}" srcOrd="0" destOrd="0" presId="urn:microsoft.com/office/officeart/2005/8/layout/orgChart1"/>
    <dgm:cxn modelId="{00A336FB-0DA0-4FCC-8113-2DACA684588F}" type="presParOf" srcId="{FF2A9358-3F6E-4830-97DD-84985FDB6A9E}" destId="{02B767F0-1326-48AD-8915-1944747126EC}" srcOrd="0" destOrd="0" presId="urn:microsoft.com/office/officeart/2005/8/layout/orgChart1"/>
    <dgm:cxn modelId="{49ABC9B8-62B8-4231-AEE8-D0E2CB0E0829}" type="presParOf" srcId="{FF2A9358-3F6E-4830-97DD-84985FDB6A9E}" destId="{9DAC937C-0F02-43C9-BAC9-272D28B3F7D3}" srcOrd="1" destOrd="0" presId="urn:microsoft.com/office/officeart/2005/8/layout/orgChart1"/>
    <dgm:cxn modelId="{9772E74B-BAB4-40F7-924E-A6D2C6AB8F98}" type="presParOf" srcId="{A586AA68-724F-4233-8C0D-FC9AFE432DB9}" destId="{E99F53BF-2FA2-4307-81B0-8AAC0F04992F}" srcOrd="1" destOrd="0" presId="urn:microsoft.com/office/officeart/2005/8/layout/orgChart1"/>
    <dgm:cxn modelId="{B0865E49-33AF-4667-8425-7E170C52249E}" type="presParOf" srcId="{A586AA68-724F-4233-8C0D-FC9AFE432DB9}" destId="{63ECD1C7-1323-4ACC-AEB7-B8881FEF8A74}" srcOrd="2" destOrd="0" presId="urn:microsoft.com/office/officeart/2005/8/layout/orgChart1"/>
    <dgm:cxn modelId="{0C0ED711-3B84-49CA-BE77-7C7DCB83297C}" type="presParOf" srcId="{90B586C5-E216-426D-9AED-52DD6CAA40B0}" destId="{D92BE1D4-7D4B-448E-817A-63373F15761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AC78A6-F82E-4713-9C90-5455EFB1779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1A24361-6E29-4A7E-A8F8-674D5EDD76E4}">
      <dgm:prSet phldrT="[Text]"/>
      <dgm:spPr>
        <a:solidFill>
          <a:srgbClr val="122C49"/>
        </a:solidFill>
      </dgm:spPr>
      <dgm:t>
        <a:bodyPr/>
        <a:lstStyle/>
        <a:p>
          <a:r>
            <a:rPr lang="en-US" dirty="0"/>
            <a:t>Behavioral Design Patterns</a:t>
          </a:r>
        </a:p>
      </dgm:t>
    </dgm:pt>
    <dgm:pt modelId="{CA0AA855-DA64-4803-BA8C-E590256986B4}" type="parTrans" cxnId="{70795722-A8D9-4900-80F9-D307F0A1369F}">
      <dgm:prSet/>
      <dgm:spPr/>
      <dgm:t>
        <a:bodyPr/>
        <a:lstStyle/>
        <a:p>
          <a:endParaRPr lang="en-US"/>
        </a:p>
      </dgm:t>
    </dgm:pt>
    <dgm:pt modelId="{DADA26A9-F0F4-4205-81C7-79C984CDBC84}" type="sibTrans" cxnId="{70795722-A8D9-4900-80F9-D307F0A1369F}">
      <dgm:prSet/>
      <dgm:spPr/>
      <dgm:t>
        <a:bodyPr/>
        <a:lstStyle/>
        <a:p>
          <a:endParaRPr lang="en-US"/>
        </a:p>
      </dgm:t>
    </dgm:pt>
    <dgm:pt modelId="{AFF84F87-9324-4563-80B7-A6444146AE6C}">
      <dgm:prSet phldrT="[Text]"/>
      <dgm:spPr>
        <a:solidFill>
          <a:srgbClr val="122C49"/>
        </a:solidFill>
      </dgm:spPr>
      <dgm:t>
        <a:bodyPr/>
        <a:lstStyle/>
        <a:p>
          <a:r>
            <a:rPr lang="en-US" dirty="0"/>
            <a:t>Chain of Responsibility</a:t>
          </a:r>
        </a:p>
      </dgm:t>
    </dgm:pt>
    <dgm:pt modelId="{09B61A0F-24A8-42BC-AB06-4BC22F558828}" type="parTrans" cxnId="{4EF88B5D-8026-4AAA-9F07-A9ACFC3B46B3}">
      <dgm:prSet/>
      <dgm:spPr/>
      <dgm:t>
        <a:bodyPr/>
        <a:lstStyle/>
        <a:p>
          <a:endParaRPr lang="en-US"/>
        </a:p>
      </dgm:t>
    </dgm:pt>
    <dgm:pt modelId="{886634B3-1F83-454E-9FE1-525D3B641CB9}" type="sibTrans" cxnId="{4EF88B5D-8026-4AAA-9F07-A9ACFC3B46B3}">
      <dgm:prSet/>
      <dgm:spPr/>
      <dgm:t>
        <a:bodyPr/>
        <a:lstStyle/>
        <a:p>
          <a:endParaRPr lang="en-US"/>
        </a:p>
      </dgm:t>
    </dgm:pt>
    <dgm:pt modelId="{722D9E05-00AE-4B11-984F-B5D2B74EEFEB}">
      <dgm:prSet phldrT="[Text]"/>
      <dgm:spPr>
        <a:solidFill>
          <a:srgbClr val="122C49"/>
        </a:solidFill>
      </dgm:spPr>
      <dgm:t>
        <a:bodyPr/>
        <a:lstStyle/>
        <a:p>
          <a:r>
            <a:rPr lang="en-US" dirty="0"/>
            <a:t>Command</a:t>
          </a:r>
        </a:p>
      </dgm:t>
    </dgm:pt>
    <dgm:pt modelId="{FF7C6F52-7FA7-4123-82F3-5E3A435F76AA}" type="parTrans" cxnId="{551D044A-3CAC-43DE-AA9B-C902B4B3760E}">
      <dgm:prSet/>
      <dgm:spPr/>
      <dgm:t>
        <a:bodyPr/>
        <a:lstStyle/>
        <a:p>
          <a:endParaRPr lang="en-US"/>
        </a:p>
      </dgm:t>
    </dgm:pt>
    <dgm:pt modelId="{171BD459-4CB9-4956-9E61-FC7373B3B9BF}" type="sibTrans" cxnId="{551D044A-3CAC-43DE-AA9B-C902B4B3760E}">
      <dgm:prSet/>
      <dgm:spPr/>
      <dgm:t>
        <a:bodyPr/>
        <a:lstStyle/>
        <a:p>
          <a:endParaRPr lang="en-US"/>
        </a:p>
      </dgm:t>
    </dgm:pt>
    <dgm:pt modelId="{F8335983-69BF-4793-A251-E7DD49F99A7D}">
      <dgm:prSet phldrT="[Text]"/>
      <dgm:spPr>
        <a:solidFill>
          <a:srgbClr val="122C49"/>
        </a:solidFill>
      </dgm:spPr>
      <dgm:t>
        <a:bodyPr/>
        <a:lstStyle/>
        <a:p>
          <a:r>
            <a:rPr lang="en-US" dirty="0"/>
            <a:t>Interpreter</a:t>
          </a:r>
        </a:p>
      </dgm:t>
    </dgm:pt>
    <dgm:pt modelId="{33F8C65C-23FB-4DB3-B1AB-FD4787C96F03}" type="parTrans" cxnId="{EC9229E2-D692-43E3-B4AF-11EDF95F3B0B}">
      <dgm:prSet/>
      <dgm:spPr/>
      <dgm:t>
        <a:bodyPr/>
        <a:lstStyle/>
        <a:p>
          <a:endParaRPr lang="en-US"/>
        </a:p>
      </dgm:t>
    </dgm:pt>
    <dgm:pt modelId="{883EECB8-5FED-4EAE-803C-22DB8138E395}" type="sibTrans" cxnId="{EC9229E2-D692-43E3-B4AF-11EDF95F3B0B}">
      <dgm:prSet/>
      <dgm:spPr/>
      <dgm:t>
        <a:bodyPr/>
        <a:lstStyle/>
        <a:p>
          <a:endParaRPr lang="en-US"/>
        </a:p>
      </dgm:t>
    </dgm:pt>
    <dgm:pt modelId="{E34733FC-CE01-48F4-8FFE-75361FF361DB}">
      <dgm:prSet phldrT="[Text]"/>
      <dgm:spPr>
        <a:solidFill>
          <a:srgbClr val="122C49"/>
        </a:solidFill>
      </dgm:spPr>
      <dgm:t>
        <a:bodyPr/>
        <a:lstStyle/>
        <a:p>
          <a:r>
            <a:rPr lang="en-US" dirty="0"/>
            <a:t>Iterator</a:t>
          </a:r>
        </a:p>
      </dgm:t>
    </dgm:pt>
    <dgm:pt modelId="{C975E8EA-AB07-4664-9D3E-020C1EAF5364}" type="parTrans" cxnId="{14EE5395-DF02-4D90-A939-48AA624DA0DE}">
      <dgm:prSet/>
      <dgm:spPr/>
      <dgm:t>
        <a:bodyPr/>
        <a:lstStyle/>
        <a:p>
          <a:endParaRPr lang="en-US"/>
        </a:p>
      </dgm:t>
    </dgm:pt>
    <dgm:pt modelId="{36DE0FB0-9460-476A-A407-6E126EFB5B13}" type="sibTrans" cxnId="{14EE5395-DF02-4D90-A939-48AA624DA0DE}">
      <dgm:prSet/>
      <dgm:spPr/>
      <dgm:t>
        <a:bodyPr/>
        <a:lstStyle/>
        <a:p>
          <a:endParaRPr lang="en-US"/>
        </a:p>
      </dgm:t>
    </dgm:pt>
    <dgm:pt modelId="{0EF3EF8F-D363-425D-9E34-522471CCB4D8}">
      <dgm:prSet phldrT="[Text]"/>
      <dgm:spPr>
        <a:solidFill>
          <a:srgbClr val="122C49"/>
        </a:solidFill>
      </dgm:spPr>
      <dgm:t>
        <a:bodyPr/>
        <a:lstStyle/>
        <a:p>
          <a:r>
            <a:rPr lang="en-US" dirty="0"/>
            <a:t>Mediator</a:t>
          </a:r>
        </a:p>
      </dgm:t>
    </dgm:pt>
    <dgm:pt modelId="{2CB16362-0756-494C-8933-80F81C722FCB}" type="parTrans" cxnId="{423E3F73-2A48-41DF-9A85-E0B2F78788E0}">
      <dgm:prSet/>
      <dgm:spPr/>
      <dgm:t>
        <a:bodyPr/>
        <a:lstStyle/>
        <a:p>
          <a:endParaRPr lang="en-US"/>
        </a:p>
      </dgm:t>
    </dgm:pt>
    <dgm:pt modelId="{2E3AE0D3-CCF9-404A-B31A-80C2BBEC3D7C}" type="sibTrans" cxnId="{423E3F73-2A48-41DF-9A85-E0B2F78788E0}">
      <dgm:prSet/>
      <dgm:spPr/>
      <dgm:t>
        <a:bodyPr/>
        <a:lstStyle/>
        <a:p>
          <a:endParaRPr lang="en-US"/>
        </a:p>
      </dgm:t>
    </dgm:pt>
    <dgm:pt modelId="{4574310F-832B-42FA-B937-828262467262}">
      <dgm:prSet phldrT="[Text]"/>
      <dgm:spPr>
        <a:solidFill>
          <a:srgbClr val="122C49"/>
        </a:solidFill>
      </dgm:spPr>
      <dgm:t>
        <a:bodyPr/>
        <a:lstStyle/>
        <a:p>
          <a:r>
            <a:rPr lang="en-US" dirty="0"/>
            <a:t>Memento</a:t>
          </a:r>
        </a:p>
      </dgm:t>
    </dgm:pt>
    <dgm:pt modelId="{D3E70DD2-1763-45CA-B0C6-9F18C38EC6EE}" type="parTrans" cxnId="{617D2567-4AC1-4598-8BBB-14B7526280AE}">
      <dgm:prSet/>
      <dgm:spPr/>
      <dgm:t>
        <a:bodyPr/>
        <a:lstStyle/>
        <a:p>
          <a:endParaRPr lang="en-US"/>
        </a:p>
      </dgm:t>
    </dgm:pt>
    <dgm:pt modelId="{E7143BD4-1C7E-4CAA-8D27-15EBDE065DD6}" type="sibTrans" cxnId="{617D2567-4AC1-4598-8BBB-14B7526280AE}">
      <dgm:prSet/>
      <dgm:spPr/>
      <dgm:t>
        <a:bodyPr/>
        <a:lstStyle/>
        <a:p>
          <a:endParaRPr lang="en-US"/>
        </a:p>
      </dgm:t>
    </dgm:pt>
    <dgm:pt modelId="{63492D12-FFD7-4ED8-8C57-F651818EBBFB}">
      <dgm:prSet phldrT="[Text]"/>
      <dgm:spPr>
        <a:solidFill>
          <a:srgbClr val="122C49"/>
        </a:solidFill>
      </dgm:spPr>
      <dgm:t>
        <a:bodyPr/>
        <a:lstStyle/>
        <a:p>
          <a:r>
            <a:rPr lang="en-US" dirty="0"/>
            <a:t>Observer</a:t>
          </a:r>
        </a:p>
      </dgm:t>
    </dgm:pt>
    <dgm:pt modelId="{2CF1E1A9-9FC1-4BF0-A0BE-176376DEFF4E}" type="parTrans" cxnId="{C2C8AF79-529F-49F0-B904-639C28958401}">
      <dgm:prSet/>
      <dgm:spPr/>
      <dgm:t>
        <a:bodyPr/>
        <a:lstStyle/>
        <a:p>
          <a:endParaRPr lang="en-US"/>
        </a:p>
      </dgm:t>
    </dgm:pt>
    <dgm:pt modelId="{875A3EBA-5351-402B-9EA9-5247EEA0F09C}" type="sibTrans" cxnId="{C2C8AF79-529F-49F0-B904-639C28958401}">
      <dgm:prSet/>
      <dgm:spPr/>
      <dgm:t>
        <a:bodyPr/>
        <a:lstStyle/>
        <a:p>
          <a:endParaRPr lang="en-US"/>
        </a:p>
      </dgm:t>
    </dgm:pt>
    <dgm:pt modelId="{E37C088F-D459-4134-836C-B8B24EDFDC0A}">
      <dgm:prSet phldrT="[Text]"/>
      <dgm:spPr>
        <a:solidFill>
          <a:srgbClr val="122C49"/>
        </a:solidFill>
      </dgm:spPr>
      <dgm:t>
        <a:bodyPr/>
        <a:lstStyle/>
        <a:p>
          <a:r>
            <a:rPr lang="en-US" dirty="0"/>
            <a:t>State</a:t>
          </a:r>
        </a:p>
      </dgm:t>
    </dgm:pt>
    <dgm:pt modelId="{661E8E55-BEF7-40EB-92C1-A76B87700FB0}" type="parTrans" cxnId="{E287248F-EBD7-4541-9AED-5E05B52753E7}">
      <dgm:prSet/>
      <dgm:spPr/>
      <dgm:t>
        <a:bodyPr/>
        <a:lstStyle/>
        <a:p>
          <a:endParaRPr lang="en-US"/>
        </a:p>
      </dgm:t>
    </dgm:pt>
    <dgm:pt modelId="{2A2E1E83-FC15-4BAC-873C-3989824487A5}" type="sibTrans" cxnId="{E287248F-EBD7-4541-9AED-5E05B52753E7}">
      <dgm:prSet/>
      <dgm:spPr/>
      <dgm:t>
        <a:bodyPr/>
        <a:lstStyle/>
        <a:p>
          <a:endParaRPr lang="en-US"/>
        </a:p>
      </dgm:t>
    </dgm:pt>
    <dgm:pt modelId="{2E1684C2-7DF8-4FF5-AE74-35E2742FE1EA}">
      <dgm:prSet phldrT="[Text]"/>
      <dgm:spPr>
        <a:solidFill>
          <a:srgbClr val="122C49"/>
        </a:solidFill>
      </dgm:spPr>
      <dgm:t>
        <a:bodyPr/>
        <a:lstStyle/>
        <a:p>
          <a:r>
            <a:rPr lang="en-US" dirty="0"/>
            <a:t>Strategy</a:t>
          </a:r>
        </a:p>
      </dgm:t>
    </dgm:pt>
    <dgm:pt modelId="{B95F883C-A0F4-4FA5-8CF8-585F0DE060B6}" type="parTrans" cxnId="{C79EE241-7C31-4710-9964-858FED5BE658}">
      <dgm:prSet/>
      <dgm:spPr/>
      <dgm:t>
        <a:bodyPr/>
        <a:lstStyle/>
        <a:p>
          <a:endParaRPr lang="en-US"/>
        </a:p>
      </dgm:t>
    </dgm:pt>
    <dgm:pt modelId="{22C6E9B7-3E3A-4F78-9655-8534D26EF4CD}" type="sibTrans" cxnId="{C79EE241-7C31-4710-9964-858FED5BE658}">
      <dgm:prSet/>
      <dgm:spPr/>
      <dgm:t>
        <a:bodyPr/>
        <a:lstStyle/>
        <a:p>
          <a:endParaRPr lang="en-US"/>
        </a:p>
      </dgm:t>
    </dgm:pt>
    <dgm:pt modelId="{7F30C323-56C4-4C06-B239-7CD4E7D3C737}">
      <dgm:prSet phldrT="[Text]"/>
      <dgm:spPr>
        <a:solidFill>
          <a:srgbClr val="122C49"/>
        </a:solidFill>
      </dgm:spPr>
      <dgm:t>
        <a:bodyPr/>
        <a:lstStyle/>
        <a:p>
          <a:r>
            <a:rPr lang="en-US" dirty="0"/>
            <a:t>Template</a:t>
          </a:r>
        </a:p>
      </dgm:t>
    </dgm:pt>
    <dgm:pt modelId="{3F1905E5-5412-452D-BF6A-2A47DEEA8C74}" type="parTrans" cxnId="{8AA5C1EC-83A7-412E-90D8-ED548AFD96BB}">
      <dgm:prSet/>
      <dgm:spPr/>
      <dgm:t>
        <a:bodyPr/>
        <a:lstStyle/>
        <a:p>
          <a:endParaRPr lang="en-US"/>
        </a:p>
      </dgm:t>
    </dgm:pt>
    <dgm:pt modelId="{6793410C-9A09-4351-A145-8851B74B3891}" type="sibTrans" cxnId="{8AA5C1EC-83A7-412E-90D8-ED548AFD96BB}">
      <dgm:prSet/>
      <dgm:spPr/>
      <dgm:t>
        <a:bodyPr/>
        <a:lstStyle/>
        <a:p>
          <a:endParaRPr lang="en-US"/>
        </a:p>
      </dgm:t>
    </dgm:pt>
    <dgm:pt modelId="{5331C2A5-EEEB-4971-9BF0-921CEC182D18}">
      <dgm:prSet phldrT="[Text]"/>
      <dgm:spPr>
        <a:solidFill>
          <a:srgbClr val="122C49"/>
        </a:solidFill>
      </dgm:spPr>
      <dgm:t>
        <a:bodyPr/>
        <a:lstStyle/>
        <a:p>
          <a:r>
            <a:rPr lang="en-US" dirty="0"/>
            <a:t>Visitor</a:t>
          </a:r>
        </a:p>
      </dgm:t>
    </dgm:pt>
    <dgm:pt modelId="{A7C43A99-F68D-4EF1-9EB1-0381BCC45EC3}" type="parTrans" cxnId="{0A8CE80E-64F4-45C0-948E-A6C4E56BF5C8}">
      <dgm:prSet/>
      <dgm:spPr/>
      <dgm:t>
        <a:bodyPr/>
        <a:lstStyle/>
        <a:p>
          <a:endParaRPr lang="en-US"/>
        </a:p>
      </dgm:t>
    </dgm:pt>
    <dgm:pt modelId="{9AD9D294-31BC-464D-B54B-F8378C8623D4}" type="sibTrans" cxnId="{0A8CE80E-64F4-45C0-948E-A6C4E56BF5C8}">
      <dgm:prSet/>
      <dgm:spPr/>
      <dgm:t>
        <a:bodyPr/>
        <a:lstStyle/>
        <a:p>
          <a:endParaRPr lang="en-US"/>
        </a:p>
      </dgm:t>
    </dgm:pt>
    <dgm:pt modelId="{676F9F28-C805-40F5-A442-89BABB0855C5}" type="pres">
      <dgm:prSet presAssocID="{B3AC78A6-F82E-4713-9C90-5455EFB17796}" presName="hierChild1" presStyleCnt="0">
        <dgm:presLayoutVars>
          <dgm:orgChart val="1"/>
          <dgm:chPref val="1"/>
          <dgm:dir/>
          <dgm:animOne val="branch"/>
          <dgm:animLvl val="lvl"/>
          <dgm:resizeHandles/>
        </dgm:presLayoutVars>
      </dgm:prSet>
      <dgm:spPr/>
    </dgm:pt>
    <dgm:pt modelId="{90B586C5-E216-426D-9AED-52DD6CAA40B0}" type="pres">
      <dgm:prSet presAssocID="{01A24361-6E29-4A7E-A8F8-674D5EDD76E4}" presName="hierRoot1" presStyleCnt="0">
        <dgm:presLayoutVars>
          <dgm:hierBranch val="init"/>
        </dgm:presLayoutVars>
      </dgm:prSet>
      <dgm:spPr/>
    </dgm:pt>
    <dgm:pt modelId="{0AE3D965-674D-4A2F-A159-0B713D68BFEE}" type="pres">
      <dgm:prSet presAssocID="{01A24361-6E29-4A7E-A8F8-674D5EDD76E4}" presName="rootComposite1" presStyleCnt="0"/>
      <dgm:spPr/>
    </dgm:pt>
    <dgm:pt modelId="{92A9F800-8D6A-454B-97FF-A23B25E2E06C}" type="pres">
      <dgm:prSet presAssocID="{01A24361-6E29-4A7E-A8F8-674D5EDD76E4}" presName="rootText1" presStyleLbl="node0" presStyleIdx="0" presStyleCnt="1" custScaleX="308615">
        <dgm:presLayoutVars>
          <dgm:chPref val="3"/>
        </dgm:presLayoutVars>
      </dgm:prSet>
      <dgm:spPr/>
    </dgm:pt>
    <dgm:pt modelId="{6506F475-E300-487C-AA2F-02ECA81798E9}" type="pres">
      <dgm:prSet presAssocID="{01A24361-6E29-4A7E-A8F8-674D5EDD76E4}" presName="rootConnector1" presStyleLbl="node1" presStyleIdx="0" presStyleCnt="0"/>
      <dgm:spPr/>
    </dgm:pt>
    <dgm:pt modelId="{453050B5-71BB-43DA-802B-D0BE837CA303}" type="pres">
      <dgm:prSet presAssocID="{01A24361-6E29-4A7E-A8F8-674D5EDD76E4}" presName="hierChild2" presStyleCnt="0"/>
      <dgm:spPr/>
    </dgm:pt>
    <dgm:pt modelId="{167698B4-4505-41F4-9015-9F4D1FAA9A9B}" type="pres">
      <dgm:prSet presAssocID="{09B61A0F-24A8-42BC-AB06-4BC22F558828}" presName="Name37" presStyleLbl="parChTrans1D2" presStyleIdx="0" presStyleCnt="11"/>
      <dgm:spPr/>
    </dgm:pt>
    <dgm:pt modelId="{6EEB062B-627D-424E-9E5F-7A24DD90466B}" type="pres">
      <dgm:prSet presAssocID="{AFF84F87-9324-4563-80B7-A6444146AE6C}" presName="hierRoot2" presStyleCnt="0">
        <dgm:presLayoutVars>
          <dgm:hierBranch val="init"/>
        </dgm:presLayoutVars>
      </dgm:prSet>
      <dgm:spPr/>
    </dgm:pt>
    <dgm:pt modelId="{ABD69275-6151-4B5C-B076-3AD5F504A4A6}" type="pres">
      <dgm:prSet presAssocID="{AFF84F87-9324-4563-80B7-A6444146AE6C}" presName="rootComposite" presStyleCnt="0"/>
      <dgm:spPr/>
    </dgm:pt>
    <dgm:pt modelId="{CC5A8D74-38B2-4EA5-A215-8E82E82FF3E8}" type="pres">
      <dgm:prSet presAssocID="{AFF84F87-9324-4563-80B7-A6444146AE6C}" presName="rootText" presStyleLbl="node2" presStyleIdx="0" presStyleCnt="11">
        <dgm:presLayoutVars>
          <dgm:chPref val="3"/>
        </dgm:presLayoutVars>
      </dgm:prSet>
      <dgm:spPr/>
    </dgm:pt>
    <dgm:pt modelId="{91FD719C-3E09-45EB-9A32-EB119B738588}" type="pres">
      <dgm:prSet presAssocID="{AFF84F87-9324-4563-80B7-A6444146AE6C}" presName="rootConnector" presStyleLbl="node2" presStyleIdx="0" presStyleCnt="11"/>
      <dgm:spPr/>
    </dgm:pt>
    <dgm:pt modelId="{1D639052-611C-466A-98ED-7CE37EB8C866}" type="pres">
      <dgm:prSet presAssocID="{AFF84F87-9324-4563-80B7-A6444146AE6C}" presName="hierChild4" presStyleCnt="0"/>
      <dgm:spPr/>
    </dgm:pt>
    <dgm:pt modelId="{28AE65CE-0691-41A6-A27C-14521899EFA1}" type="pres">
      <dgm:prSet presAssocID="{AFF84F87-9324-4563-80B7-A6444146AE6C}" presName="hierChild5" presStyleCnt="0"/>
      <dgm:spPr/>
    </dgm:pt>
    <dgm:pt modelId="{AB20AC1C-959D-48A3-9AF9-B64F0DA819FD}" type="pres">
      <dgm:prSet presAssocID="{FF7C6F52-7FA7-4123-82F3-5E3A435F76AA}" presName="Name37" presStyleLbl="parChTrans1D2" presStyleIdx="1" presStyleCnt="11"/>
      <dgm:spPr/>
    </dgm:pt>
    <dgm:pt modelId="{ED7D9FEC-EFE5-4494-B045-B3702996421B}" type="pres">
      <dgm:prSet presAssocID="{722D9E05-00AE-4B11-984F-B5D2B74EEFEB}" presName="hierRoot2" presStyleCnt="0">
        <dgm:presLayoutVars>
          <dgm:hierBranch val="init"/>
        </dgm:presLayoutVars>
      </dgm:prSet>
      <dgm:spPr/>
    </dgm:pt>
    <dgm:pt modelId="{85E94A0C-B658-4C1A-A0C6-37F17BA84225}" type="pres">
      <dgm:prSet presAssocID="{722D9E05-00AE-4B11-984F-B5D2B74EEFEB}" presName="rootComposite" presStyleCnt="0"/>
      <dgm:spPr/>
    </dgm:pt>
    <dgm:pt modelId="{E918F5FF-DB45-40D7-A438-D6872054F577}" type="pres">
      <dgm:prSet presAssocID="{722D9E05-00AE-4B11-984F-B5D2B74EEFEB}" presName="rootText" presStyleLbl="node2" presStyleIdx="1" presStyleCnt="11">
        <dgm:presLayoutVars>
          <dgm:chPref val="3"/>
        </dgm:presLayoutVars>
      </dgm:prSet>
      <dgm:spPr/>
    </dgm:pt>
    <dgm:pt modelId="{FC822D79-6BDC-4E5D-9E6E-FDEE45923399}" type="pres">
      <dgm:prSet presAssocID="{722D9E05-00AE-4B11-984F-B5D2B74EEFEB}" presName="rootConnector" presStyleLbl="node2" presStyleIdx="1" presStyleCnt="11"/>
      <dgm:spPr/>
    </dgm:pt>
    <dgm:pt modelId="{EC759270-31C1-4014-B9C9-052A9E9D8CBF}" type="pres">
      <dgm:prSet presAssocID="{722D9E05-00AE-4B11-984F-B5D2B74EEFEB}" presName="hierChild4" presStyleCnt="0"/>
      <dgm:spPr/>
    </dgm:pt>
    <dgm:pt modelId="{5570B0DE-6573-4343-B1B8-BD1ADAB6A4E3}" type="pres">
      <dgm:prSet presAssocID="{722D9E05-00AE-4B11-984F-B5D2B74EEFEB}" presName="hierChild5" presStyleCnt="0"/>
      <dgm:spPr/>
    </dgm:pt>
    <dgm:pt modelId="{BD5F4EFB-83D3-41B4-BD00-9DE3F8B685BC}" type="pres">
      <dgm:prSet presAssocID="{33F8C65C-23FB-4DB3-B1AB-FD4787C96F03}" presName="Name37" presStyleLbl="parChTrans1D2" presStyleIdx="2" presStyleCnt="11"/>
      <dgm:spPr/>
    </dgm:pt>
    <dgm:pt modelId="{2524186A-2445-438A-BE98-B67F97B9EAC0}" type="pres">
      <dgm:prSet presAssocID="{F8335983-69BF-4793-A251-E7DD49F99A7D}" presName="hierRoot2" presStyleCnt="0">
        <dgm:presLayoutVars>
          <dgm:hierBranch val="init"/>
        </dgm:presLayoutVars>
      </dgm:prSet>
      <dgm:spPr/>
    </dgm:pt>
    <dgm:pt modelId="{3583A9B3-BB62-4444-87F4-11C5B7C1396A}" type="pres">
      <dgm:prSet presAssocID="{F8335983-69BF-4793-A251-E7DD49F99A7D}" presName="rootComposite" presStyleCnt="0"/>
      <dgm:spPr/>
    </dgm:pt>
    <dgm:pt modelId="{85E5F0FA-BE1D-4114-BEB8-52C29679142A}" type="pres">
      <dgm:prSet presAssocID="{F8335983-69BF-4793-A251-E7DD49F99A7D}" presName="rootText" presStyleLbl="node2" presStyleIdx="2" presStyleCnt="11">
        <dgm:presLayoutVars>
          <dgm:chPref val="3"/>
        </dgm:presLayoutVars>
      </dgm:prSet>
      <dgm:spPr/>
    </dgm:pt>
    <dgm:pt modelId="{2B5D9EA3-8287-419F-A145-0CDA1FD692EF}" type="pres">
      <dgm:prSet presAssocID="{F8335983-69BF-4793-A251-E7DD49F99A7D}" presName="rootConnector" presStyleLbl="node2" presStyleIdx="2" presStyleCnt="11"/>
      <dgm:spPr/>
    </dgm:pt>
    <dgm:pt modelId="{AC4907AB-3F16-4913-9F78-7902866EB893}" type="pres">
      <dgm:prSet presAssocID="{F8335983-69BF-4793-A251-E7DD49F99A7D}" presName="hierChild4" presStyleCnt="0"/>
      <dgm:spPr/>
    </dgm:pt>
    <dgm:pt modelId="{1205DD66-2A61-47AB-A9C9-267638E37618}" type="pres">
      <dgm:prSet presAssocID="{F8335983-69BF-4793-A251-E7DD49F99A7D}" presName="hierChild5" presStyleCnt="0"/>
      <dgm:spPr/>
    </dgm:pt>
    <dgm:pt modelId="{CE098D4F-560E-4ED8-815B-3522A517FC31}" type="pres">
      <dgm:prSet presAssocID="{C975E8EA-AB07-4664-9D3E-020C1EAF5364}" presName="Name37" presStyleLbl="parChTrans1D2" presStyleIdx="3" presStyleCnt="11"/>
      <dgm:spPr/>
    </dgm:pt>
    <dgm:pt modelId="{F814F36E-0A0C-443B-8219-BD1DC93F608E}" type="pres">
      <dgm:prSet presAssocID="{E34733FC-CE01-48F4-8FFE-75361FF361DB}" presName="hierRoot2" presStyleCnt="0">
        <dgm:presLayoutVars>
          <dgm:hierBranch val="init"/>
        </dgm:presLayoutVars>
      </dgm:prSet>
      <dgm:spPr/>
    </dgm:pt>
    <dgm:pt modelId="{E17793C1-79B2-4695-9BC7-64F708973F5E}" type="pres">
      <dgm:prSet presAssocID="{E34733FC-CE01-48F4-8FFE-75361FF361DB}" presName="rootComposite" presStyleCnt="0"/>
      <dgm:spPr/>
    </dgm:pt>
    <dgm:pt modelId="{FF68C375-28BA-4656-BEA4-F80D76F9F598}" type="pres">
      <dgm:prSet presAssocID="{E34733FC-CE01-48F4-8FFE-75361FF361DB}" presName="rootText" presStyleLbl="node2" presStyleIdx="3" presStyleCnt="11">
        <dgm:presLayoutVars>
          <dgm:chPref val="3"/>
        </dgm:presLayoutVars>
      </dgm:prSet>
      <dgm:spPr/>
    </dgm:pt>
    <dgm:pt modelId="{457E2E79-4E79-49F3-8B6B-85F424688DD2}" type="pres">
      <dgm:prSet presAssocID="{E34733FC-CE01-48F4-8FFE-75361FF361DB}" presName="rootConnector" presStyleLbl="node2" presStyleIdx="3" presStyleCnt="11"/>
      <dgm:spPr/>
    </dgm:pt>
    <dgm:pt modelId="{7DC5D1D4-1F64-4B53-BC86-F980261D881C}" type="pres">
      <dgm:prSet presAssocID="{E34733FC-CE01-48F4-8FFE-75361FF361DB}" presName="hierChild4" presStyleCnt="0"/>
      <dgm:spPr/>
    </dgm:pt>
    <dgm:pt modelId="{BB3132EA-B481-4179-A1C3-DF3531E65D57}" type="pres">
      <dgm:prSet presAssocID="{E34733FC-CE01-48F4-8FFE-75361FF361DB}" presName="hierChild5" presStyleCnt="0"/>
      <dgm:spPr/>
    </dgm:pt>
    <dgm:pt modelId="{E608B6E7-5FB8-4C70-B30D-FD75D02A919B}" type="pres">
      <dgm:prSet presAssocID="{2CB16362-0756-494C-8933-80F81C722FCB}" presName="Name37" presStyleLbl="parChTrans1D2" presStyleIdx="4" presStyleCnt="11"/>
      <dgm:spPr/>
    </dgm:pt>
    <dgm:pt modelId="{D4433F0B-AF09-44D0-A79B-03EB215ECDBB}" type="pres">
      <dgm:prSet presAssocID="{0EF3EF8F-D363-425D-9E34-522471CCB4D8}" presName="hierRoot2" presStyleCnt="0">
        <dgm:presLayoutVars>
          <dgm:hierBranch val="init"/>
        </dgm:presLayoutVars>
      </dgm:prSet>
      <dgm:spPr/>
    </dgm:pt>
    <dgm:pt modelId="{617CD95F-9C13-4DE5-ADF5-D4BB5891B165}" type="pres">
      <dgm:prSet presAssocID="{0EF3EF8F-D363-425D-9E34-522471CCB4D8}" presName="rootComposite" presStyleCnt="0"/>
      <dgm:spPr/>
    </dgm:pt>
    <dgm:pt modelId="{2FB5600A-7912-45AC-9F63-429BD6F0C033}" type="pres">
      <dgm:prSet presAssocID="{0EF3EF8F-D363-425D-9E34-522471CCB4D8}" presName="rootText" presStyleLbl="node2" presStyleIdx="4" presStyleCnt="11">
        <dgm:presLayoutVars>
          <dgm:chPref val="3"/>
        </dgm:presLayoutVars>
      </dgm:prSet>
      <dgm:spPr/>
    </dgm:pt>
    <dgm:pt modelId="{84C5BDFC-A9BE-41E4-BEA8-DA4C8E8EF4DD}" type="pres">
      <dgm:prSet presAssocID="{0EF3EF8F-D363-425D-9E34-522471CCB4D8}" presName="rootConnector" presStyleLbl="node2" presStyleIdx="4" presStyleCnt="11"/>
      <dgm:spPr/>
    </dgm:pt>
    <dgm:pt modelId="{484B62F7-6A6E-42C0-B615-590465CC2AF4}" type="pres">
      <dgm:prSet presAssocID="{0EF3EF8F-D363-425D-9E34-522471CCB4D8}" presName="hierChild4" presStyleCnt="0"/>
      <dgm:spPr/>
    </dgm:pt>
    <dgm:pt modelId="{77463BFE-7CE5-4F5C-B28B-7BCB05C0F7E0}" type="pres">
      <dgm:prSet presAssocID="{0EF3EF8F-D363-425D-9E34-522471CCB4D8}" presName="hierChild5" presStyleCnt="0"/>
      <dgm:spPr/>
    </dgm:pt>
    <dgm:pt modelId="{E6B15E90-9A1B-404D-82FD-E3BAC37219B7}" type="pres">
      <dgm:prSet presAssocID="{D3E70DD2-1763-45CA-B0C6-9F18C38EC6EE}" presName="Name37" presStyleLbl="parChTrans1D2" presStyleIdx="5" presStyleCnt="11"/>
      <dgm:spPr/>
    </dgm:pt>
    <dgm:pt modelId="{D8C0A3FC-8963-4A1B-8660-465ABF9C35FF}" type="pres">
      <dgm:prSet presAssocID="{4574310F-832B-42FA-B937-828262467262}" presName="hierRoot2" presStyleCnt="0">
        <dgm:presLayoutVars>
          <dgm:hierBranch val="init"/>
        </dgm:presLayoutVars>
      </dgm:prSet>
      <dgm:spPr/>
    </dgm:pt>
    <dgm:pt modelId="{98D4D4EE-AD00-4970-80BE-4524EE57FFA3}" type="pres">
      <dgm:prSet presAssocID="{4574310F-832B-42FA-B937-828262467262}" presName="rootComposite" presStyleCnt="0"/>
      <dgm:spPr/>
    </dgm:pt>
    <dgm:pt modelId="{540205E7-4867-46EC-A450-F7C278F37BFB}" type="pres">
      <dgm:prSet presAssocID="{4574310F-832B-42FA-B937-828262467262}" presName="rootText" presStyleLbl="node2" presStyleIdx="5" presStyleCnt="11">
        <dgm:presLayoutVars>
          <dgm:chPref val="3"/>
        </dgm:presLayoutVars>
      </dgm:prSet>
      <dgm:spPr/>
    </dgm:pt>
    <dgm:pt modelId="{2683DA88-C0B4-409D-93E9-668ADF6E7E66}" type="pres">
      <dgm:prSet presAssocID="{4574310F-832B-42FA-B937-828262467262}" presName="rootConnector" presStyleLbl="node2" presStyleIdx="5" presStyleCnt="11"/>
      <dgm:spPr/>
    </dgm:pt>
    <dgm:pt modelId="{46992E17-148A-4EB3-B0AB-596DCF611E28}" type="pres">
      <dgm:prSet presAssocID="{4574310F-832B-42FA-B937-828262467262}" presName="hierChild4" presStyleCnt="0"/>
      <dgm:spPr/>
    </dgm:pt>
    <dgm:pt modelId="{9DDF3C3A-85AE-44BC-B8F0-E6228EC055A9}" type="pres">
      <dgm:prSet presAssocID="{4574310F-832B-42FA-B937-828262467262}" presName="hierChild5" presStyleCnt="0"/>
      <dgm:spPr/>
    </dgm:pt>
    <dgm:pt modelId="{78686FED-1169-433D-BEAA-6BE3FB7EE1F9}" type="pres">
      <dgm:prSet presAssocID="{2CF1E1A9-9FC1-4BF0-A0BE-176376DEFF4E}" presName="Name37" presStyleLbl="parChTrans1D2" presStyleIdx="6" presStyleCnt="11"/>
      <dgm:spPr/>
    </dgm:pt>
    <dgm:pt modelId="{A586AA68-724F-4233-8C0D-FC9AFE432DB9}" type="pres">
      <dgm:prSet presAssocID="{63492D12-FFD7-4ED8-8C57-F651818EBBFB}" presName="hierRoot2" presStyleCnt="0">
        <dgm:presLayoutVars>
          <dgm:hierBranch val="init"/>
        </dgm:presLayoutVars>
      </dgm:prSet>
      <dgm:spPr/>
    </dgm:pt>
    <dgm:pt modelId="{FF2A9358-3F6E-4830-97DD-84985FDB6A9E}" type="pres">
      <dgm:prSet presAssocID="{63492D12-FFD7-4ED8-8C57-F651818EBBFB}" presName="rootComposite" presStyleCnt="0"/>
      <dgm:spPr/>
    </dgm:pt>
    <dgm:pt modelId="{02B767F0-1326-48AD-8915-1944747126EC}" type="pres">
      <dgm:prSet presAssocID="{63492D12-FFD7-4ED8-8C57-F651818EBBFB}" presName="rootText" presStyleLbl="node2" presStyleIdx="6" presStyleCnt="11">
        <dgm:presLayoutVars>
          <dgm:chPref val="3"/>
        </dgm:presLayoutVars>
      </dgm:prSet>
      <dgm:spPr/>
    </dgm:pt>
    <dgm:pt modelId="{9DAC937C-0F02-43C9-BAC9-272D28B3F7D3}" type="pres">
      <dgm:prSet presAssocID="{63492D12-FFD7-4ED8-8C57-F651818EBBFB}" presName="rootConnector" presStyleLbl="node2" presStyleIdx="6" presStyleCnt="11"/>
      <dgm:spPr/>
    </dgm:pt>
    <dgm:pt modelId="{E99F53BF-2FA2-4307-81B0-8AAC0F04992F}" type="pres">
      <dgm:prSet presAssocID="{63492D12-FFD7-4ED8-8C57-F651818EBBFB}" presName="hierChild4" presStyleCnt="0"/>
      <dgm:spPr/>
    </dgm:pt>
    <dgm:pt modelId="{63ECD1C7-1323-4ACC-AEB7-B8881FEF8A74}" type="pres">
      <dgm:prSet presAssocID="{63492D12-FFD7-4ED8-8C57-F651818EBBFB}" presName="hierChild5" presStyleCnt="0"/>
      <dgm:spPr/>
    </dgm:pt>
    <dgm:pt modelId="{ECDEEDA9-96C4-4DC8-A9C6-D63525F895AC}" type="pres">
      <dgm:prSet presAssocID="{661E8E55-BEF7-40EB-92C1-A76B87700FB0}" presName="Name37" presStyleLbl="parChTrans1D2" presStyleIdx="7" presStyleCnt="11"/>
      <dgm:spPr/>
    </dgm:pt>
    <dgm:pt modelId="{DAA9AD2A-305A-48BE-8E89-2DDAE41C61E6}" type="pres">
      <dgm:prSet presAssocID="{E37C088F-D459-4134-836C-B8B24EDFDC0A}" presName="hierRoot2" presStyleCnt="0">
        <dgm:presLayoutVars>
          <dgm:hierBranch val="init"/>
        </dgm:presLayoutVars>
      </dgm:prSet>
      <dgm:spPr/>
    </dgm:pt>
    <dgm:pt modelId="{5158D733-49D7-49A3-8BB3-6F89F7B867D9}" type="pres">
      <dgm:prSet presAssocID="{E37C088F-D459-4134-836C-B8B24EDFDC0A}" presName="rootComposite" presStyleCnt="0"/>
      <dgm:spPr/>
    </dgm:pt>
    <dgm:pt modelId="{BEA21170-BE96-410D-A126-F909D3E79951}" type="pres">
      <dgm:prSet presAssocID="{E37C088F-D459-4134-836C-B8B24EDFDC0A}" presName="rootText" presStyleLbl="node2" presStyleIdx="7" presStyleCnt="11">
        <dgm:presLayoutVars>
          <dgm:chPref val="3"/>
        </dgm:presLayoutVars>
      </dgm:prSet>
      <dgm:spPr/>
    </dgm:pt>
    <dgm:pt modelId="{123CDE6E-7265-4326-9679-50473D611C80}" type="pres">
      <dgm:prSet presAssocID="{E37C088F-D459-4134-836C-B8B24EDFDC0A}" presName="rootConnector" presStyleLbl="node2" presStyleIdx="7" presStyleCnt="11"/>
      <dgm:spPr/>
    </dgm:pt>
    <dgm:pt modelId="{C3340D73-D56D-45A8-B66D-147B143D1E3B}" type="pres">
      <dgm:prSet presAssocID="{E37C088F-D459-4134-836C-B8B24EDFDC0A}" presName="hierChild4" presStyleCnt="0"/>
      <dgm:spPr/>
    </dgm:pt>
    <dgm:pt modelId="{53C4D4D1-A258-4D3D-950F-A67EB41315FB}" type="pres">
      <dgm:prSet presAssocID="{E37C088F-D459-4134-836C-B8B24EDFDC0A}" presName="hierChild5" presStyleCnt="0"/>
      <dgm:spPr/>
    </dgm:pt>
    <dgm:pt modelId="{A78A4858-0FB4-459B-B6F3-0C62FC7FE2DD}" type="pres">
      <dgm:prSet presAssocID="{B95F883C-A0F4-4FA5-8CF8-585F0DE060B6}" presName="Name37" presStyleLbl="parChTrans1D2" presStyleIdx="8" presStyleCnt="11"/>
      <dgm:spPr/>
    </dgm:pt>
    <dgm:pt modelId="{8B4E733A-2E6C-4D23-B808-09D36527E1F1}" type="pres">
      <dgm:prSet presAssocID="{2E1684C2-7DF8-4FF5-AE74-35E2742FE1EA}" presName="hierRoot2" presStyleCnt="0">
        <dgm:presLayoutVars>
          <dgm:hierBranch val="init"/>
        </dgm:presLayoutVars>
      </dgm:prSet>
      <dgm:spPr/>
    </dgm:pt>
    <dgm:pt modelId="{B183355E-279B-43A8-90C4-B3A43B54B092}" type="pres">
      <dgm:prSet presAssocID="{2E1684C2-7DF8-4FF5-AE74-35E2742FE1EA}" presName="rootComposite" presStyleCnt="0"/>
      <dgm:spPr/>
    </dgm:pt>
    <dgm:pt modelId="{99020002-D2A7-4F9F-9127-6D4F4D4A84BD}" type="pres">
      <dgm:prSet presAssocID="{2E1684C2-7DF8-4FF5-AE74-35E2742FE1EA}" presName="rootText" presStyleLbl="node2" presStyleIdx="8" presStyleCnt="11">
        <dgm:presLayoutVars>
          <dgm:chPref val="3"/>
        </dgm:presLayoutVars>
      </dgm:prSet>
      <dgm:spPr/>
    </dgm:pt>
    <dgm:pt modelId="{B25C11D2-5C3F-464D-A1CD-26FF705305C0}" type="pres">
      <dgm:prSet presAssocID="{2E1684C2-7DF8-4FF5-AE74-35E2742FE1EA}" presName="rootConnector" presStyleLbl="node2" presStyleIdx="8" presStyleCnt="11"/>
      <dgm:spPr/>
    </dgm:pt>
    <dgm:pt modelId="{37B43EF1-D7F0-4626-AC50-7D289B9D1AF7}" type="pres">
      <dgm:prSet presAssocID="{2E1684C2-7DF8-4FF5-AE74-35E2742FE1EA}" presName="hierChild4" presStyleCnt="0"/>
      <dgm:spPr/>
    </dgm:pt>
    <dgm:pt modelId="{1CC1FFFC-C743-4D62-BADE-1C86C84EABDE}" type="pres">
      <dgm:prSet presAssocID="{2E1684C2-7DF8-4FF5-AE74-35E2742FE1EA}" presName="hierChild5" presStyleCnt="0"/>
      <dgm:spPr/>
    </dgm:pt>
    <dgm:pt modelId="{B424A07F-4E43-4A2E-8B33-2431DB8E309C}" type="pres">
      <dgm:prSet presAssocID="{3F1905E5-5412-452D-BF6A-2A47DEEA8C74}" presName="Name37" presStyleLbl="parChTrans1D2" presStyleIdx="9" presStyleCnt="11"/>
      <dgm:spPr/>
    </dgm:pt>
    <dgm:pt modelId="{6B6D8996-6AA8-407D-B81F-AF397CA5EEB9}" type="pres">
      <dgm:prSet presAssocID="{7F30C323-56C4-4C06-B239-7CD4E7D3C737}" presName="hierRoot2" presStyleCnt="0">
        <dgm:presLayoutVars>
          <dgm:hierBranch val="init"/>
        </dgm:presLayoutVars>
      </dgm:prSet>
      <dgm:spPr/>
    </dgm:pt>
    <dgm:pt modelId="{3CAEDB70-ABC5-4C84-9D56-62F3FF096B9C}" type="pres">
      <dgm:prSet presAssocID="{7F30C323-56C4-4C06-B239-7CD4E7D3C737}" presName="rootComposite" presStyleCnt="0"/>
      <dgm:spPr/>
    </dgm:pt>
    <dgm:pt modelId="{367C6244-CF98-4710-B8DB-7F224752FD24}" type="pres">
      <dgm:prSet presAssocID="{7F30C323-56C4-4C06-B239-7CD4E7D3C737}" presName="rootText" presStyleLbl="node2" presStyleIdx="9" presStyleCnt="11">
        <dgm:presLayoutVars>
          <dgm:chPref val="3"/>
        </dgm:presLayoutVars>
      </dgm:prSet>
      <dgm:spPr/>
    </dgm:pt>
    <dgm:pt modelId="{47811134-C88D-448D-83F9-12B3FAF30C16}" type="pres">
      <dgm:prSet presAssocID="{7F30C323-56C4-4C06-B239-7CD4E7D3C737}" presName="rootConnector" presStyleLbl="node2" presStyleIdx="9" presStyleCnt="11"/>
      <dgm:spPr/>
    </dgm:pt>
    <dgm:pt modelId="{A12AF31B-2502-4AF4-B05F-85D3A5074525}" type="pres">
      <dgm:prSet presAssocID="{7F30C323-56C4-4C06-B239-7CD4E7D3C737}" presName="hierChild4" presStyleCnt="0"/>
      <dgm:spPr/>
    </dgm:pt>
    <dgm:pt modelId="{2BAE1933-FCA4-4DF5-9293-E08DB039593D}" type="pres">
      <dgm:prSet presAssocID="{7F30C323-56C4-4C06-B239-7CD4E7D3C737}" presName="hierChild5" presStyleCnt="0"/>
      <dgm:spPr/>
    </dgm:pt>
    <dgm:pt modelId="{31CE4092-F7A5-44E3-B87C-DEB911E24DA4}" type="pres">
      <dgm:prSet presAssocID="{A7C43A99-F68D-4EF1-9EB1-0381BCC45EC3}" presName="Name37" presStyleLbl="parChTrans1D2" presStyleIdx="10" presStyleCnt="11"/>
      <dgm:spPr/>
    </dgm:pt>
    <dgm:pt modelId="{8F1AE22B-2FAB-4613-9633-8E55936DE321}" type="pres">
      <dgm:prSet presAssocID="{5331C2A5-EEEB-4971-9BF0-921CEC182D18}" presName="hierRoot2" presStyleCnt="0">
        <dgm:presLayoutVars>
          <dgm:hierBranch val="init"/>
        </dgm:presLayoutVars>
      </dgm:prSet>
      <dgm:spPr/>
    </dgm:pt>
    <dgm:pt modelId="{3FDC1EB7-4276-47CA-A0E4-BCEF1455EE0D}" type="pres">
      <dgm:prSet presAssocID="{5331C2A5-EEEB-4971-9BF0-921CEC182D18}" presName="rootComposite" presStyleCnt="0"/>
      <dgm:spPr/>
    </dgm:pt>
    <dgm:pt modelId="{0960EF88-5C6B-45D1-A810-67F3EBD35DAC}" type="pres">
      <dgm:prSet presAssocID="{5331C2A5-EEEB-4971-9BF0-921CEC182D18}" presName="rootText" presStyleLbl="node2" presStyleIdx="10" presStyleCnt="11">
        <dgm:presLayoutVars>
          <dgm:chPref val="3"/>
        </dgm:presLayoutVars>
      </dgm:prSet>
      <dgm:spPr/>
    </dgm:pt>
    <dgm:pt modelId="{05DA9245-A953-4343-B981-021151EDBB3A}" type="pres">
      <dgm:prSet presAssocID="{5331C2A5-EEEB-4971-9BF0-921CEC182D18}" presName="rootConnector" presStyleLbl="node2" presStyleIdx="10" presStyleCnt="11"/>
      <dgm:spPr/>
    </dgm:pt>
    <dgm:pt modelId="{4F06E05A-DF9F-4C43-BEEA-17BACDFB6425}" type="pres">
      <dgm:prSet presAssocID="{5331C2A5-EEEB-4971-9BF0-921CEC182D18}" presName="hierChild4" presStyleCnt="0"/>
      <dgm:spPr/>
    </dgm:pt>
    <dgm:pt modelId="{BE466EFC-E1C1-4436-A723-7579F90D466B}" type="pres">
      <dgm:prSet presAssocID="{5331C2A5-EEEB-4971-9BF0-921CEC182D18}" presName="hierChild5" presStyleCnt="0"/>
      <dgm:spPr/>
    </dgm:pt>
    <dgm:pt modelId="{D92BE1D4-7D4B-448E-817A-63373F15761D}" type="pres">
      <dgm:prSet presAssocID="{01A24361-6E29-4A7E-A8F8-674D5EDD76E4}" presName="hierChild3" presStyleCnt="0"/>
      <dgm:spPr/>
    </dgm:pt>
  </dgm:ptLst>
  <dgm:cxnLst>
    <dgm:cxn modelId="{0FA32A0D-5FDA-4D65-ACA7-44D5BD11EB3E}" type="presOf" srcId="{722D9E05-00AE-4B11-984F-B5D2B74EEFEB}" destId="{E918F5FF-DB45-40D7-A438-D6872054F577}" srcOrd="0" destOrd="0" presId="urn:microsoft.com/office/officeart/2005/8/layout/orgChart1"/>
    <dgm:cxn modelId="{8019830D-6105-41A9-ACE0-4DA9C8C395C3}" type="presOf" srcId="{3F1905E5-5412-452D-BF6A-2A47DEEA8C74}" destId="{B424A07F-4E43-4A2E-8B33-2431DB8E309C}" srcOrd="0" destOrd="0" presId="urn:microsoft.com/office/officeart/2005/8/layout/orgChart1"/>
    <dgm:cxn modelId="{0A8CE80E-64F4-45C0-948E-A6C4E56BF5C8}" srcId="{01A24361-6E29-4A7E-A8F8-674D5EDD76E4}" destId="{5331C2A5-EEEB-4971-9BF0-921CEC182D18}" srcOrd="10" destOrd="0" parTransId="{A7C43A99-F68D-4EF1-9EB1-0381BCC45EC3}" sibTransId="{9AD9D294-31BC-464D-B54B-F8378C8623D4}"/>
    <dgm:cxn modelId="{330A5E10-56CF-4CC6-853F-60B8B8220A84}" type="presOf" srcId="{B95F883C-A0F4-4FA5-8CF8-585F0DE060B6}" destId="{A78A4858-0FB4-459B-B6F3-0C62FC7FE2DD}" srcOrd="0" destOrd="0" presId="urn:microsoft.com/office/officeart/2005/8/layout/orgChart1"/>
    <dgm:cxn modelId="{27817422-EC7D-4AA7-A64C-85C180339323}" type="presOf" srcId="{722D9E05-00AE-4B11-984F-B5D2B74EEFEB}" destId="{FC822D79-6BDC-4E5D-9E6E-FDEE45923399}" srcOrd="1" destOrd="0" presId="urn:microsoft.com/office/officeart/2005/8/layout/orgChart1"/>
    <dgm:cxn modelId="{70795722-A8D9-4900-80F9-D307F0A1369F}" srcId="{B3AC78A6-F82E-4713-9C90-5455EFB17796}" destId="{01A24361-6E29-4A7E-A8F8-674D5EDD76E4}" srcOrd="0" destOrd="0" parTransId="{CA0AA855-DA64-4803-BA8C-E590256986B4}" sibTransId="{DADA26A9-F0F4-4205-81C7-79C984CDBC84}"/>
    <dgm:cxn modelId="{C4B33623-1CC3-4040-9FCA-2FBAEB360F12}" type="presOf" srcId="{63492D12-FFD7-4ED8-8C57-F651818EBBFB}" destId="{9DAC937C-0F02-43C9-BAC9-272D28B3F7D3}" srcOrd="1" destOrd="0" presId="urn:microsoft.com/office/officeart/2005/8/layout/orgChart1"/>
    <dgm:cxn modelId="{D018EF24-E11E-4E0D-8808-6A4625F940F1}" type="presOf" srcId="{5331C2A5-EEEB-4971-9BF0-921CEC182D18}" destId="{05DA9245-A953-4343-B981-021151EDBB3A}" srcOrd="1" destOrd="0" presId="urn:microsoft.com/office/officeart/2005/8/layout/orgChart1"/>
    <dgm:cxn modelId="{EAB9BF25-E304-44CD-8E12-7F9020D78F3A}" type="presOf" srcId="{D3E70DD2-1763-45CA-B0C6-9F18C38EC6EE}" destId="{E6B15E90-9A1B-404D-82FD-E3BAC37219B7}" srcOrd="0" destOrd="0" presId="urn:microsoft.com/office/officeart/2005/8/layout/orgChart1"/>
    <dgm:cxn modelId="{7F442226-0CA7-4C6E-B205-68FBB0670585}" type="presOf" srcId="{0EF3EF8F-D363-425D-9E34-522471CCB4D8}" destId="{2FB5600A-7912-45AC-9F63-429BD6F0C033}" srcOrd="0" destOrd="0" presId="urn:microsoft.com/office/officeart/2005/8/layout/orgChart1"/>
    <dgm:cxn modelId="{F765DB27-415E-4619-89A6-D996531780AB}" type="presOf" srcId="{4574310F-832B-42FA-B937-828262467262}" destId="{2683DA88-C0B4-409D-93E9-668ADF6E7E66}" srcOrd="1" destOrd="0" presId="urn:microsoft.com/office/officeart/2005/8/layout/orgChart1"/>
    <dgm:cxn modelId="{1AF1A233-3AC3-4802-B580-6F668EA517D6}" type="presOf" srcId="{0EF3EF8F-D363-425D-9E34-522471CCB4D8}" destId="{84C5BDFC-A9BE-41E4-BEA8-DA4C8E8EF4DD}" srcOrd="1" destOrd="0" presId="urn:microsoft.com/office/officeart/2005/8/layout/orgChart1"/>
    <dgm:cxn modelId="{29D07D34-BEFA-4E4E-85E1-E6295F141718}" type="presOf" srcId="{F8335983-69BF-4793-A251-E7DD49F99A7D}" destId="{85E5F0FA-BE1D-4114-BEB8-52C29679142A}" srcOrd="0" destOrd="0" presId="urn:microsoft.com/office/officeart/2005/8/layout/orgChart1"/>
    <dgm:cxn modelId="{3FC25638-F9BB-4EA0-95AB-BA8A1644CB07}" type="presOf" srcId="{AFF84F87-9324-4563-80B7-A6444146AE6C}" destId="{91FD719C-3E09-45EB-9A32-EB119B738588}" srcOrd="1" destOrd="0" presId="urn:microsoft.com/office/officeart/2005/8/layout/orgChart1"/>
    <dgm:cxn modelId="{C7318D38-9181-411B-8551-00CD7BFC67C5}" type="presOf" srcId="{A7C43A99-F68D-4EF1-9EB1-0381BCC45EC3}" destId="{31CE4092-F7A5-44E3-B87C-DEB911E24DA4}" srcOrd="0" destOrd="0" presId="urn:microsoft.com/office/officeart/2005/8/layout/orgChart1"/>
    <dgm:cxn modelId="{386CCC38-C2D1-4F44-BA9A-A87E2A4A37BC}" type="presOf" srcId="{661E8E55-BEF7-40EB-92C1-A76B87700FB0}" destId="{ECDEEDA9-96C4-4DC8-A9C6-D63525F895AC}" srcOrd="0" destOrd="0" presId="urn:microsoft.com/office/officeart/2005/8/layout/orgChart1"/>
    <dgm:cxn modelId="{4EF88B5D-8026-4AAA-9F07-A9ACFC3B46B3}" srcId="{01A24361-6E29-4A7E-A8F8-674D5EDD76E4}" destId="{AFF84F87-9324-4563-80B7-A6444146AE6C}" srcOrd="0" destOrd="0" parTransId="{09B61A0F-24A8-42BC-AB06-4BC22F558828}" sibTransId="{886634B3-1F83-454E-9FE1-525D3B641CB9}"/>
    <dgm:cxn modelId="{FC361A5F-AE84-4C4C-A6DC-A847DEE2552A}" type="presOf" srcId="{2E1684C2-7DF8-4FF5-AE74-35E2742FE1EA}" destId="{99020002-D2A7-4F9F-9127-6D4F4D4A84BD}" srcOrd="0" destOrd="0" presId="urn:microsoft.com/office/officeart/2005/8/layout/orgChart1"/>
    <dgm:cxn modelId="{C79EE241-7C31-4710-9964-858FED5BE658}" srcId="{01A24361-6E29-4A7E-A8F8-674D5EDD76E4}" destId="{2E1684C2-7DF8-4FF5-AE74-35E2742FE1EA}" srcOrd="8" destOrd="0" parTransId="{B95F883C-A0F4-4FA5-8CF8-585F0DE060B6}" sibTransId="{22C6E9B7-3E3A-4F78-9655-8534D26EF4CD}"/>
    <dgm:cxn modelId="{DACEF741-EDE2-4664-917B-0BEA545BEA6E}" type="presOf" srcId="{4574310F-832B-42FA-B937-828262467262}" destId="{540205E7-4867-46EC-A450-F7C278F37BFB}" srcOrd="0" destOrd="0" presId="urn:microsoft.com/office/officeart/2005/8/layout/orgChart1"/>
    <dgm:cxn modelId="{DAE94663-3B73-4ED9-A0FC-7A3FD3757399}" type="presOf" srcId="{01A24361-6E29-4A7E-A8F8-674D5EDD76E4}" destId="{92A9F800-8D6A-454B-97FF-A23B25E2E06C}" srcOrd="0" destOrd="0" presId="urn:microsoft.com/office/officeart/2005/8/layout/orgChart1"/>
    <dgm:cxn modelId="{617D2567-4AC1-4598-8BBB-14B7526280AE}" srcId="{01A24361-6E29-4A7E-A8F8-674D5EDD76E4}" destId="{4574310F-832B-42FA-B937-828262467262}" srcOrd="5" destOrd="0" parTransId="{D3E70DD2-1763-45CA-B0C6-9F18C38EC6EE}" sibTransId="{E7143BD4-1C7E-4CAA-8D27-15EBDE065DD6}"/>
    <dgm:cxn modelId="{551D044A-3CAC-43DE-AA9B-C902B4B3760E}" srcId="{01A24361-6E29-4A7E-A8F8-674D5EDD76E4}" destId="{722D9E05-00AE-4B11-984F-B5D2B74EEFEB}" srcOrd="1" destOrd="0" parTransId="{FF7C6F52-7FA7-4123-82F3-5E3A435F76AA}" sibTransId="{171BD459-4CB9-4956-9E61-FC7373B3B9BF}"/>
    <dgm:cxn modelId="{6D23446C-DCB5-44A8-A923-B9D5353BE900}" type="presOf" srcId="{01A24361-6E29-4A7E-A8F8-674D5EDD76E4}" destId="{6506F475-E300-487C-AA2F-02ECA81798E9}" srcOrd="1" destOrd="0" presId="urn:microsoft.com/office/officeart/2005/8/layout/orgChart1"/>
    <dgm:cxn modelId="{9EE9736E-5594-4D7E-B039-09D93C6FEECF}" type="presOf" srcId="{AFF84F87-9324-4563-80B7-A6444146AE6C}" destId="{CC5A8D74-38B2-4EA5-A215-8E82E82FF3E8}" srcOrd="0" destOrd="0" presId="urn:microsoft.com/office/officeart/2005/8/layout/orgChart1"/>
    <dgm:cxn modelId="{423E3F73-2A48-41DF-9A85-E0B2F78788E0}" srcId="{01A24361-6E29-4A7E-A8F8-674D5EDD76E4}" destId="{0EF3EF8F-D363-425D-9E34-522471CCB4D8}" srcOrd="4" destOrd="0" parTransId="{2CB16362-0756-494C-8933-80F81C722FCB}" sibTransId="{2E3AE0D3-CCF9-404A-B31A-80C2BBEC3D7C}"/>
    <dgm:cxn modelId="{53D52156-F7B2-4338-B469-8158135034A7}" type="presOf" srcId="{E34733FC-CE01-48F4-8FFE-75361FF361DB}" destId="{FF68C375-28BA-4656-BEA4-F80D76F9F598}" srcOrd="0" destOrd="0" presId="urn:microsoft.com/office/officeart/2005/8/layout/orgChart1"/>
    <dgm:cxn modelId="{C2C8AF79-529F-49F0-B904-639C28958401}" srcId="{01A24361-6E29-4A7E-A8F8-674D5EDD76E4}" destId="{63492D12-FFD7-4ED8-8C57-F651818EBBFB}" srcOrd="6" destOrd="0" parTransId="{2CF1E1A9-9FC1-4BF0-A0BE-176376DEFF4E}" sibTransId="{875A3EBA-5351-402B-9EA9-5247EEA0F09C}"/>
    <dgm:cxn modelId="{E651BB5A-8CCC-41DF-8A96-7C8C0CB89EB1}" type="presOf" srcId="{C975E8EA-AB07-4664-9D3E-020C1EAF5364}" destId="{CE098D4F-560E-4ED8-815B-3522A517FC31}" srcOrd="0" destOrd="0" presId="urn:microsoft.com/office/officeart/2005/8/layout/orgChart1"/>
    <dgm:cxn modelId="{8CD2CF80-672E-433D-875C-2A67CF3EF9AB}" type="presOf" srcId="{E37C088F-D459-4134-836C-B8B24EDFDC0A}" destId="{BEA21170-BE96-410D-A126-F909D3E79951}" srcOrd="0" destOrd="0" presId="urn:microsoft.com/office/officeart/2005/8/layout/orgChart1"/>
    <dgm:cxn modelId="{E287248F-EBD7-4541-9AED-5E05B52753E7}" srcId="{01A24361-6E29-4A7E-A8F8-674D5EDD76E4}" destId="{E37C088F-D459-4134-836C-B8B24EDFDC0A}" srcOrd="7" destOrd="0" parTransId="{661E8E55-BEF7-40EB-92C1-A76B87700FB0}" sibTransId="{2A2E1E83-FC15-4BAC-873C-3989824487A5}"/>
    <dgm:cxn modelId="{2C240A93-2B6F-4F16-86BE-31C3E586ADCB}" type="presOf" srcId="{E34733FC-CE01-48F4-8FFE-75361FF361DB}" destId="{457E2E79-4E79-49F3-8B6B-85F424688DD2}" srcOrd="1" destOrd="0" presId="urn:microsoft.com/office/officeart/2005/8/layout/orgChart1"/>
    <dgm:cxn modelId="{14EE5395-DF02-4D90-A939-48AA624DA0DE}" srcId="{01A24361-6E29-4A7E-A8F8-674D5EDD76E4}" destId="{E34733FC-CE01-48F4-8FFE-75361FF361DB}" srcOrd="3" destOrd="0" parTransId="{C975E8EA-AB07-4664-9D3E-020C1EAF5364}" sibTransId="{36DE0FB0-9460-476A-A407-6E126EFB5B13}"/>
    <dgm:cxn modelId="{D651D19B-C418-4E64-8E73-17F7F5C7D6B9}" type="presOf" srcId="{7F30C323-56C4-4C06-B239-7CD4E7D3C737}" destId="{367C6244-CF98-4710-B8DB-7F224752FD24}" srcOrd="0" destOrd="0" presId="urn:microsoft.com/office/officeart/2005/8/layout/orgChart1"/>
    <dgm:cxn modelId="{CB7D26A5-020C-48AB-BB1F-34F0D4E477D4}" type="presOf" srcId="{2CB16362-0756-494C-8933-80F81C722FCB}" destId="{E608B6E7-5FB8-4C70-B30D-FD75D02A919B}" srcOrd="0" destOrd="0" presId="urn:microsoft.com/office/officeart/2005/8/layout/orgChart1"/>
    <dgm:cxn modelId="{0A130FA7-0F43-40FE-91BE-EB7CD0B09157}" type="presOf" srcId="{E37C088F-D459-4134-836C-B8B24EDFDC0A}" destId="{123CDE6E-7265-4326-9679-50473D611C80}" srcOrd="1" destOrd="0" presId="urn:microsoft.com/office/officeart/2005/8/layout/orgChart1"/>
    <dgm:cxn modelId="{050721A8-C088-4C31-BD32-74C15900DB44}" type="presOf" srcId="{2CF1E1A9-9FC1-4BF0-A0BE-176376DEFF4E}" destId="{78686FED-1169-433D-BEAA-6BE3FB7EE1F9}" srcOrd="0" destOrd="0" presId="urn:microsoft.com/office/officeart/2005/8/layout/orgChart1"/>
    <dgm:cxn modelId="{879B0AA9-13CB-490D-B4C8-78B6C08C7C15}" type="presOf" srcId="{B3AC78A6-F82E-4713-9C90-5455EFB17796}" destId="{676F9F28-C805-40F5-A442-89BABB0855C5}" srcOrd="0" destOrd="0" presId="urn:microsoft.com/office/officeart/2005/8/layout/orgChart1"/>
    <dgm:cxn modelId="{10775DAD-4125-4410-9912-BB3E6D1CF8D9}" type="presOf" srcId="{7F30C323-56C4-4C06-B239-7CD4E7D3C737}" destId="{47811134-C88D-448D-83F9-12B3FAF30C16}" srcOrd="1" destOrd="0" presId="urn:microsoft.com/office/officeart/2005/8/layout/orgChart1"/>
    <dgm:cxn modelId="{DF02C8AE-E6E2-41E8-A434-1883EA8B10A4}" type="presOf" srcId="{09B61A0F-24A8-42BC-AB06-4BC22F558828}" destId="{167698B4-4505-41F4-9015-9F4D1FAA9A9B}" srcOrd="0" destOrd="0" presId="urn:microsoft.com/office/officeart/2005/8/layout/orgChart1"/>
    <dgm:cxn modelId="{9E7EE9AE-190D-49CC-BD56-BAD4547283E1}" type="presOf" srcId="{2E1684C2-7DF8-4FF5-AE74-35E2742FE1EA}" destId="{B25C11D2-5C3F-464D-A1CD-26FF705305C0}" srcOrd="1" destOrd="0" presId="urn:microsoft.com/office/officeart/2005/8/layout/orgChart1"/>
    <dgm:cxn modelId="{CECCC3BC-4059-4531-AD61-CD89DFE8D276}" type="presOf" srcId="{63492D12-FFD7-4ED8-8C57-F651818EBBFB}" destId="{02B767F0-1326-48AD-8915-1944747126EC}" srcOrd="0" destOrd="0" presId="urn:microsoft.com/office/officeart/2005/8/layout/orgChart1"/>
    <dgm:cxn modelId="{206CA8CC-2741-4A7F-91E7-A737516C1E68}" type="presOf" srcId="{33F8C65C-23FB-4DB3-B1AB-FD4787C96F03}" destId="{BD5F4EFB-83D3-41B4-BD00-9DE3F8B685BC}" srcOrd="0" destOrd="0" presId="urn:microsoft.com/office/officeart/2005/8/layout/orgChart1"/>
    <dgm:cxn modelId="{EC9229E2-D692-43E3-B4AF-11EDF95F3B0B}" srcId="{01A24361-6E29-4A7E-A8F8-674D5EDD76E4}" destId="{F8335983-69BF-4793-A251-E7DD49F99A7D}" srcOrd="2" destOrd="0" parTransId="{33F8C65C-23FB-4DB3-B1AB-FD4787C96F03}" sibTransId="{883EECB8-5FED-4EAE-803C-22DB8138E395}"/>
    <dgm:cxn modelId="{1F7741E3-55D0-4233-828C-D4212F940225}" type="presOf" srcId="{5331C2A5-EEEB-4971-9BF0-921CEC182D18}" destId="{0960EF88-5C6B-45D1-A810-67F3EBD35DAC}" srcOrd="0" destOrd="0" presId="urn:microsoft.com/office/officeart/2005/8/layout/orgChart1"/>
    <dgm:cxn modelId="{38B078E4-A57D-4157-A2F3-006DF057FB3B}" type="presOf" srcId="{FF7C6F52-7FA7-4123-82F3-5E3A435F76AA}" destId="{AB20AC1C-959D-48A3-9AF9-B64F0DA819FD}" srcOrd="0" destOrd="0" presId="urn:microsoft.com/office/officeart/2005/8/layout/orgChart1"/>
    <dgm:cxn modelId="{AF6F49EB-2A07-4896-886E-0E2CB5FA63FE}" type="presOf" srcId="{F8335983-69BF-4793-A251-E7DD49F99A7D}" destId="{2B5D9EA3-8287-419F-A145-0CDA1FD692EF}" srcOrd="1" destOrd="0" presId="urn:microsoft.com/office/officeart/2005/8/layout/orgChart1"/>
    <dgm:cxn modelId="{8AA5C1EC-83A7-412E-90D8-ED548AFD96BB}" srcId="{01A24361-6E29-4A7E-A8F8-674D5EDD76E4}" destId="{7F30C323-56C4-4C06-B239-7CD4E7D3C737}" srcOrd="9" destOrd="0" parTransId="{3F1905E5-5412-452D-BF6A-2A47DEEA8C74}" sibTransId="{6793410C-9A09-4351-A145-8851B74B3891}"/>
    <dgm:cxn modelId="{FB07EB16-C521-4BB1-999F-72457658B124}" type="presParOf" srcId="{676F9F28-C805-40F5-A442-89BABB0855C5}" destId="{90B586C5-E216-426D-9AED-52DD6CAA40B0}" srcOrd="0" destOrd="0" presId="urn:microsoft.com/office/officeart/2005/8/layout/orgChart1"/>
    <dgm:cxn modelId="{97F4BDC0-E8AC-487D-ACF0-0841016766DB}" type="presParOf" srcId="{90B586C5-E216-426D-9AED-52DD6CAA40B0}" destId="{0AE3D965-674D-4A2F-A159-0B713D68BFEE}" srcOrd="0" destOrd="0" presId="urn:microsoft.com/office/officeart/2005/8/layout/orgChart1"/>
    <dgm:cxn modelId="{3658D0EC-6267-4E2C-94AA-7F7F048C62D1}" type="presParOf" srcId="{0AE3D965-674D-4A2F-A159-0B713D68BFEE}" destId="{92A9F800-8D6A-454B-97FF-A23B25E2E06C}" srcOrd="0" destOrd="0" presId="urn:microsoft.com/office/officeart/2005/8/layout/orgChart1"/>
    <dgm:cxn modelId="{C9483CDB-6C1D-4470-8770-CD391AE22D27}" type="presParOf" srcId="{0AE3D965-674D-4A2F-A159-0B713D68BFEE}" destId="{6506F475-E300-487C-AA2F-02ECA81798E9}" srcOrd="1" destOrd="0" presId="urn:microsoft.com/office/officeart/2005/8/layout/orgChart1"/>
    <dgm:cxn modelId="{A608A8D2-4617-4ABE-9BD9-240499F696CB}" type="presParOf" srcId="{90B586C5-E216-426D-9AED-52DD6CAA40B0}" destId="{453050B5-71BB-43DA-802B-D0BE837CA303}" srcOrd="1" destOrd="0" presId="urn:microsoft.com/office/officeart/2005/8/layout/orgChart1"/>
    <dgm:cxn modelId="{EFFB8833-68A9-4E39-9CDB-F56CBCCEA8A1}" type="presParOf" srcId="{453050B5-71BB-43DA-802B-D0BE837CA303}" destId="{167698B4-4505-41F4-9015-9F4D1FAA9A9B}" srcOrd="0" destOrd="0" presId="urn:microsoft.com/office/officeart/2005/8/layout/orgChart1"/>
    <dgm:cxn modelId="{1CBA13BD-471D-4B62-9A56-7AB5C1D620B6}" type="presParOf" srcId="{453050B5-71BB-43DA-802B-D0BE837CA303}" destId="{6EEB062B-627D-424E-9E5F-7A24DD90466B}" srcOrd="1" destOrd="0" presId="urn:microsoft.com/office/officeart/2005/8/layout/orgChart1"/>
    <dgm:cxn modelId="{0F3D764C-FA19-4C67-B9D2-D6BFB866FC6F}" type="presParOf" srcId="{6EEB062B-627D-424E-9E5F-7A24DD90466B}" destId="{ABD69275-6151-4B5C-B076-3AD5F504A4A6}" srcOrd="0" destOrd="0" presId="urn:microsoft.com/office/officeart/2005/8/layout/orgChart1"/>
    <dgm:cxn modelId="{10CA41F8-92C2-41E5-8AE0-703E7A01505F}" type="presParOf" srcId="{ABD69275-6151-4B5C-B076-3AD5F504A4A6}" destId="{CC5A8D74-38B2-4EA5-A215-8E82E82FF3E8}" srcOrd="0" destOrd="0" presId="urn:microsoft.com/office/officeart/2005/8/layout/orgChart1"/>
    <dgm:cxn modelId="{B9DD0C91-60AD-4467-AC5E-E3D8AD3E726E}" type="presParOf" srcId="{ABD69275-6151-4B5C-B076-3AD5F504A4A6}" destId="{91FD719C-3E09-45EB-9A32-EB119B738588}" srcOrd="1" destOrd="0" presId="urn:microsoft.com/office/officeart/2005/8/layout/orgChart1"/>
    <dgm:cxn modelId="{A666BB93-81F0-4CE1-8F51-3AC9E6D9D8DA}" type="presParOf" srcId="{6EEB062B-627D-424E-9E5F-7A24DD90466B}" destId="{1D639052-611C-466A-98ED-7CE37EB8C866}" srcOrd="1" destOrd="0" presId="urn:microsoft.com/office/officeart/2005/8/layout/orgChart1"/>
    <dgm:cxn modelId="{CD0B9803-C0C6-4B16-A2F0-C51859529D02}" type="presParOf" srcId="{6EEB062B-627D-424E-9E5F-7A24DD90466B}" destId="{28AE65CE-0691-41A6-A27C-14521899EFA1}" srcOrd="2" destOrd="0" presId="urn:microsoft.com/office/officeart/2005/8/layout/orgChart1"/>
    <dgm:cxn modelId="{BC353B98-E831-4C2E-A90F-53A4E3A0A34A}" type="presParOf" srcId="{453050B5-71BB-43DA-802B-D0BE837CA303}" destId="{AB20AC1C-959D-48A3-9AF9-B64F0DA819FD}" srcOrd="2" destOrd="0" presId="urn:microsoft.com/office/officeart/2005/8/layout/orgChart1"/>
    <dgm:cxn modelId="{D0E53990-50D8-49F8-8CA7-9BB7D157708D}" type="presParOf" srcId="{453050B5-71BB-43DA-802B-D0BE837CA303}" destId="{ED7D9FEC-EFE5-4494-B045-B3702996421B}" srcOrd="3" destOrd="0" presId="urn:microsoft.com/office/officeart/2005/8/layout/orgChart1"/>
    <dgm:cxn modelId="{0838DF5A-2A73-47EC-81F3-9A8FD4DDB5B4}" type="presParOf" srcId="{ED7D9FEC-EFE5-4494-B045-B3702996421B}" destId="{85E94A0C-B658-4C1A-A0C6-37F17BA84225}" srcOrd="0" destOrd="0" presId="urn:microsoft.com/office/officeart/2005/8/layout/orgChart1"/>
    <dgm:cxn modelId="{4996A94D-30E3-4F11-8E32-30E1CDCF8C6A}" type="presParOf" srcId="{85E94A0C-B658-4C1A-A0C6-37F17BA84225}" destId="{E918F5FF-DB45-40D7-A438-D6872054F577}" srcOrd="0" destOrd="0" presId="urn:microsoft.com/office/officeart/2005/8/layout/orgChart1"/>
    <dgm:cxn modelId="{9B09F472-7609-4961-B35F-AAC795F895B9}" type="presParOf" srcId="{85E94A0C-B658-4C1A-A0C6-37F17BA84225}" destId="{FC822D79-6BDC-4E5D-9E6E-FDEE45923399}" srcOrd="1" destOrd="0" presId="urn:microsoft.com/office/officeart/2005/8/layout/orgChart1"/>
    <dgm:cxn modelId="{17FF38DC-ABF3-43FE-89E3-4D84FFECCBD7}" type="presParOf" srcId="{ED7D9FEC-EFE5-4494-B045-B3702996421B}" destId="{EC759270-31C1-4014-B9C9-052A9E9D8CBF}" srcOrd="1" destOrd="0" presId="urn:microsoft.com/office/officeart/2005/8/layout/orgChart1"/>
    <dgm:cxn modelId="{B51C65F5-71D7-4509-A088-5981EB2D5DC6}" type="presParOf" srcId="{ED7D9FEC-EFE5-4494-B045-B3702996421B}" destId="{5570B0DE-6573-4343-B1B8-BD1ADAB6A4E3}" srcOrd="2" destOrd="0" presId="urn:microsoft.com/office/officeart/2005/8/layout/orgChart1"/>
    <dgm:cxn modelId="{EAD40577-E475-4FE5-955A-205E4C138500}" type="presParOf" srcId="{453050B5-71BB-43DA-802B-D0BE837CA303}" destId="{BD5F4EFB-83D3-41B4-BD00-9DE3F8B685BC}" srcOrd="4" destOrd="0" presId="urn:microsoft.com/office/officeart/2005/8/layout/orgChart1"/>
    <dgm:cxn modelId="{C63215DC-118D-487B-B7B9-823DE6A4CF93}" type="presParOf" srcId="{453050B5-71BB-43DA-802B-D0BE837CA303}" destId="{2524186A-2445-438A-BE98-B67F97B9EAC0}" srcOrd="5" destOrd="0" presId="urn:microsoft.com/office/officeart/2005/8/layout/orgChart1"/>
    <dgm:cxn modelId="{AA3C55F1-D363-4F1E-A31D-6522E4BFD928}" type="presParOf" srcId="{2524186A-2445-438A-BE98-B67F97B9EAC0}" destId="{3583A9B3-BB62-4444-87F4-11C5B7C1396A}" srcOrd="0" destOrd="0" presId="urn:microsoft.com/office/officeart/2005/8/layout/orgChart1"/>
    <dgm:cxn modelId="{2391EBCF-7F99-4A95-9376-20AD39173524}" type="presParOf" srcId="{3583A9B3-BB62-4444-87F4-11C5B7C1396A}" destId="{85E5F0FA-BE1D-4114-BEB8-52C29679142A}" srcOrd="0" destOrd="0" presId="urn:microsoft.com/office/officeart/2005/8/layout/orgChart1"/>
    <dgm:cxn modelId="{5DC32165-3058-4CBC-A68B-94A9820F0B98}" type="presParOf" srcId="{3583A9B3-BB62-4444-87F4-11C5B7C1396A}" destId="{2B5D9EA3-8287-419F-A145-0CDA1FD692EF}" srcOrd="1" destOrd="0" presId="urn:microsoft.com/office/officeart/2005/8/layout/orgChart1"/>
    <dgm:cxn modelId="{DF82AF47-1C61-4A86-89D9-39C76B58CB7B}" type="presParOf" srcId="{2524186A-2445-438A-BE98-B67F97B9EAC0}" destId="{AC4907AB-3F16-4913-9F78-7902866EB893}" srcOrd="1" destOrd="0" presId="urn:microsoft.com/office/officeart/2005/8/layout/orgChart1"/>
    <dgm:cxn modelId="{12FBA189-6F4C-48FD-8801-5E1C5B06F60E}" type="presParOf" srcId="{2524186A-2445-438A-BE98-B67F97B9EAC0}" destId="{1205DD66-2A61-47AB-A9C9-267638E37618}" srcOrd="2" destOrd="0" presId="urn:microsoft.com/office/officeart/2005/8/layout/orgChart1"/>
    <dgm:cxn modelId="{2BAD8847-D476-4207-AF38-AE1874D029C4}" type="presParOf" srcId="{453050B5-71BB-43DA-802B-D0BE837CA303}" destId="{CE098D4F-560E-4ED8-815B-3522A517FC31}" srcOrd="6" destOrd="0" presId="urn:microsoft.com/office/officeart/2005/8/layout/orgChart1"/>
    <dgm:cxn modelId="{650D9B98-BD6C-48D6-B7A9-9065E2A68341}" type="presParOf" srcId="{453050B5-71BB-43DA-802B-D0BE837CA303}" destId="{F814F36E-0A0C-443B-8219-BD1DC93F608E}" srcOrd="7" destOrd="0" presId="urn:microsoft.com/office/officeart/2005/8/layout/orgChart1"/>
    <dgm:cxn modelId="{C66DD221-9617-4E68-9ED9-6D0843D979AB}" type="presParOf" srcId="{F814F36E-0A0C-443B-8219-BD1DC93F608E}" destId="{E17793C1-79B2-4695-9BC7-64F708973F5E}" srcOrd="0" destOrd="0" presId="urn:microsoft.com/office/officeart/2005/8/layout/orgChart1"/>
    <dgm:cxn modelId="{93A322E1-2A2F-4A8E-ABB8-72F297B0D7F7}" type="presParOf" srcId="{E17793C1-79B2-4695-9BC7-64F708973F5E}" destId="{FF68C375-28BA-4656-BEA4-F80D76F9F598}" srcOrd="0" destOrd="0" presId="urn:microsoft.com/office/officeart/2005/8/layout/orgChart1"/>
    <dgm:cxn modelId="{21936632-77F7-4D09-A4DC-CD391D7079FD}" type="presParOf" srcId="{E17793C1-79B2-4695-9BC7-64F708973F5E}" destId="{457E2E79-4E79-49F3-8B6B-85F424688DD2}" srcOrd="1" destOrd="0" presId="urn:microsoft.com/office/officeart/2005/8/layout/orgChart1"/>
    <dgm:cxn modelId="{C81F9CB3-74AA-4BCB-A3F7-B5A1580BE5DB}" type="presParOf" srcId="{F814F36E-0A0C-443B-8219-BD1DC93F608E}" destId="{7DC5D1D4-1F64-4B53-BC86-F980261D881C}" srcOrd="1" destOrd="0" presId="urn:microsoft.com/office/officeart/2005/8/layout/orgChart1"/>
    <dgm:cxn modelId="{C5BD6DB0-7D5B-43A7-AB1F-D02B51016E2D}" type="presParOf" srcId="{F814F36E-0A0C-443B-8219-BD1DC93F608E}" destId="{BB3132EA-B481-4179-A1C3-DF3531E65D57}" srcOrd="2" destOrd="0" presId="urn:microsoft.com/office/officeart/2005/8/layout/orgChart1"/>
    <dgm:cxn modelId="{B60A1D81-7377-4B04-BD6A-D474C26AA442}" type="presParOf" srcId="{453050B5-71BB-43DA-802B-D0BE837CA303}" destId="{E608B6E7-5FB8-4C70-B30D-FD75D02A919B}" srcOrd="8" destOrd="0" presId="urn:microsoft.com/office/officeart/2005/8/layout/orgChart1"/>
    <dgm:cxn modelId="{C24C977F-91CF-4C64-AD74-5041423AAFAE}" type="presParOf" srcId="{453050B5-71BB-43DA-802B-D0BE837CA303}" destId="{D4433F0B-AF09-44D0-A79B-03EB215ECDBB}" srcOrd="9" destOrd="0" presId="urn:microsoft.com/office/officeart/2005/8/layout/orgChart1"/>
    <dgm:cxn modelId="{187067DA-48B1-47A6-B035-4EE54BD1EA33}" type="presParOf" srcId="{D4433F0B-AF09-44D0-A79B-03EB215ECDBB}" destId="{617CD95F-9C13-4DE5-ADF5-D4BB5891B165}" srcOrd="0" destOrd="0" presId="urn:microsoft.com/office/officeart/2005/8/layout/orgChart1"/>
    <dgm:cxn modelId="{E193572B-7FA9-467F-A85F-54D3D5F5B032}" type="presParOf" srcId="{617CD95F-9C13-4DE5-ADF5-D4BB5891B165}" destId="{2FB5600A-7912-45AC-9F63-429BD6F0C033}" srcOrd="0" destOrd="0" presId="urn:microsoft.com/office/officeart/2005/8/layout/orgChart1"/>
    <dgm:cxn modelId="{D50DC3C7-5C5D-47E3-82CA-BFE880238BAD}" type="presParOf" srcId="{617CD95F-9C13-4DE5-ADF5-D4BB5891B165}" destId="{84C5BDFC-A9BE-41E4-BEA8-DA4C8E8EF4DD}" srcOrd="1" destOrd="0" presId="urn:microsoft.com/office/officeart/2005/8/layout/orgChart1"/>
    <dgm:cxn modelId="{47A4E121-0AA8-4AC8-879F-110F2ACB56E9}" type="presParOf" srcId="{D4433F0B-AF09-44D0-A79B-03EB215ECDBB}" destId="{484B62F7-6A6E-42C0-B615-590465CC2AF4}" srcOrd="1" destOrd="0" presId="urn:microsoft.com/office/officeart/2005/8/layout/orgChart1"/>
    <dgm:cxn modelId="{98421B62-B0E5-4398-8A69-8ADAF615B98E}" type="presParOf" srcId="{D4433F0B-AF09-44D0-A79B-03EB215ECDBB}" destId="{77463BFE-7CE5-4F5C-B28B-7BCB05C0F7E0}" srcOrd="2" destOrd="0" presId="urn:microsoft.com/office/officeart/2005/8/layout/orgChart1"/>
    <dgm:cxn modelId="{9B8C03A7-4359-4A4D-9A06-29355CD0ABD2}" type="presParOf" srcId="{453050B5-71BB-43DA-802B-D0BE837CA303}" destId="{E6B15E90-9A1B-404D-82FD-E3BAC37219B7}" srcOrd="10" destOrd="0" presId="urn:microsoft.com/office/officeart/2005/8/layout/orgChart1"/>
    <dgm:cxn modelId="{B23AB84F-B616-4E5D-93B3-57D255BA1A02}" type="presParOf" srcId="{453050B5-71BB-43DA-802B-D0BE837CA303}" destId="{D8C0A3FC-8963-4A1B-8660-465ABF9C35FF}" srcOrd="11" destOrd="0" presId="urn:microsoft.com/office/officeart/2005/8/layout/orgChart1"/>
    <dgm:cxn modelId="{0EB51F1D-FB02-4821-A01B-A424E77A4CD4}" type="presParOf" srcId="{D8C0A3FC-8963-4A1B-8660-465ABF9C35FF}" destId="{98D4D4EE-AD00-4970-80BE-4524EE57FFA3}" srcOrd="0" destOrd="0" presId="urn:microsoft.com/office/officeart/2005/8/layout/orgChart1"/>
    <dgm:cxn modelId="{D98A5940-AF59-4761-B70A-44D1DFE3DB50}" type="presParOf" srcId="{98D4D4EE-AD00-4970-80BE-4524EE57FFA3}" destId="{540205E7-4867-46EC-A450-F7C278F37BFB}" srcOrd="0" destOrd="0" presId="urn:microsoft.com/office/officeart/2005/8/layout/orgChart1"/>
    <dgm:cxn modelId="{FEBC15FB-9457-4A3D-BB5A-55CE3B21E0C4}" type="presParOf" srcId="{98D4D4EE-AD00-4970-80BE-4524EE57FFA3}" destId="{2683DA88-C0B4-409D-93E9-668ADF6E7E66}" srcOrd="1" destOrd="0" presId="urn:microsoft.com/office/officeart/2005/8/layout/orgChart1"/>
    <dgm:cxn modelId="{BD38F064-511A-4A25-859E-FCB9864C2A4B}" type="presParOf" srcId="{D8C0A3FC-8963-4A1B-8660-465ABF9C35FF}" destId="{46992E17-148A-4EB3-B0AB-596DCF611E28}" srcOrd="1" destOrd="0" presId="urn:microsoft.com/office/officeart/2005/8/layout/orgChart1"/>
    <dgm:cxn modelId="{A1E088F6-492D-4B7A-9A9F-2F565C7FAE3E}" type="presParOf" srcId="{D8C0A3FC-8963-4A1B-8660-465ABF9C35FF}" destId="{9DDF3C3A-85AE-44BC-B8F0-E6228EC055A9}" srcOrd="2" destOrd="0" presId="urn:microsoft.com/office/officeart/2005/8/layout/orgChart1"/>
    <dgm:cxn modelId="{A1E93C62-88F8-494C-AA71-D1EC5260DDA4}" type="presParOf" srcId="{453050B5-71BB-43DA-802B-D0BE837CA303}" destId="{78686FED-1169-433D-BEAA-6BE3FB7EE1F9}" srcOrd="12" destOrd="0" presId="urn:microsoft.com/office/officeart/2005/8/layout/orgChart1"/>
    <dgm:cxn modelId="{327299E4-7F49-4F40-B9F8-EC345F3B8865}" type="presParOf" srcId="{453050B5-71BB-43DA-802B-D0BE837CA303}" destId="{A586AA68-724F-4233-8C0D-FC9AFE432DB9}" srcOrd="13" destOrd="0" presId="urn:microsoft.com/office/officeart/2005/8/layout/orgChart1"/>
    <dgm:cxn modelId="{3CEBA7F6-CAD9-4076-89E0-F3E3F333E2F3}" type="presParOf" srcId="{A586AA68-724F-4233-8C0D-FC9AFE432DB9}" destId="{FF2A9358-3F6E-4830-97DD-84985FDB6A9E}" srcOrd="0" destOrd="0" presId="urn:microsoft.com/office/officeart/2005/8/layout/orgChart1"/>
    <dgm:cxn modelId="{00A336FB-0DA0-4FCC-8113-2DACA684588F}" type="presParOf" srcId="{FF2A9358-3F6E-4830-97DD-84985FDB6A9E}" destId="{02B767F0-1326-48AD-8915-1944747126EC}" srcOrd="0" destOrd="0" presId="urn:microsoft.com/office/officeart/2005/8/layout/orgChart1"/>
    <dgm:cxn modelId="{49ABC9B8-62B8-4231-AEE8-D0E2CB0E0829}" type="presParOf" srcId="{FF2A9358-3F6E-4830-97DD-84985FDB6A9E}" destId="{9DAC937C-0F02-43C9-BAC9-272D28B3F7D3}" srcOrd="1" destOrd="0" presId="urn:microsoft.com/office/officeart/2005/8/layout/orgChart1"/>
    <dgm:cxn modelId="{9772E74B-BAB4-40F7-924E-A6D2C6AB8F98}" type="presParOf" srcId="{A586AA68-724F-4233-8C0D-FC9AFE432DB9}" destId="{E99F53BF-2FA2-4307-81B0-8AAC0F04992F}" srcOrd="1" destOrd="0" presId="urn:microsoft.com/office/officeart/2005/8/layout/orgChart1"/>
    <dgm:cxn modelId="{B0865E49-33AF-4667-8425-7E170C52249E}" type="presParOf" srcId="{A586AA68-724F-4233-8C0D-FC9AFE432DB9}" destId="{63ECD1C7-1323-4ACC-AEB7-B8881FEF8A74}" srcOrd="2" destOrd="0" presId="urn:microsoft.com/office/officeart/2005/8/layout/orgChart1"/>
    <dgm:cxn modelId="{940FE9D4-1EDF-46D3-8314-790A674D2409}" type="presParOf" srcId="{453050B5-71BB-43DA-802B-D0BE837CA303}" destId="{ECDEEDA9-96C4-4DC8-A9C6-D63525F895AC}" srcOrd="14" destOrd="0" presId="urn:microsoft.com/office/officeart/2005/8/layout/orgChart1"/>
    <dgm:cxn modelId="{B739B2A2-AAD0-44B8-878D-EC7C639269D1}" type="presParOf" srcId="{453050B5-71BB-43DA-802B-D0BE837CA303}" destId="{DAA9AD2A-305A-48BE-8E89-2DDAE41C61E6}" srcOrd="15" destOrd="0" presId="urn:microsoft.com/office/officeart/2005/8/layout/orgChart1"/>
    <dgm:cxn modelId="{10B34BF6-9B84-4CE7-801C-EA56BC6EB4DF}" type="presParOf" srcId="{DAA9AD2A-305A-48BE-8E89-2DDAE41C61E6}" destId="{5158D733-49D7-49A3-8BB3-6F89F7B867D9}" srcOrd="0" destOrd="0" presId="urn:microsoft.com/office/officeart/2005/8/layout/orgChart1"/>
    <dgm:cxn modelId="{24107FD1-1D0D-4ABD-ACA6-EB6B4558088F}" type="presParOf" srcId="{5158D733-49D7-49A3-8BB3-6F89F7B867D9}" destId="{BEA21170-BE96-410D-A126-F909D3E79951}" srcOrd="0" destOrd="0" presId="urn:microsoft.com/office/officeart/2005/8/layout/orgChart1"/>
    <dgm:cxn modelId="{72637875-96F6-4764-8B9C-8F4B084D3A41}" type="presParOf" srcId="{5158D733-49D7-49A3-8BB3-6F89F7B867D9}" destId="{123CDE6E-7265-4326-9679-50473D611C80}" srcOrd="1" destOrd="0" presId="urn:microsoft.com/office/officeart/2005/8/layout/orgChart1"/>
    <dgm:cxn modelId="{7FC3ABAC-D17A-4CA9-A864-EB937A42184D}" type="presParOf" srcId="{DAA9AD2A-305A-48BE-8E89-2DDAE41C61E6}" destId="{C3340D73-D56D-45A8-B66D-147B143D1E3B}" srcOrd="1" destOrd="0" presId="urn:microsoft.com/office/officeart/2005/8/layout/orgChart1"/>
    <dgm:cxn modelId="{256EF374-0CA3-4D3D-AA5F-C129B46C6CA1}" type="presParOf" srcId="{DAA9AD2A-305A-48BE-8E89-2DDAE41C61E6}" destId="{53C4D4D1-A258-4D3D-950F-A67EB41315FB}" srcOrd="2" destOrd="0" presId="urn:microsoft.com/office/officeart/2005/8/layout/orgChart1"/>
    <dgm:cxn modelId="{C90F8AAF-40FC-4107-9FD4-C36D7584FF52}" type="presParOf" srcId="{453050B5-71BB-43DA-802B-D0BE837CA303}" destId="{A78A4858-0FB4-459B-B6F3-0C62FC7FE2DD}" srcOrd="16" destOrd="0" presId="urn:microsoft.com/office/officeart/2005/8/layout/orgChart1"/>
    <dgm:cxn modelId="{D3DB2D8C-61DA-49BB-B7AA-430E35E21278}" type="presParOf" srcId="{453050B5-71BB-43DA-802B-D0BE837CA303}" destId="{8B4E733A-2E6C-4D23-B808-09D36527E1F1}" srcOrd="17" destOrd="0" presId="urn:microsoft.com/office/officeart/2005/8/layout/orgChart1"/>
    <dgm:cxn modelId="{FEEE46EB-13B4-42F5-AED2-A51276274298}" type="presParOf" srcId="{8B4E733A-2E6C-4D23-B808-09D36527E1F1}" destId="{B183355E-279B-43A8-90C4-B3A43B54B092}" srcOrd="0" destOrd="0" presId="urn:microsoft.com/office/officeart/2005/8/layout/orgChart1"/>
    <dgm:cxn modelId="{2DE75EF4-EF1C-492F-9B37-B8927C103ECF}" type="presParOf" srcId="{B183355E-279B-43A8-90C4-B3A43B54B092}" destId="{99020002-D2A7-4F9F-9127-6D4F4D4A84BD}" srcOrd="0" destOrd="0" presId="urn:microsoft.com/office/officeart/2005/8/layout/orgChart1"/>
    <dgm:cxn modelId="{011CE3CA-D91E-4D2D-812E-8107B3D37B78}" type="presParOf" srcId="{B183355E-279B-43A8-90C4-B3A43B54B092}" destId="{B25C11D2-5C3F-464D-A1CD-26FF705305C0}" srcOrd="1" destOrd="0" presId="urn:microsoft.com/office/officeart/2005/8/layout/orgChart1"/>
    <dgm:cxn modelId="{54EBBAA4-8065-4D7A-A09C-114AE176CF55}" type="presParOf" srcId="{8B4E733A-2E6C-4D23-B808-09D36527E1F1}" destId="{37B43EF1-D7F0-4626-AC50-7D289B9D1AF7}" srcOrd="1" destOrd="0" presId="urn:microsoft.com/office/officeart/2005/8/layout/orgChart1"/>
    <dgm:cxn modelId="{763621CE-BA4B-4979-9CA4-37049058940E}" type="presParOf" srcId="{8B4E733A-2E6C-4D23-B808-09D36527E1F1}" destId="{1CC1FFFC-C743-4D62-BADE-1C86C84EABDE}" srcOrd="2" destOrd="0" presId="urn:microsoft.com/office/officeart/2005/8/layout/orgChart1"/>
    <dgm:cxn modelId="{FAFC55B8-9DB8-4AAD-B26F-9754350EE5E7}" type="presParOf" srcId="{453050B5-71BB-43DA-802B-D0BE837CA303}" destId="{B424A07F-4E43-4A2E-8B33-2431DB8E309C}" srcOrd="18" destOrd="0" presId="urn:microsoft.com/office/officeart/2005/8/layout/orgChart1"/>
    <dgm:cxn modelId="{873D418A-E4A3-4484-BD4F-2208FAFB6BCB}" type="presParOf" srcId="{453050B5-71BB-43DA-802B-D0BE837CA303}" destId="{6B6D8996-6AA8-407D-B81F-AF397CA5EEB9}" srcOrd="19" destOrd="0" presId="urn:microsoft.com/office/officeart/2005/8/layout/orgChart1"/>
    <dgm:cxn modelId="{E2351963-073A-4BA8-A865-7C56EF205992}" type="presParOf" srcId="{6B6D8996-6AA8-407D-B81F-AF397CA5EEB9}" destId="{3CAEDB70-ABC5-4C84-9D56-62F3FF096B9C}" srcOrd="0" destOrd="0" presId="urn:microsoft.com/office/officeart/2005/8/layout/orgChart1"/>
    <dgm:cxn modelId="{29622B3D-ED1C-4273-96CD-7A935D69B489}" type="presParOf" srcId="{3CAEDB70-ABC5-4C84-9D56-62F3FF096B9C}" destId="{367C6244-CF98-4710-B8DB-7F224752FD24}" srcOrd="0" destOrd="0" presId="urn:microsoft.com/office/officeart/2005/8/layout/orgChart1"/>
    <dgm:cxn modelId="{EA8F2827-0D8E-44F0-BD5F-653346A0816F}" type="presParOf" srcId="{3CAEDB70-ABC5-4C84-9D56-62F3FF096B9C}" destId="{47811134-C88D-448D-83F9-12B3FAF30C16}" srcOrd="1" destOrd="0" presId="urn:microsoft.com/office/officeart/2005/8/layout/orgChart1"/>
    <dgm:cxn modelId="{ED1715D9-9E62-4FB5-9BD3-2B581BA74001}" type="presParOf" srcId="{6B6D8996-6AA8-407D-B81F-AF397CA5EEB9}" destId="{A12AF31B-2502-4AF4-B05F-85D3A5074525}" srcOrd="1" destOrd="0" presId="urn:microsoft.com/office/officeart/2005/8/layout/orgChart1"/>
    <dgm:cxn modelId="{38AE436E-CB08-4A93-8E49-CBD3B18692DC}" type="presParOf" srcId="{6B6D8996-6AA8-407D-B81F-AF397CA5EEB9}" destId="{2BAE1933-FCA4-4DF5-9293-E08DB039593D}" srcOrd="2" destOrd="0" presId="urn:microsoft.com/office/officeart/2005/8/layout/orgChart1"/>
    <dgm:cxn modelId="{A68622D6-572D-4FE8-8C24-3C4FDF43E58A}" type="presParOf" srcId="{453050B5-71BB-43DA-802B-D0BE837CA303}" destId="{31CE4092-F7A5-44E3-B87C-DEB911E24DA4}" srcOrd="20" destOrd="0" presId="urn:microsoft.com/office/officeart/2005/8/layout/orgChart1"/>
    <dgm:cxn modelId="{0714808D-3C57-4A75-8165-73E8D6D8DC70}" type="presParOf" srcId="{453050B5-71BB-43DA-802B-D0BE837CA303}" destId="{8F1AE22B-2FAB-4613-9633-8E55936DE321}" srcOrd="21" destOrd="0" presId="urn:microsoft.com/office/officeart/2005/8/layout/orgChart1"/>
    <dgm:cxn modelId="{40E88F43-AC9A-436F-BC12-5698C8053AC6}" type="presParOf" srcId="{8F1AE22B-2FAB-4613-9633-8E55936DE321}" destId="{3FDC1EB7-4276-47CA-A0E4-BCEF1455EE0D}" srcOrd="0" destOrd="0" presId="urn:microsoft.com/office/officeart/2005/8/layout/orgChart1"/>
    <dgm:cxn modelId="{0FB354C0-3131-47EB-B80B-3E80B23D16B7}" type="presParOf" srcId="{3FDC1EB7-4276-47CA-A0E4-BCEF1455EE0D}" destId="{0960EF88-5C6B-45D1-A810-67F3EBD35DAC}" srcOrd="0" destOrd="0" presId="urn:microsoft.com/office/officeart/2005/8/layout/orgChart1"/>
    <dgm:cxn modelId="{703764F8-D4EF-4DD2-9580-7D09E2E58CBA}" type="presParOf" srcId="{3FDC1EB7-4276-47CA-A0E4-BCEF1455EE0D}" destId="{05DA9245-A953-4343-B981-021151EDBB3A}" srcOrd="1" destOrd="0" presId="urn:microsoft.com/office/officeart/2005/8/layout/orgChart1"/>
    <dgm:cxn modelId="{F4030FF7-2810-4813-9F31-5B58D43B9482}" type="presParOf" srcId="{8F1AE22B-2FAB-4613-9633-8E55936DE321}" destId="{4F06E05A-DF9F-4C43-BEEA-17BACDFB6425}" srcOrd="1" destOrd="0" presId="urn:microsoft.com/office/officeart/2005/8/layout/orgChart1"/>
    <dgm:cxn modelId="{793EEE82-E684-4291-96A1-99673C7DBFA5}" type="presParOf" srcId="{8F1AE22B-2FAB-4613-9633-8E55936DE321}" destId="{BE466EFC-E1C1-4436-A723-7579F90D466B}" srcOrd="2" destOrd="0" presId="urn:microsoft.com/office/officeart/2005/8/layout/orgChart1"/>
    <dgm:cxn modelId="{0C0ED711-3B84-49CA-BE77-7C7DCB83297C}" type="presParOf" srcId="{90B586C5-E216-426D-9AED-52DD6CAA40B0}" destId="{D92BE1D4-7D4B-448E-817A-63373F15761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F4EFB-83D3-41B4-BD00-9DE3F8B685BC}">
      <dsp:nvSpPr>
        <dsp:cNvPr id="0" name=""/>
        <dsp:cNvSpPr/>
      </dsp:nvSpPr>
      <dsp:spPr>
        <a:xfrm>
          <a:off x="2752034" y="1270187"/>
          <a:ext cx="1947084" cy="337923"/>
        </a:xfrm>
        <a:custGeom>
          <a:avLst/>
          <a:gdLst/>
          <a:ahLst/>
          <a:cxnLst/>
          <a:rect l="0" t="0" r="0" b="0"/>
          <a:pathLst>
            <a:path>
              <a:moveTo>
                <a:pt x="0" y="0"/>
              </a:moveTo>
              <a:lnTo>
                <a:pt x="0" y="168961"/>
              </a:lnTo>
              <a:lnTo>
                <a:pt x="1947084" y="168961"/>
              </a:lnTo>
              <a:lnTo>
                <a:pt x="1947084" y="3379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20AC1C-959D-48A3-9AF9-B64F0DA819FD}">
      <dsp:nvSpPr>
        <dsp:cNvPr id="0" name=""/>
        <dsp:cNvSpPr/>
      </dsp:nvSpPr>
      <dsp:spPr>
        <a:xfrm>
          <a:off x="2706314" y="1270187"/>
          <a:ext cx="91440" cy="337923"/>
        </a:xfrm>
        <a:custGeom>
          <a:avLst/>
          <a:gdLst/>
          <a:ahLst/>
          <a:cxnLst/>
          <a:rect l="0" t="0" r="0" b="0"/>
          <a:pathLst>
            <a:path>
              <a:moveTo>
                <a:pt x="45720" y="0"/>
              </a:moveTo>
              <a:lnTo>
                <a:pt x="45720" y="3379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7698B4-4505-41F4-9015-9F4D1FAA9A9B}">
      <dsp:nvSpPr>
        <dsp:cNvPr id="0" name=""/>
        <dsp:cNvSpPr/>
      </dsp:nvSpPr>
      <dsp:spPr>
        <a:xfrm>
          <a:off x="804949" y="1270187"/>
          <a:ext cx="1947084" cy="337923"/>
        </a:xfrm>
        <a:custGeom>
          <a:avLst/>
          <a:gdLst/>
          <a:ahLst/>
          <a:cxnLst/>
          <a:rect l="0" t="0" r="0" b="0"/>
          <a:pathLst>
            <a:path>
              <a:moveTo>
                <a:pt x="1947084" y="0"/>
              </a:moveTo>
              <a:lnTo>
                <a:pt x="1947084" y="168961"/>
              </a:lnTo>
              <a:lnTo>
                <a:pt x="0" y="168961"/>
              </a:lnTo>
              <a:lnTo>
                <a:pt x="0" y="3379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A9F800-8D6A-454B-97FF-A23B25E2E06C}">
      <dsp:nvSpPr>
        <dsp:cNvPr id="0" name=""/>
        <dsp:cNvSpPr/>
      </dsp:nvSpPr>
      <dsp:spPr>
        <a:xfrm>
          <a:off x="1947454" y="465607"/>
          <a:ext cx="1609160" cy="804580"/>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Design Patterns</a:t>
          </a:r>
        </a:p>
      </dsp:txBody>
      <dsp:txXfrm>
        <a:off x="1947454" y="465607"/>
        <a:ext cx="1609160" cy="804580"/>
      </dsp:txXfrm>
    </dsp:sp>
    <dsp:sp modelId="{CC5A8D74-38B2-4EA5-A215-8E82E82FF3E8}">
      <dsp:nvSpPr>
        <dsp:cNvPr id="0" name=""/>
        <dsp:cNvSpPr/>
      </dsp:nvSpPr>
      <dsp:spPr>
        <a:xfrm>
          <a:off x="369" y="1608111"/>
          <a:ext cx="1609160" cy="804580"/>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Creational</a:t>
          </a:r>
        </a:p>
      </dsp:txBody>
      <dsp:txXfrm>
        <a:off x="369" y="1608111"/>
        <a:ext cx="1609160" cy="804580"/>
      </dsp:txXfrm>
    </dsp:sp>
    <dsp:sp modelId="{E918F5FF-DB45-40D7-A438-D6872054F577}">
      <dsp:nvSpPr>
        <dsp:cNvPr id="0" name=""/>
        <dsp:cNvSpPr/>
      </dsp:nvSpPr>
      <dsp:spPr>
        <a:xfrm>
          <a:off x="1947454" y="1608111"/>
          <a:ext cx="1609160" cy="804580"/>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Structural</a:t>
          </a:r>
        </a:p>
      </dsp:txBody>
      <dsp:txXfrm>
        <a:off x="1947454" y="1608111"/>
        <a:ext cx="1609160" cy="804580"/>
      </dsp:txXfrm>
    </dsp:sp>
    <dsp:sp modelId="{85E5F0FA-BE1D-4114-BEB8-52C29679142A}">
      <dsp:nvSpPr>
        <dsp:cNvPr id="0" name=""/>
        <dsp:cNvSpPr/>
      </dsp:nvSpPr>
      <dsp:spPr>
        <a:xfrm>
          <a:off x="3894538" y="1608111"/>
          <a:ext cx="1609160" cy="804580"/>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Behavioral</a:t>
          </a:r>
        </a:p>
      </dsp:txBody>
      <dsp:txXfrm>
        <a:off x="3894538" y="1608111"/>
        <a:ext cx="1609160" cy="804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8B6E7-5FB8-4C70-B30D-FD75D02A919B}">
      <dsp:nvSpPr>
        <dsp:cNvPr id="0" name=""/>
        <dsp:cNvSpPr/>
      </dsp:nvSpPr>
      <dsp:spPr>
        <a:xfrm>
          <a:off x="3754552" y="2193069"/>
          <a:ext cx="3111117" cy="269973"/>
        </a:xfrm>
        <a:custGeom>
          <a:avLst/>
          <a:gdLst/>
          <a:ahLst/>
          <a:cxnLst/>
          <a:rect l="0" t="0" r="0" b="0"/>
          <a:pathLst>
            <a:path>
              <a:moveTo>
                <a:pt x="0" y="0"/>
              </a:moveTo>
              <a:lnTo>
                <a:pt x="0" y="134986"/>
              </a:lnTo>
              <a:lnTo>
                <a:pt x="3111117" y="134986"/>
              </a:lnTo>
              <a:lnTo>
                <a:pt x="3111117" y="2699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098D4F-560E-4ED8-815B-3522A517FC31}">
      <dsp:nvSpPr>
        <dsp:cNvPr id="0" name=""/>
        <dsp:cNvSpPr/>
      </dsp:nvSpPr>
      <dsp:spPr>
        <a:xfrm>
          <a:off x="3754552" y="2193069"/>
          <a:ext cx="1555558" cy="269973"/>
        </a:xfrm>
        <a:custGeom>
          <a:avLst/>
          <a:gdLst/>
          <a:ahLst/>
          <a:cxnLst/>
          <a:rect l="0" t="0" r="0" b="0"/>
          <a:pathLst>
            <a:path>
              <a:moveTo>
                <a:pt x="0" y="0"/>
              </a:moveTo>
              <a:lnTo>
                <a:pt x="0" y="134986"/>
              </a:lnTo>
              <a:lnTo>
                <a:pt x="1555558" y="134986"/>
              </a:lnTo>
              <a:lnTo>
                <a:pt x="1555558" y="2699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5F4EFB-83D3-41B4-BD00-9DE3F8B685BC}">
      <dsp:nvSpPr>
        <dsp:cNvPr id="0" name=""/>
        <dsp:cNvSpPr/>
      </dsp:nvSpPr>
      <dsp:spPr>
        <a:xfrm>
          <a:off x="3708832" y="2193069"/>
          <a:ext cx="91440" cy="269973"/>
        </a:xfrm>
        <a:custGeom>
          <a:avLst/>
          <a:gdLst/>
          <a:ahLst/>
          <a:cxnLst/>
          <a:rect l="0" t="0" r="0" b="0"/>
          <a:pathLst>
            <a:path>
              <a:moveTo>
                <a:pt x="45720" y="0"/>
              </a:moveTo>
              <a:lnTo>
                <a:pt x="45720" y="2699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20AC1C-959D-48A3-9AF9-B64F0DA819FD}">
      <dsp:nvSpPr>
        <dsp:cNvPr id="0" name=""/>
        <dsp:cNvSpPr/>
      </dsp:nvSpPr>
      <dsp:spPr>
        <a:xfrm>
          <a:off x="2198993" y="2193069"/>
          <a:ext cx="1555558" cy="269973"/>
        </a:xfrm>
        <a:custGeom>
          <a:avLst/>
          <a:gdLst/>
          <a:ahLst/>
          <a:cxnLst/>
          <a:rect l="0" t="0" r="0" b="0"/>
          <a:pathLst>
            <a:path>
              <a:moveTo>
                <a:pt x="1555558" y="0"/>
              </a:moveTo>
              <a:lnTo>
                <a:pt x="1555558" y="134986"/>
              </a:lnTo>
              <a:lnTo>
                <a:pt x="0" y="134986"/>
              </a:lnTo>
              <a:lnTo>
                <a:pt x="0" y="2699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7698B4-4505-41F4-9015-9F4D1FAA9A9B}">
      <dsp:nvSpPr>
        <dsp:cNvPr id="0" name=""/>
        <dsp:cNvSpPr/>
      </dsp:nvSpPr>
      <dsp:spPr>
        <a:xfrm>
          <a:off x="643434" y="2193069"/>
          <a:ext cx="3111117" cy="269973"/>
        </a:xfrm>
        <a:custGeom>
          <a:avLst/>
          <a:gdLst/>
          <a:ahLst/>
          <a:cxnLst/>
          <a:rect l="0" t="0" r="0" b="0"/>
          <a:pathLst>
            <a:path>
              <a:moveTo>
                <a:pt x="3111117" y="0"/>
              </a:moveTo>
              <a:lnTo>
                <a:pt x="3111117" y="134986"/>
              </a:lnTo>
              <a:lnTo>
                <a:pt x="0" y="134986"/>
              </a:lnTo>
              <a:lnTo>
                <a:pt x="0" y="2699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A9F800-8D6A-454B-97FF-A23B25E2E06C}">
      <dsp:nvSpPr>
        <dsp:cNvPr id="0" name=""/>
        <dsp:cNvSpPr/>
      </dsp:nvSpPr>
      <dsp:spPr>
        <a:xfrm>
          <a:off x="3111759" y="1550276"/>
          <a:ext cx="1285585" cy="642792"/>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Creational Design Patterns</a:t>
          </a:r>
        </a:p>
      </dsp:txBody>
      <dsp:txXfrm>
        <a:off x="3111759" y="1550276"/>
        <a:ext cx="1285585" cy="642792"/>
      </dsp:txXfrm>
    </dsp:sp>
    <dsp:sp modelId="{CC5A8D74-38B2-4EA5-A215-8E82E82FF3E8}">
      <dsp:nvSpPr>
        <dsp:cNvPr id="0" name=""/>
        <dsp:cNvSpPr/>
      </dsp:nvSpPr>
      <dsp:spPr>
        <a:xfrm>
          <a:off x="641" y="2463042"/>
          <a:ext cx="1285585" cy="642792"/>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Singleton</a:t>
          </a:r>
        </a:p>
      </dsp:txBody>
      <dsp:txXfrm>
        <a:off x="641" y="2463042"/>
        <a:ext cx="1285585" cy="642792"/>
      </dsp:txXfrm>
    </dsp:sp>
    <dsp:sp modelId="{E918F5FF-DB45-40D7-A438-D6872054F577}">
      <dsp:nvSpPr>
        <dsp:cNvPr id="0" name=""/>
        <dsp:cNvSpPr/>
      </dsp:nvSpPr>
      <dsp:spPr>
        <a:xfrm>
          <a:off x="1556200" y="2463042"/>
          <a:ext cx="1285585" cy="642792"/>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Factory Method</a:t>
          </a:r>
        </a:p>
      </dsp:txBody>
      <dsp:txXfrm>
        <a:off x="1556200" y="2463042"/>
        <a:ext cx="1285585" cy="642792"/>
      </dsp:txXfrm>
    </dsp:sp>
    <dsp:sp modelId="{85E5F0FA-BE1D-4114-BEB8-52C29679142A}">
      <dsp:nvSpPr>
        <dsp:cNvPr id="0" name=""/>
        <dsp:cNvSpPr/>
      </dsp:nvSpPr>
      <dsp:spPr>
        <a:xfrm>
          <a:off x="3111759" y="2463042"/>
          <a:ext cx="1285585" cy="642792"/>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Abstract Factory</a:t>
          </a:r>
        </a:p>
      </dsp:txBody>
      <dsp:txXfrm>
        <a:off x="3111759" y="2463042"/>
        <a:ext cx="1285585" cy="642792"/>
      </dsp:txXfrm>
    </dsp:sp>
    <dsp:sp modelId="{FF68C375-28BA-4656-BEA4-F80D76F9F598}">
      <dsp:nvSpPr>
        <dsp:cNvPr id="0" name=""/>
        <dsp:cNvSpPr/>
      </dsp:nvSpPr>
      <dsp:spPr>
        <a:xfrm>
          <a:off x="4667317" y="2463042"/>
          <a:ext cx="1285585" cy="642792"/>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Builder</a:t>
          </a:r>
        </a:p>
      </dsp:txBody>
      <dsp:txXfrm>
        <a:off x="4667317" y="2463042"/>
        <a:ext cx="1285585" cy="642792"/>
      </dsp:txXfrm>
    </dsp:sp>
    <dsp:sp modelId="{2FB5600A-7912-45AC-9F63-429BD6F0C033}">
      <dsp:nvSpPr>
        <dsp:cNvPr id="0" name=""/>
        <dsp:cNvSpPr/>
      </dsp:nvSpPr>
      <dsp:spPr>
        <a:xfrm>
          <a:off x="6222876" y="2463042"/>
          <a:ext cx="1285585" cy="642792"/>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Prototype</a:t>
          </a:r>
        </a:p>
      </dsp:txBody>
      <dsp:txXfrm>
        <a:off x="6222876" y="2463042"/>
        <a:ext cx="1285585" cy="6427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86FED-1169-433D-BEAA-6BE3FB7EE1F9}">
      <dsp:nvSpPr>
        <dsp:cNvPr id="0" name=""/>
        <dsp:cNvSpPr/>
      </dsp:nvSpPr>
      <dsp:spPr>
        <a:xfrm>
          <a:off x="5371317" y="2783499"/>
          <a:ext cx="4718573" cy="272975"/>
        </a:xfrm>
        <a:custGeom>
          <a:avLst/>
          <a:gdLst/>
          <a:ahLst/>
          <a:cxnLst/>
          <a:rect l="0" t="0" r="0" b="0"/>
          <a:pathLst>
            <a:path>
              <a:moveTo>
                <a:pt x="0" y="0"/>
              </a:moveTo>
              <a:lnTo>
                <a:pt x="0" y="136487"/>
              </a:lnTo>
              <a:lnTo>
                <a:pt x="4718573" y="136487"/>
              </a:lnTo>
              <a:lnTo>
                <a:pt x="4718573" y="2729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B15E90-9A1B-404D-82FD-E3BAC37219B7}">
      <dsp:nvSpPr>
        <dsp:cNvPr id="0" name=""/>
        <dsp:cNvSpPr/>
      </dsp:nvSpPr>
      <dsp:spPr>
        <a:xfrm>
          <a:off x="5371317" y="2783499"/>
          <a:ext cx="3145715" cy="272975"/>
        </a:xfrm>
        <a:custGeom>
          <a:avLst/>
          <a:gdLst/>
          <a:ahLst/>
          <a:cxnLst/>
          <a:rect l="0" t="0" r="0" b="0"/>
          <a:pathLst>
            <a:path>
              <a:moveTo>
                <a:pt x="0" y="0"/>
              </a:moveTo>
              <a:lnTo>
                <a:pt x="0" y="136487"/>
              </a:lnTo>
              <a:lnTo>
                <a:pt x="3145715" y="136487"/>
              </a:lnTo>
              <a:lnTo>
                <a:pt x="3145715" y="2729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08B6E7-5FB8-4C70-B30D-FD75D02A919B}">
      <dsp:nvSpPr>
        <dsp:cNvPr id="0" name=""/>
        <dsp:cNvSpPr/>
      </dsp:nvSpPr>
      <dsp:spPr>
        <a:xfrm>
          <a:off x="5371317" y="2783499"/>
          <a:ext cx="1572857" cy="272975"/>
        </a:xfrm>
        <a:custGeom>
          <a:avLst/>
          <a:gdLst/>
          <a:ahLst/>
          <a:cxnLst/>
          <a:rect l="0" t="0" r="0" b="0"/>
          <a:pathLst>
            <a:path>
              <a:moveTo>
                <a:pt x="0" y="0"/>
              </a:moveTo>
              <a:lnTo>
                <a:pt x="0" y="136487"/>
              </a:lnTo>
              <a:lnTo>
                <a:pt x="1572857" y="136487"/>
              </a:lnTo>
              <a:lnTo>
                <a:pt x="1572857" y="2729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098D4F-560E-4ED8-815B-3522A517FC31}">
      <dsp:nvSpPr>
        <dsp:cNvPr id="0" name=""/>
        <dsp:cNvSpPr/>
      </dsp:nvSpPr>
      <dsp:spPr>
        <a:xfrm>
          <a:off x="5325597" y="2783499"/>
          <a:ext cx="91440" cy="272975"/>
        </a:xfrm>
        <a:custGeom>
          <a:avLst/>
          <a:gdLst/>
          <a:ahLst/>
          <a:cxnLst/>
          <a:rect l="0" t="0" r="0" b="0"/>
          <a:pathLst>
            <a:path>
              <a:moveTo>
                <a:pt x="45720" y="0"/>
              </a:moveTo>
              <a:lnTo>
                <a:pt x="45720" y="2729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5F4EFB-83D3-41B4-BD00-9DE3F8B685BC}">
      <dsp:nvSpPr>
        <dsp:cNvPr id="0" name=""/>
        <dsp:cNvSpPr/>
      </dsp:nvSpPr>
      <dsp:spPr>
        <a:xfrm>
          <a:off x="3798459" y="2783499"/>
          <a:ext cx="1572857" cy="272975"/>
        </a:xfrm>
        <a:custGeom>
          <a:avLst/>
          <a:gdLst/>
          <a:ahLst/>
          <a:cxnLst/>
          <a:rect l="0" t="0" r="0" b="0"/>
          <a:pathLst>
            <a:path>
              <a:moveTo>
                <a:pt x="1572857" y="0"/>
              </a:moveTo>
              <a:lnTo>
                <a:pt x="1572857" y="136487"/>
              </a:lnTo>
              <a:lnTo>
                <a:pt x="0" y="136487"/>
              </a:lnTo>
              <a:lnTo>
                <a:pt x="0" y="2729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20AC1C-959D-48A3-9AF9-B64F0DA819FD}">
      <dsp:nvSpPr>
        <dsp:cNvPr id="0" name=""/>
        <dsp:cNvSpPr/>
      </dsp:nvSpPr>
      <dsp:spPr>
        <a:xfrm>
          <a:off x="2225601" y="2783499"/>
          <a:ext cx="3145715" cy="272975"/>
        </a:xfrm>
        <a:custGeom>
          <a:avLst/>
          <a:gdLst/>
          <a:ahLst/>
          <a:cxnLst/>
          <a:rect l="0" t="0" r="0" b="0"/>
          <a:pathLst>
            <a:path>
              <a:moveTo>
                <a:pt x="3145715" y="0"/>
              </a:moveTo>
              <a:lnTo>
                <a:pt x="3145715" y="136487"/>
              </a:lnTo>
              <a:lnTo>
                <a:pt x="0" y="136487"/>
              </a:lnTo>
              <a:lnTo>
                <a:pt x="0" y="2729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7698B4-4505-41F4-9015-9F4D1FAA9A9B}">
      <dsp:nvSpPr>
        <dsp:cNvPr id="0" name=""/>
        <dsp:cNvSpPr/>
      </dsp:nvSpPr>
      <dsp:spPr>
        <a:xfrm>
          <a:off x="652744" y="2783499"/>
          <a:ext cx="4718573" cy="272975"/>
        </a:xfrm>
        <a:custGeom>
          <a:avLst/>
          <a:gdLst/>
          <a:ahLst/>
          <a:cxnLst/>
          <a:rect l="0" t="0" r="0" b="0"/>
          <a:pathLst>
            <a:path>
              <a:moveTo>
                <a:pt x="4718573" y="0"/>
              </a:moveTo>
              <a:lnTo>
                <a:pt x="4718573" y="136487"/>
              </a:lnTo>
              <a:lnTo>
                <a:pt x="0" y="136487"/>
              </a:lnTo>
              <a:lnTo>
                <a:pt x="0" y="27297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A9F800-8D6A-454B-97FF-A23B25E2E06C}">
      <dsp:nvSpPr>
        <dsp:cNvPr id="0" name=""/>
        <dsp:cNvSpPr/>
      </dsp:nvSpPr>
      <dsp:spPr>
        <a:xfrm>
          <a:off x="4370583" y="2133558"/>
          <a:ext cx="2001467" cy="649941"/>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Structural Design Patterns</a:t>
          </a:r>
        </a:p>
      </dsp:txBody>
      <dsp:txXfrm>
        <a:off x="4370583" y="2133558"/>
        <a:ext cx="2001467" cy="649941"/>
      </dsp:txXfrm>
    </dsp:sp>
    <dsp:sp modelId="{CC5A8D74-38B2-4EA5-A215-8E82E82FF3E8}">
      <dsp:nvSpPr>
        <dsp:cNvPr id="0" name=""/>
        <dsp:cNvSpPr/>
      </dsp:nvSpPr>
      <dsp:spPr>
        <a:xfrm>
          <a:off x="2803" y="3056475"/>
          <a:ext cx="1299882" cy="649941"/>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Adapter</a:t>
          </a:r>
        </a:p>
      </dsp:txBody>
      <dsp:txXfrm>
        <a:off x="2803" y="3056475"/>
        <a:ext cx="1299882" cy="649941"/>
      </dsp:txXfrm>
    </dsp:sp>
    <dsp:sp modelId="{E918F5FF-DB45-40D7-A438-D6872054F577}">
      <dsp:nvSpPr>
        <dsp:cNvPr id="0" name=""/>
        <dsp:cNvSpPr/>
      </dsp:nvSpPr>
      <dsp:spPr>
        <a:xfrm>
          <a:off x="1575660" y="3056475"/>
          <a:ext cx="1299882" cy="649941"/>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Bridge</a:t>
          </a:r>
        </a:p>
      </dsp:txBody>
      <dsp:txXfrm>
        <a:off x="1575660" y="3056475"/>
        <a:ext cx="1299882" cy="649941"/>
      </dsp:txXfrm>
    </dsp:sp>
    <dsp:sp modelId="{85E5F0FA-BE1D-4114-BEB8-52C29679142A}">
      <dsp:nvSpPr>
        <dsp:cNvPr id="0" name=""/>
        <dsp:cNvSpPr/>
      </dsp:nvSpPr>
      <dsp:spPr>
        <a:xfrm>
          <a:off x="3148518" y="3056475"/>
          <a:ext cx="1299882" cy="649941"/>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Composite</a:t>
          </a:r>
        </a:p>
      </dsp:txBody>
      <dsp:txXfrm>
        <a:off x="3148518" y="3056475"/>
        <a:ext cx="1299882" cy="649941"/>
      </dsp:txXfrm>
    </dsp:sp>
    <dsp:sp modelId="{FF68C375-28BA-4656-BEA4-F80D76F9F598}">
      <dsp:nvSpPr>
        <dsp:cNvPr id="0" name=""/>
        <dsp:cNvSpPr/>
      </dsp:nvSpPr>
      <dsp:spPr>
        <a:xfrm>
          <a:off x="4721376" y="3056475"/>
          <a:ext cx="1299882" cy="649941"/>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Decorator</a:t>
          </a:r>
        </a:p>
      </dsp:txBody>
      <dsp:txXfrm>
        <a:off x="4721376" y="3056475"/>
        <a:ext cx="1299882" cy="649941"/>
      </dsp:txXfrm>
    </dsp:sp>
    <dsp:sp modelId="{2FB5600A-7912-45AC-9F63-429BD6F0C033}">
      <dsp:nvSpPr>
        <dsp:cNvPr id="0" name=""/>
        <dsp:cNvSpPr/>
      </dsp:nvSpPr>
      <dsp:spPr>
        <a:xfrm>
          <a:off x="6294234" y="3056475"/>
          <a:ext cx="1299882" cy="649941"/>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Facade</a:t>
          </a:r>
        </a:p>
      </dsp:txBody>
      <dsp:txXfrm>
        <a:off x="6294234" y="3056475"/>
        <a:ext cx="1299882" cy="649941"/>
      </dsp:txXfrm>
    </dsp:sp>
    <dsp:sp modelId="{540205E7-4867-46EC-A450-F7C278F37BFB}">
      <dsp:nvSpPr>
        <dsp:cNvPr id="0" name=""/>
        <dsp:cNvSpPr/>
      </dsp:nvSpPr>
      <dsp:spPr>
        <a:xfrm>
          <a:off x="7867091" y="3056475"/>
          <a:ext cx="1299882" cy="649941"/>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Flyweight</a:t>
          </a:r>
        </a:p>
      </dsp:txBody>
      <dsp:txXfrm>
        <a:off x="7867091" y="3056475"/>
        <a:ext cx="1299882" cy="649941"/>
      </dsp:txXfrm>
    </dsp:sp>
    <dsp:sp modelId="{02B767F0-1326-48AD-8915-1944747126EC}">
      <dsp:nvSpPr>
        <dsp:cNvPr id="0" name=""/>
        <dsp:cNvSpPr/>
      </dsp:nvSpPr>
      <dsp:spPr>
        <a:xfrm>
          <a:off x="9439949" y="3056475"/>
          <a:ext cx="1299882" cy="649941"/>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Proxy</a:t>
          </a:r>
        </a:p>
      </dsp:txBody>
      <dsp:txXfrm>
        <a:off x="9439949" y="3056475"/>
        <a:ext cx="1299882" cy="6499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E4092-F7A5-44E3-B87C-DEB911E24DA4}">
      <dsp:nvSpPr>
        <dsp:cNvPr id="0" name=""/>
        <dsp:cNvSpPr/>
      </dsp:nvSpPr>
      <dsp:spPr>
        <a:xfrm>
          <a:off x="5782134" y="3436947"/>
          <a:ext cx="5337816" cy="185279"/>
        </a:xfrm>
        <a:custGeom>
          <a:avLst/>
          <a:gdLst/>
          <a:ahLst/>
          <a:cxnLst/>
          <a:rect l="0" t="0" r="0" b="0"/>
          <a:pathLst>
            <a:path>
              <a:moveTo>
                <a:pt x="0" y="0"/>
              </a:moveTo>
              <a:lnTo>
                <a:pt x="0" y="92639"/>
              </a:lnTo>
              <a:lnTo>
                <a:pt x="5337816" y="92639"/>
              </a:lnTo>
              <a:lnTo>
                <a:pt x="5337816" y="1852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24A07F-4E43-4A2E-8B33-2431DB8E309C}">
      <dsp:nvSpPr>
        <dsp:cNvPr id="0" name=""/>
        <dsp:cNvSpPr/>
      </dsp:nvSpPr>
      <dsp:spPr>
        <a:xfrm>
          <a:off x="5782134" y="3436947"/>
          <a:ext cx="4270253" cy="185279"/>
        </a:xfrm>
        <a:custGeom>
          <a:avLst/>
          <a:gdLst/>
          <a:ahLst/>
          <a:cxnLst/>
          <a:rect l="0" t="0" r="0" b="0"/>
          <a:pathLst>
            <a:path>
              <a:moveTo>
                <a:pt x="0" y="0"/>
              </a:moveTo>
              <a:lnTo>
                <a:pt x="0" y="92639"/>
              </a:lnTo>
              <a:lnTo>
                <a:pt x="4270253" y="92639"/>
              </a:lnTo>
              <a:lnTo>
                <a:pt x="4270253" y="1852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8A4858-0FB4-459B-B6F3-0C62FC7FE2DD}">
      <dsp:nvSpPr>
        <dsp:cNvPr id="0" name=""/>
        <dsp:cNvSpPr/>
      </dsp:nvSpPr>
      <dsp:spPr>
        <a:xfrm>
          <a:off x="5782134" y="3436947"/>
          <a:ext cx="3202689" cy="185279"/>
        </a:xfrm>
        <a:custGeom>
          <a:avLst/>
          <a:gdLst/>
          <a:ahLst/>
          <a:cxnLst/>
          <a:rect l="0" t="0" r="0" b="0"/>
          <a:pathLst>
            <a:path>
              <a:moveTo>
                <a:pt x="0" y="0"/>
              </a:moveTo>
              <a:lnTo>
                <a:pt x="0" y="92639"/>
              </a:lnTo>
              <a:lnTo>
                <a:pt x="3202689" y="92639"/>
              </a:lnTo>
              <a:lnTo>
                <a:pt x="3202689" y="1852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DEEDA9-96C4-4DC8-A9C6-D63525F895AC}">
      <dsp:nvSpPr>
        <dsp:cNvPr id="0" name=""/>
        <dsp:cNvSpPr/>
      </dsp:nvSpPr>
      <dsp:spPr>
        <a:xfrm>
          <a:off x="5782134" y="3436947"/>
          <a:ext cx="2135126" cy="185279"/>
        </a:xfrm>
        <a:custGeom>
          <a:avLst/>
          <a:gdLst/>
          <a:ahLst/>
          <a:cxnLst/>
          <a:rect l="0" t="0" r="0" b="0"/>
          <a:pathLst>
            <a:path>
              <a:moveTo>
                <a:pt x="0" y="0"/>
              </a:moveTo>
              <a:lnTo>
                <a:pt x="0" y="92639"/>
              </a:lnTo>
              <a:lnTo>
                <a:pt x="2135126" y="92639"/>
              </a:lnTo>
              <a:lnTo>
                <a:pt x="2135126" y="1852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686FED-1169-433D-BEAA-6BE3FB7EE1F9}">
      <dsp:nvSpPr>
        <dsp:cNvPr id="0" name=""/>
        <dsp:cNvSpPr/>
      </dsp:nvSpPr>
      <dsp:spPr>
        <a:xfrm>
          <a:off x="5782134" y="3436947"/>
          <a:ext cx="1067563" cy="185279"/>
        </a:xfrm>
        <a:custGeom>
          <a:avLst/>
          <a:gdLst/>
          <a:ahLst/>
          <a:cxnLst/>
          <a:rect l="0" t="0" r="0" b="0"/>
          <a:pathLst>
            <a:path>
              <a:moveTo>
                <a:pt x="0" y="0"/>
              </a:moveTo>
              <a:lnTo>
                <a:pt x="0" y="92639"/>
              </a:lnTo>
              <a:lnTo>
                <a:pt x="1067563" y="92639"/>
              </a:lnTo>
              <a:lnTo>
                <a:pt x="1067563" y="1852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B15E90-9A1B-404D-82FD-E3BAC37219B7}">
      <dsp:nvSpPr>
        <dsp:cNvPr id="0" name=""/>
        <dsp:cNvSpPr/>
      </dsp:nvSpPr>
      <dsp:spPr>
        <a:xfrm>
          <a:off x="5736414" y="3436947"/>
          <a:ext cx="91440" cy="185279"/>
        </a:xfrm>
        <a:custGeom>
          <a:avLst/>
          <a:gdLst/>
          <a:ahLst/>
          <a:cxnLst/>
          <a:rect l="0" t="0" r="0" b="0"/>
          <a:pathLst>
            <a:path>
              <a:moveTo>
                <a:pt x="45720" y="0"/>
              </a:moveTo>
              <a:lnTo>
                <a:pt x="45720" y="1852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08B6E7-5FB8-4C70-B30D-FD75D02A919B}">
      <dsp:nvSpPr>
        <dsp:cNvPr id="0" name=""/>
        <dsp:cNvSpPr/>
      </dsp:nvSpPr>
      <dsp:spPr>
        <a:xfrm>
          <a:off x="4714571" y="3436947"/>
          <a:ext cx="1067563" cy="185279"/>
        </a:xfrm>
        <a:custGeom>
          <a:avLst/>
          <a:gdLst/>
          <a:ahLst/>
          <a:cxnLst/>
          <a:rect l="0" t="0" r="0" b="0"/>
          <a:pathLst>
            <a:path>
              <a:moveTo>
                <a:pt x="1067563" y="0"/>
              </a:moveTo>
              <a:lnTo>
                <a:pt x="1067563" y="92639"/>
              </a:lnTo>
              <a:lnTo>
                <a:pt x="0" y="92639"/>
              </a:lnTo>
              <a:lnTo>
                <a:pt x="0" y="1852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098D4F-560E-4ED8-815B-3522A517FC31}">
      <dsp:nvSpPr>
        <dsp:cNvPr id="0" name=""/>
        <dsp:cNvSpPr/>
      </dsp:nvSpPr>
      <dsp:spPr>
        <a:xfrm>
          <a:off x="3647007" y="3436947"/>
          <a:ext cx="2135126" cy="185279"/>
        </a:xfrm>
        <a:custGeom>
          <a:avLst/>
          <a:gdLst/>
          <a:ahLst/>
          <a:cxnLst/>
          <a:rect l="0" t="0" r="0" b="0"/>
          <a:pathLst>
            <a:path>
              <a:moveTo>
                <a:pt x="2135126" y="0"/>
              </a:moveTo>
              <a:lnTo>
                <a:pt x="2135126" y="92639"/>
              </a:lnTo>
              <a:lnTo>
                <a:pt x="0" y="92639"/>
              </a:lnTo>
              <a:lnTo>
                <a:pt x="0" y="1852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5F4EFB-83D3-41B4-BD00-9DE3F8B685BC}">
      <dsp:nvSpPr>
        <dsp:cNvPr id="0" name=""/>
        <dsp:cNvSpPr/>
      </dsp:nvSpPr>
      <dsp:spPr>
        <a:xfrm>
          <a:off x="2579444" y="3436947"/>
          <a:ext cx="3202689" cy="185279"/>
        </a:xfrm>
        <a:custGeom>
          <a:avLst/>
          <a:gdLst/>
          <a:ahLst/>
          <a:cxnLst/>
          <a:rect l="0" t="0" r="0" b="0"/>
          <a:pathLst>
            <a:path>
              <a:moveTo>
                <a:pt x="3202689" y="0"/>
              </a:moveTo>
              <a:lnTo>
                <a:pt x="3202689" y="92639"/>
              </a:lnTo>
              <a:lnTo>
                <a:pt x="0" y="92639"/>
              </a:lnTo>
              <a:lnTo>
                <a:pt x="0" y="1852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20AC1C-959D-48A3-9AF9-B64F0DA819FD}">
      <dsp:nvSpPr>
        <dsp:cNvPr id="0" name=""/>
        <dsp:cNvSpPr/>
      </dsp:nvSpPr>
      <dsp:spPr>
        <a:xfrm>
          <a:off x="1511881" y="3436947"/>
          <a:ext cx="4270253" cy="185279"/>
        </a:xfrm>
        <a:custGeom>
          <a:avLst/>
          <a:gdLst/>
          <a:ahLst/>
          <a:cxnLst/>
          <a:rect l="0" t="0" r="0" b="0"/>
          <a:pathLst>
            <a:path>
              <a:moveTo>
                <a:pt x="4270253" y="0"/>
              </a:moveTo>
              <a:lnTo>
                <a:pt x="4270253" y="92639"/>
              </a:lnTo>
              <a:lnTo>
                <a:pt x="0" y="92639"/>
              </a:lnTo>
              <a:lnTo>
                <a:pt x="0" y="1852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7698B4-4505-41F4-9015-9F4D1FAA9A9B}">
      <dsp:nvSpPr>
        <dsp:cNvPr id="0" name=""/>
        <dsp:cNvSpPr/>
      </dsp:nvSpPr>
      <dsp:spPr>
        <a:xfrm>
          <a:off x="444318" y="3436947"/>
          <a:ext cx="5337816" cy="185279"/>
        </a:xfrm>
        <a:custGeom>
          <a:avLst/>
          <a:gdLst/>
          <a:ahLst/>
          <a:cxnLst/>
          <a:rect l="0" t="0" r="0" b="0"/>
          <a:pathLst>
            <a:path>
              <a:moveTo>
                <a:pt x="5337816" y="0"/>
              </a:moveTo>
              <a:lnTo>
                <a:pt x="5337816" y="92639"/>
              </a:lnTo>
              <a:lnTo>
                <a:pt x="0" y="92639"/>
              </a:lnTo>
              <a:lnTo>
                <a:pt x="0" y="18527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A9F800-8D6A-454B-97FF-A23B25E2E06C}">
      <dsp:nvSpPr>
        <dsp:cNvPr id="0" name=""/>
        <dsp:cNvSpPr/>
      </dsp:nvSpPr>
      <dsp:spPr>
        <a:xfrm>
          <a:off x="4420704" y="2995805"/>
          <a:ext cx="2722859" cy="441141"/>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Behavioral Design Patterns</a:t>
          </a:r>
        </a:p>
      </dsp:txBody>
      <dsp:txXfrm>
        <a:off x="4420704" y="2995805"/>
        <a:ext cx="2722859" cy="441141"/>
      </dsp:txXfrm>
    </dsp:sp>
    <dsp:sp modelId="{CC5A8D74-38B2-4EA5-A215-8E82E82FF3E8}">
      <dsp:nvSpPr>
        <dsp:cNvPr id="0" name=""/>
        <dsp:cNvSpPr/>
      </dsp:nvSpPr>
      <dsp:spPr>
        <a:xfrm>
          <a:off x="3176" y="3622227"/>
          <a:ext cx="882283" cy="441141"/>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Chain of Responsibility</a:t>
          </a:r>
        </a:p>
      </dsp:txBody>
      <dsp:txXfrm>
        <a:off x="3176" y="3622227"/>
        <a:ext cx="882283" cy="441141"/>
      </dsp:txXfrm>
    </dsp:sp>
    <dsp:sp modelId="{E918F5FF-DB45-40D7-A438-D6872054F577}">
      <dsp:nvSpPr>
        <dsp:cNvPr id="0" name=""/>
        <dsp:cNvSpPr/>
      </dsp:nvSpPr>
      <dsp:spPr>
        <a:xfrm>
          <a:off x="1070739" y="3622227"/>
          <a:ext cx="882283" cy="441141"/>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Command</a:t>
          </a:r>
        </a:p>
      </dsp:txBody>
      <dsp:txXfrm>
        <a:off x="1070739" y="3622227"/>
        <a:ext cx="882283" cy="441141"/>
      </dsp:txXfrm>
    </dsp:sp>
    <dsp:sp modelId="{85E5F0FA-BE1D-4114-BEB8-52C29679142A}">
      <dsp:nvSpPr>
        <dsp:cNvPr id="0" name=""/>
        <dsp:cNvSpPr/>
      </dsp:nvSpPr>
      <dsp:spPr>
        <a:xfrm>
          <a:off x="2138302" y="3622227"/>
          <a:ext cx="882283" cy="441141"/>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Interpreter</a:t>
          </a:r>
        </a:p>
      </dsp:txBody>
      <dsp:txXfrm>
        <a:off x="2138302" y="3622227"/>
        <a:ext cx="882283" cy="441141"/>
      </dsp:txXfrm>
    </dsp:sp>
    <dsp:sp modelId="{FF68C375-28BA-4656-BEA4-F80D76F9F598}">
      <dsp:nvSpPr>
        <dsp:cNvPr id="0" name=""/>
        <dsp:cNvSpPr/>
      </dsp:nvSpPr>
      <dsp:spPr>
        <a:xfrm>
          <a:off x="3205866" y="3622227"/>
          <a:ext cx="882283" cy="441141"/>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Iterator</a:t>
          </a:r>
        </a:p>
      </dsp:txBody>
      <dsp:txXfrm>
        <a:off x="3205866" y="3622227"/>
        <a:ext cx="882283" cy="441141"/>
      </dsp:txXfrm>
    </dsp:sp>
    <dsp:sp modelId="{2FB5600A-7912-45AC-9F63-429BD6F0C033}">
      <dsp:nvSpPr>
        <dsp:cNvPr id="0" name=""/>
        <dsp:cNvSpPr/>
      </dsp:nvSpPr>
      <dsp:spPr>
        <a:xfrm>
          <a:off x="4273429" y="3622227"/>
          <a:ext cx="882283" cy="441141"/>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Mediator</a:t>
          </a:r>
        </a:p>
      </dsp:txBody>
      <dsp:txXfrm>
        <a:off x="4273429" y="3622227"/>
        <a:ext cx="882283" cy="441141"/>
      </dsp:txXfrm>
    </dsp:sp>
    <dsp:sp modelId="{540205E7-4867-46EC-A450-F7C278F37BFB}">
      <dsp:nvSpPr>
        <dsp:cNvPr id="0" name=""/>
        <dsp:cNvSpPr/>
      </dsp:nvSpPr>
      <dsp:spPr>
        <a:xfrm>
          <a:off x="5340992" y="3622227"/>
          <a:ext cx="882283" cy="441141"/>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Memento</a:t>
          </a:r>
        </a:p>
      </dsp:txBody>
      <dsp:txXfrm>
        <a:off x="5340992" y="3622227"/>
        <a:ext cx="882283" cy="441141"/>
      </dsp:txXfrm>
    </dsp:sp>
    <dsp:sp modelId="{02B767F0-1326-48AD-8915-1944747126EC}">
      <dsp:nvSpPr>
        <dsp:cNvPr id="0" name=""/>
        <dsp:cNvSpPr/>
      </dsp:nvSpPr>
      <dsp:spPr>
        <a:xfrm>
          <a:off x="6408555" y="3622227"/>
          <a:ext cx="882283" cy="441141"/>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Observer</a:t>
          </a:r>
        </a:p>
      </dsp:txBody>
      <dsp:txXfrm>
        <a:off x="6408555" y="3622227"/>
        <a:ext cx="882283" cy="441141"/>
      </dsp:txXfrm>
    </dsp:sp>
    <dsp:sp modelId="{BEA21170-BE96-410D-A126-F909D3E79951}">
      <dsp:nvSpPr>
        <dsp:cNvPr id="0" name=""/>
        <dsp:cNvSpPr/>
      </dsp:nvSpPr>
      <dsp:spPr>
        <a:xfrm>
          <a:off x="7476119" y="3622227"/>
          <a:ext cx="882283" cy="441141"/>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State</a:t>
          </a:r>
        </a:p>
      </dsp:txBody>
      <dsp:txXfrm>
        <a:off x="7476119" y="3622227"/>
        <a:ext cx="882283" cy="441141"/>
      </dsp:txXfrm>
    </dsp:sp>
    <dsp:sp modelId="{99020002-D2A7-4F9F-9127-6D4F4D4A84BD}">
      <dsp:nvSpPr>
        <dsp:cNvPr id="0" name=""/>
        <dsp:cNvSpPr/>
      </dsp:nvSpPr>
      <dsp:spPr>
        <a:xfrm>
          <a:off x="8543682" y="3622227"/>
          <a:ext cx="882283" cy="441141"/>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Strategy</a:t>
          </a:r>
        </a:p>
      </dsp:txBody>
      <dsp:txXfrm>
        <a:off x="8543682" y="3622227"/>
        <a:ext cx="882283" cy="441141"/>
      </dsp:txXfrm>
    </dsp:sp>
    <dsp:sp modelId="{367C6244-CF98-4710-B8DB-7F224752FD24}">
      <dsp:nvSpPr>
        <dsp:cNvPr id="0" name=""/>
        <dsp:cNvSpPr/>
      </dsp:nvSpPr>
      <dsp:spPr>
        <a:xfrm>
          <a:off x="9611245" y="3622227"/>
          <a:ext cx="882283" cy="441141"/>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Template</a:t>
          </a:r>
        </a:p>
      </dsp:txBody>
      <dsp:txXfrm>
        <a:off x="9611245" y="3622227"/>
        <a:ext cx="882283" cy="441141"/>
      </dsp:txXfrm>
    </dsp:sp>
    <dsp:sp modelId="{0960EF88-5C6B-45D1-A810-67F3EBD35DAC}">
      <dsp:nvSpPr>
        <dsp:cNvPr id="0" name=""/>
        <dsp:cNvSpPr/>
      </dsp:nvSpPr>
      <dsp:spPr>
        <a:xfrm>
          <a:off x="10678809" y="3622227"/>
          <a:ext cx="882283" cy="441141"/>
        </a:xfrm>
        <a:prstGeom prst="rect">
          <a:avLst/>
        </a:prstGeom>
        <a:solidFill>
          <a:srgbClr val="122C4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Visitor</a:t>
          </a:r>
        </a:p>
      </dsp:txBody>
      <dsp:txXfrm>
        <a:off x="10678809" y="3622227"/>
        <a:ext cx="882283" cy="44114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5/6/2025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7846939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83009066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67012795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3331220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65904750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74686479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07173813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01641403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68542402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48247365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96672139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408433585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95990554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p:txBody>
          <a:bodyPr anchor="ctr"/>
          <a:lstStyle/>
          <a:p>
            <a:r>
              <a:rPr lang="en-US" altLang="en-US" dirty="0"/>
              <a:t>Design patterns</a:t>
            </a:r>
            <a:br>
              <a:rPr lang="en-US" altLang="en-US" dirty="0"/>
            </a:br>
            <a:endParaRPr lang="en-US" dirty="0"/>
          </a:p>
        </p:txBody>
      </p:sp>
      <p:sp>
        <p:nvSpPr>
          <p:cNvPr id="4" name="TextBox 3">
            <a:extLst>
              <a:ext uri="{FF2B5EF4-FFF2-40B4-BE49-F238E27FC236}">
                <a16:creationId xmlns:a16="http://schemas.microsoft.com/office/drawing/2014/main" id="{976F13BB-358C-22E4-2913-DD84ADFE74BD}"/>
              </a:ext>
            </a:extLst>
          </p:cNvPr>
          <p:cNvSpPr txBox="1"/>
          <p:nvPr/>
        </p:nvSpPr>
        <p:spPr>
          <a:xfrm>
            <a:off x="6441918" y="4929990"/>
            <a:ext cx="6096000" cy="646331"/>
          </a:xfrm>
          <a:prstGeom prst="rect">
            <a:avLst/>
          </a:prstGeom>
          <a:noFill/>
        </p:spPr>
        <p:txBody>
          <a:bodyPr wrap="square">
            <a:spAutoFit/>
          </a:bodyPr>
          <a:lstStyle/>
          <a:p>
            <a:r>
              <a:rPr lang="en-US" sz="1800" dirty="0">
                <a:solidFill>
                  <a:srgbClr val="444444"/>
                </a:solidFill>
                <a:latin typeface="PT Sans" panose="020F0502020204030204" pitchFamily="34" charset="0"/>
              </a:rPr>
              <a:t>T</a:t>
            </a:r>
            <a:r>
              <a:rPr lang="en-US" sz="1800" b="0" i="0" dirty="0">
                <a:solidFill>
                  <a:srgbClr val="444444"/>
                </a:solidFill>
                <a:effectLst/>
                <a:latin typeface="PT Sans" panose="020F0502020204030204" pitchFamily="34" charset="0"/>
              </a:rPr>
              <a:t>oolkit of </a:t>
            </a:r>
            <a:r>
              <a:rPr lang="en-US" sz="1800" b="1" i="0" dirty="0">
                <a:solidFill>
                  <a:srgbClr val="444444"/>
                </a:solidFill>
                <a:effectLst/>
                <a:latin typeface="PT Sans" panose="020F0502020204030204" pitchFamily="34" charset="0"/>
              </a:rPr>
              <a:t>tried and tested solutions</a:t>
            </a:r>
            <a:r>
              <a:rPr lang="en-US" sz="1800" b="0" i="0" dirty="0">
                <a:solidFill>
                  <a:srgbClr val="444444"/>
                </a:solidFill>
                <a:effectLst/>
                <a:latin typeface="PT Sans" panose="020F0502020204030204" pitchFamily="34" charset="0"/>
              </a:rPr>
              <a:t> to common </a:t>
            </a:r>
          </a:p>
          <a:p>
            <a:r>
              <a:rPr lang="en-US" sz="1800" b="0" i="0" dirty="0">
                <a:solidFill>
                  <a:srgbClr val="444444"/>
                </a:solidFill>
                <a:effectLst/>
                <a:latin typeface="PT Sans" panose="020F0502020204030204" pitchFamily="34" charset="0"/>
              </a:rPr>
              <a:t>problems in software design. </a:t>
            </a:r>
            <a:endParaRPr lang="en-US" sz="1800" dirty="0"/>
          </a:p>
        </p:txBody>
      </p:sp>
      <p:sp>
        <p:nvSpPr>
          <p:cNvPr id="5" name="Text Placeholder 4">
            <a:extLst>
              <a:ext uri="{FF2B5EF4-FFF2-40B4-BE49-F238E27FC236}">
                <a16:creationId xmlns:a16="http://schemas.microsoft.com/office/drawing/2014/main" id="{160277D4-6074-70A7-2550-E289570C0F5E}"/>
              </a:ext>
            </a:extLst>
          </p:cNvPr>
          <p:cNvSpPr txBox="1">
            <a:spLocks noChangeArrowheads="1"/>
          </p:cNvSpPr>
          <p:nvPr/>
        </p:nvSpPr>
        <p:spPr>
          <a:xfrm>
            <a:off x="6366486" y="5824655"/>
            <a:ext cx="4113212" cy="457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altLang="en-US" dirty="0"/>
              <a:t>Sherin Shamsudheen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372F97-C811-D782-9AFD-BA0B36438EB5}"/>
            </a:ext>
          </a:extLst>
        </p:cNvPr>
        <p:cNvGrpSpPr/>
        <p:nvPr/>
      </p:nvGrpSpPr>
      <p:grpSpPr>
        <a:xfrm>
          <a:off x="0" y="0"/>
          <a:ext cx="0" cy="0"/>
          <a:chOff x="0" y="0"/>
          <a:chExt cx="0" cy="0"/>
        </a:xfrm>
      </p:grpSpPr>
      <p:sp>
        <p:nvSpPr>
          <p:cNvPr id="79874" name="Title 1">
            <a:extLst>
              <a:ext uri="{FF2B5EF4-FFF2-40B4-BE49-F238E27FC236}">
                <a16:creationId xmlns:a16="http://schemas.microsoft.com/office/drawing/2014/main" id="{85AD5733-F0CC-E841-F5B7-5A5FDE2456D8}"/>
              </a:ext>
            </a:extLst>
          </p:cNvPr>
          <p:cNvSpPr>
            <a:spLocks noGrp="1" noChangeArrowheads="1"/>
          </p:cNvSpPr>
          <p:nvPr>
            <p:ph type="title"/>
          </p:nvPr>
        </p:nvSpPr>
        <p:spPr/>
        <p:txBody>
          <a:bodyPr/>
          <a:lstStyle/>
          <a:p>
            <a:r>
              <a:rPr lang="en-US" altLang="en-US" dirty="0"/>
              <a:t>Structural Design Patterns</a:t>
            </a:r>
          </a:p>
        </p:txBody>
      </p:sp>
      <p:sp>
        <p:nvSpPr>
          <p:cNvPr id="3" name="Content Placeholder 2">
            <a:extLst>
              <a:ext uri="{FF2B5EF4-FFF2-40B4-BE49-F238E27FC236}">
                <a16:creationId xmlns:a16="http://schemas.microsoft.com/office/drawing/2014/main" id="{3B0F7324-285C-3CAC-C7B7-6D28A92C3ACF}"/>
              </a:ext>
            </a:extLst>
          </p:cNvPr>
          <p:cNvSpPr>
            <a:spLocks noGrp="1"/>
          </p:cNvSpPr>
          <p:nvPr>
            <p:ph idx="1"/>
          </p:nvPr>
        </p:nvSpPr>
        <p:spPr>
          <a:xfrm>
            <a:off x="548218" y="1706034"/>
            <a:ext cx="8560445" cy="4487333"/>
          </a:xfrm>
        </p:spPr>
        <p:txBody>
          <a:bodyPr spcCol="91440" rtlCol="0">
            <a:noAutofit/>
          </a:bodyPr>
          <a:lstStyle/>
          <a:p>
            <a:pPr marL="0" indent="0">
              <a:buNone/>
            </a:pPr>
            <a:br>
              <a:rPr lang="en-US" dirty="0"/>
            </a:br>
            <a:endParaRPr lang="en-US" dirty="0"/>
          </a:p>
        </p:txBody>
      </p:sp>
      <p:sp>
        <p:nvSpPr>
          <p:cNvPr id="79876" name="Slide Number Placeholder 3">
            <a:extLst>
              <a:ext uri="{FF2B5EF4-FFF2-40B4-BE49-F238E27FC236}">
                <a16:creationId xmlns:a16="http://schemas.microsoft.com/office/drawing/2014/main" id="{FA7142F0-F661-7DD0-4D57-B749D25949C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a:defRPr>
                <a:solidFill>
                  <a:schemeClr val="tx1"/>
                </a:solidFill>
                <a:latin typeface="Arial" panose="020B0604020202020204" pitchFamily="34" charset="0"/>
              </a:defRPr>
            </a:lvl1pPr>
            <a:lvl2pPr marL="990575" indent="-380990">
              <a:defRPr>
                <a:solidFill>
                  <a:schemeClr val="tx1"/>
                </a:solidFill>
                <a:latin typeface="Arial" panose="020B0604020202020204" pitchFamily="34" charset="0"/>
              </a:defRPr>
            </a:lvl2pPr>
            <a:lvl3pPr marL="1523962" indent="-304792">
              <a:defRPr>
                <a:solidFill>
                  <a:schemeClr val="tx1"/>
                </a:solidFill>
                <a:latin typeface="Arial" panose="020B0604020202020204" pitchFamily="34" charset="0"/>
              </a:defRPr>
            </a:lvl3pPr>
            <a:lvl4pPr marL="2133547" indent="-304792">
              <a:defRPr>
                <a:solidFill>
                  <a:schemeClr val="tx1"/>
                </a:solidFill>
                <a:latin typeface="Arial" panose="020B0604020202020204" pitchFamily="34" charset="0"/>
              </a:defRPr>
            </a:lvl4pPr>
            <a:lvl5pPr marL="2743131" indent="-304792">
              <a:defRPr>
                <a:solidFill>
                  <a:schemeClr val="tx1"/>
                </a:solidFill>
                <a:latin typeface="Arial" panose="020B0604020202020204" pitchFamily="34" charset="0"/>
              </a:defRPr>
            </a:lvl5pPr>
            <a:lvl6pPr marL="3352716" indent="-304792" defTabSz="609585" fontAlgn="base">
              <a:spcBef>
                <a:spcPct val="0"/>
              </a:spcBef>
              <a:spcAft>
                <a:spcPct val="0"/>
              </a:spcAft>
              <a:defRPr>
                <a:solidFill>
                  <a:schemeClr val="tx1"/>
                </a:solidFill>
                <a:latin typeface="Arial" panose="020B0604020202020204" pitchFamily="34" charset="0"/>
              </a:defRPr>
            </a:lvl6pPr>
            <a:lvl7pPr marL="3962301" indent="-304792" defTabSz="609585" fontAlgn="base">
              <a:spcBef>
                <a:spcPct val="0"/>
              </a:spcBef>
              <a:spcAft>
                <a:spcPct val="0"/>
              </a:spcAft>
              <a:defRPr>
                <a:solidFill>
                  <a:schemeClr val="tx1"/>
                </a:solidFill>
                <a:latin typeface="Arial" panose="020B0604020202020204" pitchFamily="34" charset="0"/>
              </a:defRPr>
            </a:lvl7pPr>
            <a:lvl8pPr marL="4571886" indent="-304792" defTabSz="609585" fontAlgn="base">
              <a:spcBef>
                <a:spcPct val="0"/>
              </a:spcBef>
              <a:spcAft>
                <a:spcPct val="0"/>
              </a:spcAft>
              <a:defRPr>
                <a:solidFill>
                  <a:schemeClr val="tx1"/>
                </a:solidFill>
                <a:latin typeface="Arial" panose="020B0604020202020204" pitchFamily="34" charset="0"/>
              </a:defRPr>
            </a:lvl8pPr>
            <a:lvl9pPr marL="5181470" indent="-304792" defTabSz="609585"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4D11DC7E-69FA-41F6-AE3D-8433638925C2}" type="slidenum">
              <a:rPr lang="en-US" altLang="en-US"/>
              <a:pPr fontAlgn="base">
                <a:spcBef>
                  <a:spcPct val="0"/>
                </a:spcBef>
                <a:spcAft>
                  <a:spcPct val="0"/>
                </a:spcAft>
              </a:pPr>
              <a:t>10</a:t>
            </a:fld>
            <a:endParaRPr lang="en-US" altLang="en-US"/>
          </a:p>
        </p:txBody>
      </p:sp>
      <p:sp>
        <p:nvSpPr>
          <p:cNvPr id="2" name="TextBox 1">
            <a:extLst>
              <a:ext uri="{FF2B5EF4-FFF2-40B4-BE49-F238E27FC236}">
                <a16:creationId xmlns:a16="http://schemas.microsoft.com/office/drawing/2014/main" id="{E735C92A-E06E-30F2-BADD-9782DC65BD14}"/>
              </a:ext>
            </a:extLst>
          </p:cNvPr>
          <p:cNvSpPr txBox="1"/>
          <p:nvPr/>
        </p:nvSpPr>
        <p:spPr>
          <a:xfrm>
            <a:off x="548218" y="1537251"/>
            <a:ext cx="7483061" cy="1219200"/>
          </a:xfrm>
          <a:prstGeom prst="rect">
            <a:avLst/>
          </a:prstGeom>
          <a:noFill/>
        </p:spPr>
        <p:txBody>
          <a:bodyPr wrap="none" lIns="0" tIns="0" rIns="0" bIns="0" rtlCol="0">
            <a:noAutofit/>
          </a:bodyPr>
          <a:lstStyle/>
          <a:p>
            <a:pPr marL="380990" indent="-380990">
              <a:spcBef>
                <a:spcPts val="1200"/>
              </a:spcBef>
              <a:buClr>
                <a:srgbClr val="CA0123"/>
              </a:buClr>
              <a:buSzPct val="100000"/>
              <a:buFont typeface="Arial" panose="020B0604020202020204" pitchFamily="34" charset="0"/>
              <a:buChar char="•"/>
            </a:pPr>
            <a:r>
              <a:rPr lang="en-US" sz="1867" dirty="0"/>
              <a:t>Deals with composition of objects and classes.</a:t>
            </a:r>
          </a:p>
          <a:p>
            <a:pPr marL="380990" indent="-380990">
              <a:spcBef>
                <a:spcPts val="1200"/>
              </a:spcBef>
              <a:buClr>
                <a:srgbClr val="CA0123"/>
              </a:buClr>
              <a:buSzPct val="100000"/>
              <a:buFont typeface="Arial" panose="020B0604020202020204" pitchFamily="34" charset="0"/>
              <a:buChar char="•"/>
            </a:pPr>
            <a:r>
              <a:rPr lang="en-US" sz="1867" dirty="0"/>
              <a:t>Ensure objects and classes work together effectively while maintaining flexibility and efficiency.</a:t>
            </a:r>
          </a:p>
          <a:p>
            <a:pPr marL="182875" indent="-182875">
              <a:spcBef>
                <a:spcPts val="1200"/>
              </a:spcBef>
              <a:buClr>
                <a:srgbClr val="CA0123"/>
              </a:buClr>
              <a:buSzPct val="100000"/>
              <a:buFont typeface="Arial"/>
              <a:buChar char="•"/>
            </a:pPr>
            <a:endParaRPr lang="en-US" sz="1867" dirty="0"/>
          </a:p>
        </p:txBody>
      </p:sp>
      <p:graphicFrame>
        <p:nvGraphicFramePr>
          <p:cNvPr id="4" name="Diagram 3">
            <a:extLst>
              <a:ext uri="{FF2B5EF4-FFF2-40B4-BE49-F238E27FC236}">
                <a16:creationId xmlns:a16="http://schemas.microsoft.com/office/drawing/2014/main" id="{15928713-13D0-39CC-02FD-41D91C4DDACB}"/>
              </a:ext>
            </a:extLst>
          </p:cNvPr>
          <p:cNvGraphicFramePr/>
          <p:nvPr/>
        </p:nvGraphicFramePr>
        <p:xfrm>
          <a:off x="901148" y="1219201"/>
          <a:ext cx="10742635" cy="5839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461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9D063-3B71-E820-1A7B-17B5B4569C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68E7D-E2EC-13FF-EAB1-074569C01C43}"/>
              </a:ext>
            </a:extLst>
          </p:cNvPr>
          <p:cNvSpPr>
            <a:spLocks noGrp="1"/>
          </p:cNvSpPr>
          <p:nvPr>
            <p:ph type="title"/>
          </p:nvPr>
        </p:nvSpPr>
        <p:spPr/>
        <p:txBody>
          <a:bodyPr/>
          <a:lstStyle/>
          <a:p>
            <a:r>
              <a:rPr lang="en-US" dirty="0"/>
              <a:t>Adapter</a:t>
            </a:r>
          </a:p>
        </p:txBody>
      </p:sp>
      <p:sp>
        <p:nvSpPr>
          <p:cNvPr id="3" name="Content Placeholder 2">
            <a:extLst>
              <a:ext uri="{FF2B5EF4-FFF2-40B4-BE49-F238E27FC236}">
                <a16:creationId xmlns:a16="http://schemas.microsoft.com/office/drawing/2014/main" id="{34602878-5727-56CC-94AD-57C1BD39FFCD}"/>
              </a:ext>
            </a:extLst>
          </p:cNvPr>
          <p:cNvSpPr>
            <a:spLocks noGrp="1"/>
          </p:cNvSpPr>
          <p:nvPr>
            <p:ph idx="1"/>
          </p:nvPr>
        </p:nvSpPr>
        <p:spPr>
          <a:xfrm>
            <a:off x="548640" y="1706877"/>
            <a:ext cx="9863987" cy="4486656"/>
          </a:xfrm>
        </p:spPr>
        <p:txBody>
          <a:bodyPr/>
          <a:lstStyle/>
          <a:p>
            <a:pPr>
              <a:spcBef>
                <a:spcPts val="1600"/>
              </a:spcBef>
              <a:spcAft>
                <a:spcPts val="267"/>
              </a:spcAft>
            </a:pPr>
            <a:r>
              <a:rPr lang="en-US" sz="2000" b="1" dirty="0"/>
              <a:t>Purpose</a:t>
            </a:r>
            <a:r>
              <a:rPr lang="en-US" sz="2000" dirty="0"/>
              <a:t>: The Adapter pattern allows two incompatible interfaces to work together by converting the interface of one class into another that a client expects.</a:t>
            </a:r>
          </a:p>
          <a:p>
            <a:pPr>
              <a:spcBef>
                <a:spcPts val="1600"/>
              </a:spcBef>
              <a:spcAft>
                <a:spcPts val="267"/>
              </a:spcAft>
            </a:pPr>
            <a:r>
              <a:rPr lang="en-US" sz="2000" b="1" dirty="0"/>
              <a:t>Use Case </a:t>
            </a:r>
            <a:r>
              <a:rPr lang="en-US" sz="2000" dirty="0"/>
              <a:t>:</a:t>
            </a:r>
          </a:p>
          <a:p>
            <a:pPr lvl="1">
              <a:spcBef>
                <a:spcPts val="1600"/>
              </a:spcBef>
            </a:pPr>
            <a:r>
              <a:rPr lang="en-US" sz="2000" dirty="0"/>
              <a:t>You want to use an existing class, but its interface does not match your requirements.</a:t>
            </a:r>
          </a:p>
          <a:p>
            <a:pPr lvl="1">
              <a:spcAft>
                <a:spcPts val="1600"/>
              </a:spcAft>
            </a:pPr>
            <a:r>
              <a:rPr lang="en-US" sz="2000" dirty="0"/>
              <a:t>You need to integrate a third-party library with your application.</a:t>
            </a:r>
          </a:p>
          <a:p>
            <a:pPr>
              <a:spcAft>
                <a:spcPts val="1600"/>
              </a:spcAft>
            </a:pPr>
            <a:r>
              <a:rPr lang="en-US" sz="2000" dirty="0"/>
              <a:t>Example: Integrating a legacy logger with a modern logging interface.</a:t>
            </a:r>
          </a:p>
          <a:p>
            <a:endParaRPr lang="en-US" dirty="0"/>
          </a:p>
        </p:txBody>
      </p:sp>
      <p:sp>
        <p:nvSpPr>
          <p:cNvPr id="4" name="Slide Number Placeholder 3">
            <a:extLst>
              <a:ext uri="{FF2B5EF4-FFF2-40B4-BE49-F238E27FC236}">
                <a16:creationId xmlns:a16="http://schemas.microsoft.com/office/drawing/2014/main" id="{0BC8E0C6-08E2-5AB4-467E-279E3ED6DF64}"/>
              </a:ext>
            </a:extLst>
          </p:cNvPr>
          <p:cNvSpPr>
            <a:spLocks noGrp="1"/>
          </p:cNvSpPr>
          <p:nvPr>
            <p:ph type="sldNum" sz="quarter" idx="10"/>
          </p:nvPr>
        </p:nvSpPr>
        <p:spPr/>
        <p:txBody>
          <a:bodyPr/>
          <a:lstStyle/>
          <a:p>
            <a:pPr>
              <a:defRPr/>
            </a:pPr>
            <a:fld id="{DF67EDC7-093F-416E-BE99-B2E4F5A7CB0E}" type="slidenum">
              <a:rPr lang="en-US" smtClean="0"/>
              <a:pPr>
                <a:defRPr/>
              </a:pPr>
              <a:t>11</a:t>
            </a:fld>
            <a:endParaRPr lang="en-US"/>
          </a:p>
        </p:txBody>
      </p:sp>
      <p:pic>
        <p:nvPicPr>
          <p:cNvPr id="6" name="Picture 5">
            <a:extLst>
              <a:ext uri="{FF2B5EF4-FFF2-40B4-BE49-F238E27FC236}">
                <a16:creationId xmlns:a16="http://schemas.microsoft.com/office/drawing/2014/main" id="{07E0B37A-8B07-EE46-73D5-1E40A8BC8016}"/>
              </a:ext>
            </a:extLst>
          </p:cNvPr>
          <p:cNvPicPr>
            <a:picLocks noChangeAspect="1"/>
          </p:cNvPicPr>
          <p:nvPr/>
        </p:nvPicPr>
        <p:blipFill>
          <a:blip r:embed="rId2"/>
          <a:stretch>
            <a:fillRect/>
          </a:stretch>
        </p:blipFill>
        <p:spPr>
          <a:xfrm>
            <a:off x="8754891" y="4157771"/>
            <a:ext cx="2888469" cy="1986703"/>
          </a:xfrm>
          <a:prstGeom prst="rect">
            <a:avLst/>
          </a:prstGeom>
        </p:spPr>
      </p:pic>
    </p:spTree>
    <p:extLst>
      <p:ext uri="{BB962C8B-B14F-4D97-AF65-F5344CB8AC3E}">
        <p14:creationId xmlns:p14="http://schemas.microsoft.com/office/powerpoint/2010/main" val="2019467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7E43-5001-D1D3-6121-99E1FEF8F9C1}"/>
              </a:ext>
            </a:extLst>
          </p:cNvPr>
          <p:cNvSpPr>
            <a:spLocks noGrp="1"/>
          </p:cNvSpPr>
          <p:nvPr>
            <p:ph type="title"/>
          </p:nvPr>
        </p:nvSpPr>
        <p:spPr/>
        <p:txBody>
          <a:bodyPr/>
          <a:lstStyle/>
          <a:p>
            <a:r>
              <a:rPr lang="en-US" dirty="0"/>
              <a:t>Bridge</a:t>
            </a:r>
          </a:p>
        </p:txBody>
      </p:sp>
      <p:sp>
        <p:nvSpPr>
          <p:cNvPr id="3" name="Content Placeholder 2">
            <a:extLst>
              <a:ext uri="{FF2B5EF4-FFF2-40B4-BE49-F238E27FC236}">
                <a16:creationId xmlns:a16="http://schemas.microsoft.com/office/drawing/2014/main" id="{5B55E006-BFFB-9143-7976-6DF4B0F5997A}"/>
              </a:ext>
            </a:extLst>
          </p:cNvPr>
          <p:cNvSpPr>
            <a:spLocks noGrp="1"/>
          </p:cNvSpPr>
          <p:nvPr>
            <p:ph idx="1"/>
          </p:nvPr>
        </p:nvSpPr>
        <p:spPr>
          <a:xfrm>
            <a:off x="548640" y="1706877"/>
            <a:ext cx="10406491" cy="4486656"/>
          </a:xfrm>
        </p:spPr>
        <p:txBody>
          <a:bodyPr>
            <a:normAutofit/>
          </a:bodyPr>
          <a:lstStyle/>
          <a:p>
            <a:pPr>
              <a:spcBef>
                <a:spcPts val="1600"/>
              </a:spcBef>
              <a:spcAft>
                <a:spcPts val="267"/>
              </a:spcAft>
            </a:pPr>
            <a:r>
              <a:rPr lang="en-US" sz="2000" b="1" dirty="0"/>
              <a:t>Purpose</a:t>
            </a:r>
            <a:r>
              <a:rPr lang="en-US" sz="2000" dirty="0"/>
              <a:t>: The Bridge pattern separates an abstraction from its implementation, allowing them to evolve independently. It avoids a rigid relationship between abstraction and implementation.</a:t>
            </a:r>
          </a:p>
          <a:p>
            <a:pPr>
              <a:spcBef>
                <a:spcPts val="1600"/>
              </a:spcBef>
              <a:spcAft>
                <a:spcPts val="267"/>
              </a:spcAft>
            </a:pPr>
            <a:r>
              <a:rPr lang="en-US" sz="2000" b="1" dirty="0"/>
              <a:t>Use case</a:t>
            </a:r>
            <a:r>
              <a:rPr lang="en-US" sz="2000" dirty="0"/>
              <a:t>:</a:t>
            </a:r>
          </a:p>
          <a:p>
            <a:pPr lvl="1">
              <a:spcBef>
                <a:spcPts val="1600"/>
              </a:spcBef>
            </a:pPr>
            <a:r>
              <a:rPr lang="en-US" sz="2000" dirty="0"/>
              <a:t>You want to avoid a permanent binding between abstraction and implementation.</a:t>
            </a:r>
          </a:p>
          <a:p>
            <a:pPr lvl="1">
              <a:spcAft>
                <a:spcPts val="1600"/>
              </a:spcAft>
            </a:pPr>
            <a:r>
              <a:rPr lang="en-US" sz="2000" dirty="0"/>
              <a:t>You expect that both the abstraction and the implementation might change independently.</a:t>
            </a:r>
          </a:p>
          <a:p>
            <a:pPr rtl="0"/>
            <a:r>
              <a:rPr lang="en-US" sz="2000" dirty="0"/>
              <a:t>Example: An e-commerce platform supports multiple payment gateways and payment methods. You want to:</a:t>
            </a:r>
          </a:p>
          <a:p>
            <a:pPr lvl="1">
              <a:spcBef>
                <a:spcPts val="1600"/>
              </a:spcBef>
              <a:buFont typeface="+mj-lt"/>
              <a:buAutoNum type="arabicPeriod"/>
            </a:pPr>
            <a:r>
              <a:rPr lang="en-US" sz="2000" dirty="0"/>
              <a:t>Easily add new payment gateways without modifying existing code.</a:t>
            </a:r>
          </a:p>
          <a:p>
            <a:pPr lvl="1">
              <a:spcAft>
                <a:spcPts val="1600"/>
              </a:spcAft>
              <a:buFont typeface="+mj-lt"/>
              <a:buAutoNum type="arabicPeriod"/>
            </a:pPr>
            <a:r>
              <a:rPr lang="en-US" sz="2000" dirty="0"/>
              <a:t>Support new payment methods without coupling them directly to specific gateways.</a:t>
            </a:r>
          </a:p>
          <a:p>
            <a:endParaRPr lang="en-US" dirty="0"/>
          </a:p>
        </p:txBody>
      </p:sp>
      <p:sp>
        <p:nvSpPr>
          <p:cNvPr id="4" name="Slide Number Placeholder 3">
            <a:extLst>
              <a:ext uri="{FF2B5EF4-FFF2-40B4-BE49-F238E27FC236}">
                <a16:creationId xmlns:a16="http://schemas.microsoft.com/office/drawing/2014/main" id="{EDFF1196-B5A4-EB0F-766F-841DCFE195CD}"/>
              </a:ext>
            </a:extLst>
          </p:cNvPr>
          <p:cNvSpPr>
            <a:spLocks noGrp="1"/>
          </p:cNvSpPr>
          <p:nvPr>
            <p:ph type="sldNum" sz="quarter" idx="10"/>
          </p:nvPr>
        </p:nvSpPr>
        <p:spPr/>
        <p:txBody>
          <a:bodyPr/>
          <a:lstStyle/>
          <a:p>
            <a:pPr>
              <a:defRPr/>
            </a:pPr>
            <a:fld id="{DF67EDC7-093F-416E-BE99-B2E4F5A7CB0E}" type="slidenum">
              <a:rPr lang="en-US" smtClean="0"/>
              <a:pPr>
                <a:defRPr/>
              </a:pPr>
              <a:t>12</a:t>
            </a:fld>
            <a:endParaRPr lang="en-US"/>
          </a:p>
        </p:txBody>
      </p:sp>
      <p:pic>
        <p:nvPicPr>
          <p:cNvPr id="6" name="Picture 5">
            <a:extLst>
              <a:ext uri="{FF2B5EF4-FFF2-40B4-BE49-F238E27FC236}">
                <a16:creationId xmlns:a16="http://schemas.microsoft.com/office/drawing/2014/main" id="{46F2D6F7-E318-5C67-E1A0-056628F48983}"/>
              </a:ext>
            </a:extLst>
          </p:cNvPr>
          <p:cNvPicPr>
            <a:picLocks noChangeAspect="1"/>
          </p:cNvPicPr>
          <p:nvPr/>
        </p:nvPicPr>
        <p:blipFill>
          <a:blip r:embed="rId2"/>
          <a:stretch>
            <a:fillRect/>
          </a:stretch>
        </p:blipFill>
        <p:spPr>
          <a:xfrm>
            <a:off x="9824771" y="5379839"/>
            <a:ext cx="2260719" cy="1478161"/>
          </a:xfrm>
          <a:prstGeom prst="rect">
            <a:avLst/>
          </a:prstGeom>
        </p:spPr>
      </p:pic>
    </p:spTree>
    <p:extLst>
      <p:ext uri="{BB962C8B-B14F-4D97-AF65-F5344CB8AC3E}">
        <p14:creationId xmlns:p14="http://schemas.microsoft.com/office/powerpoint/2010/main" val="2245298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4B0F7-F587-D72E-EA47-4ED17F0C0D6A}"/>
              </a:ext>
            </a:extLst>
          </p:cNvPr>
          <p:cNvSpPr>
            <a:spLocks noGrp="1"/>
          </p:cNvSpPr>
          <p:nvPr>
            <p:ph type="title"/>
          </p:nvPr>
        </p:nvSpPr>
        <p:spPr/>
        <p:txBody>
          <a:bodyPr/>
          <a:lstStyle/>
          <a:p>
            <a:r>
              <a:rPr lang="en-US" dirty="0"/>
              <a:t>Composite</a:t>
            </a:r>
          </a:p>
        </p:txBody>
      </p:sp>
      <p:sp>
        <p:nvSpPr>
          <p:cNvPr id="3" name="Content Placeholder 2">
            <a:extLst>
              <a:ext uri="{FF2B5EF4-FFF2-40B4-BE49-F238E27FC236}">
                <a16:creationId xmlns:a16="http://schemas.microsoft.com/office/drawing/2014/main" id="{662E909A-9FF1-E080-79A2-777145378E76}"/>
              </a:ext>
            </a:extLst>
          </p:cNvPr>
          <p:cNvSpPr>
            <a:spLocks noGrp="1"/>
          </p:cNvSpPr>
          <p:nvPr>
            <p:ph idx="1"/>
          </p:nvPr>
        </p:nvSpPr>
        <p:spPr>
          <a:xfrm>
            <a:off x="548641" y="1706877"/>
            <a:ext cx="11233857" cy="4486656"/>
          </a:xfrm>
        </p:spPr>
        <p:txBody>
          <a:bodyPr/>
          <a:lstStyle/>
          <a:p>
            <a:pPr algn="l"/>
            <a:r>
              <a:rPr lang="en-US" sz="2000" b="1" dirty="0"/>
              <a:t>Purpose</a:t>
            </a:r>
            <a:r>
              <a:rPr lang="en-US" sz="2000" dirty="0"/>
              <a:t>: The Composite pattern lets you compose objects into tree structures and then work with these structures as if they were individual objects. It allows clients to treat individual objects and compositions of objects uniformly.</a:t>
            </a:r>
          </a:p>
          <a:p>
            <a:pPr>
              <a:spcBef>
                <a:spcPts val="1600"/>
              </a:spcBef>
              <a:spcAft>
                <a:spcPts val="267"/>
              </a:spcAft>
            </a:pPr>
            <a:r>
              <a:rPr lang="en-US" sz="2000" b="1" dirty="0"/>
              <a:t>Use case</a:t>
            </a:r>
            <a:r>
              <a:rPr lang="en-US" sz="2000" dirty="0"/>
              <a:t>:</a:t>
            </a:r>
          </a:p>
          <a:p>
            <a:pPr lvl="1">
              <a:spcBef>
                <a:spcPts val="1600"/>
              </a:spcBef>
            </a:pPr>
            <a:r>
              <a:rPr lang="en-US" sz="2000" dirty="0"/>
              <a:t>You want to represent a hierarchy of objects (e.g., a file system).</a:t>
            </a:r>
          </a:p>
          <a:p>
            <a:pPr lvl="1">
              <a:spcAft>
                <a:spcPts val="1600"/>
              </a:spcAft>
            </a:pPr>
            <a:r>
              <a:rPr lang="en-US" sz="2000" dirty="0"/>
              <a:t>You want to treat individual objects and groups of objects the same way.</a:t>
            </a:r>
          </a:p>
          <a:p>
            <a:pPr>
              <a:spcBef>
                <a:spcPts val="1600"/>
              </a:spcBef>
              <a:spcAft>
                <a:spcPts val="267"/>
              </a:spcAft>
            </a:pPr>
            <a:r>
              <a:rPr lang="en-US" sz="2000" dirty="0"/>
              <a:t>Example: A folder structure where files and folders are treated the same.</a:t>
            </a:r>
          </a:p>
          <a:p>
            <a:endParaRPr lang="en-US" dirty="0"/>
          </a:p>
        </p:txBody>
      </p:sp>
      <p:sp>
        <p:nvSpPr>
          <p:cNvPr id="4" name="Slide Number Placeholder 3">
            <a:extLst>
              <a:ext uri="{FF2B5EF4-FFF2-40B4-BE49-F238E27FC236}">
                <a16:creationId xmlns:a16="http://schemas.microsoft.com/office/drawing/2014/main" id="{8F529A47-2069-E23F-1C22-D95FD49F92DD}"/>
              </a:ext>
            </a:extLst>
          </p:cNvPr>
          <p:cNvSpPr>
            <a:spLocks noGrp="1"/>
          </p:cNvSpPr>
          <p:nvPr>
            <p:ph type="sldNum" sz="quarter" idx="10"/>
          </p:nvPr>
        </p:nvSpPr>
        <p:spPr/>
        <p:txBody>
          <a:bodyPr/>
          <a:lstStyle/>
          <a:p>
            <a:pPr>
              <a:defRPr/>
            </a:pPr>
            <a:fld id="{DF67EDC7-093F-416E-BE99-B2E4F5A7CB0E}" type="slidenum">
              <a:rPr lang="en-US" smtClean="0"/>
              <a:pPr>
                <a:defRPr/>
              </a:pPr>
              <a:t>13</a:t>
            </a:fld>
            <a:endParaRPr lang="en-US"/>
          </a:p>
        </p:txBody>
      </p:sp>
      <p:pic>
        <p:nvPicPr>
          <p:cNvPr id="6" name="Picture 5">
            <a:extLst>
              <a:ext uri="{FF2B5EF4-FFF2-40B4-BE49-F238E27FC236}">
                <a16:creationId xmlns:a16="http://schemas.microsoft.com/office/drawing/2014/main" id="{C0F6F9ED-DC90-56E1-5438-2502D83406FE}"/>
              </a:ext>
            </a:extLst>
          </p:cNvPr>
          <p:cNvPicPr>
            <a:picLocks noChangeAspect="1"/>
          </p:cNvPicPr>
          <p:nvPr/>
        </p:nvPicPr>
        <p:blipFill>
          <a:blip r:embed="rId2"/>
          <a:stretch>
            <a:fillRect/>
          </a:stretch>
        </p:blipFill>
        <p:spPr>
          <a:xfrm>
            <a:off x="9234664" y="4523076"/>
            <a:ext cx="2621682" cy="1657827"/>
          </a:xfrm>
          <a:prstGeom prst="rect">
            <a:avLst/>
          </a:prstGeom>
        </p:spPr>
      </p:pic>
    </p:spTree>
    <p:extLst>
      <p:ext uri="{BB962C8B-B14F-4D97-AF65-F5344CB8AC3E}">
        <p14:creationId xmlns:p14="http://schemas.microsoft.com/office/powerpoint/2010/main" val="2078180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CB0CF-EE6E-020F-5BF9-A8F34FAC7B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E05D3C-533E-E569-FABC-542EA84F9EE6}"/>
              </a:ext>
            </a:extLst>
          </p:cNvPr>
          <p:cNvSpPr>
            <a:spLocks noGrp="1"/>
          </p:cNvSpPr>
          <p:nvPr>
            <p:ph type="title"/>
          </p:nvPr>
        </p:nvSpPr>
        <p:spPr/>
        <p:txBody>
          <a:bodyPr/>
          <a:lstStyle/>
          <a:p>
            <a:r>
              <a:rPr lang="en-US" sz="2400" b="1" dirty="0">
                <a:solidFill>
                  <a:srgbClr val="000000"/>
                </a:solidFill>
                <a:latin typeface="Arial" panose="020B0604020202020204" pitchFamily="34" charset="0"/>
              </a:rPr>
              <a:t>Decorator</a:t>
            </a:r>
            <a:endParaRPr lang="en-US" dirty="0"/>
          </a:p>
        </p:txBody>
      </p:sp>
      <p:sp>
        <p:nvSpPr>
          <p:cNvPr id="3" name="Content Placeholder 2">
            <a:extLst>
              <a:ext uri="{FF2B5EF4-FFF2-40B4-BE49-F238E27FC236}">
                <a16:creationId xmlns:a16="http://schemas.microsoft.com/office/drawing/2014/main" id="{6855FD8B-7D9B-CAA8-F13E-E394DE0B9D90}"/>
              </a:ext>
            </a:extLst>
          </p:cNvPr>
          <p:cNvSpPr>
            <a:spLocks noGrp="1"/>
          </p:cNvSpPr>
          <p:nvPr>
            <p:ph idx="1"/>
          </p:nvPr>
        </p:nvSpPr>
        <p:spPr>
          <a:xfrm>
            <a:off x="548641" y="1706877"/>
            <a:ext cx="11233857" cy="4486656"/>
          </a:xfrm>
        </p:spPr>
        <p:txBody>
          <a:bodyPr/>
          <a:lstStyle/>
          <a:p>
            <a:pPr>
              <a:spcBef>
                <a:spcPts val="1600"/>
              </a:spcBef>
              <a:spcAft>
                <a:spcPts val="267"/>
              </a:spcAft>
            </a:pPr>
            <a:r>
              <a:rPr lang="en-US" sz="2000" b="1" dirty="0"/>
              <a:t>Purpose</a:t>
            </a:r>
            <a:r>
              <a:rPr lang="en-US" sz="2000" dirty="0"/>
              <a:t>: Adds new behavior to objects dynamically without modifying their original structure.</a:t>
            </a:r>
          </a:p>
          <a:p>
            <a:pPr>
              <a:spcBef>
                <a:spcPts val="1600"/>
              </a:spcBef>
              <a:spcAft>
                <a:spcPts val="267"/>
              </a:spcAft>
            </a:pPr>
            <a:r>
              <a:rPr lang="en-US" sz="2000" b="1" dirty="0"/>
              <a:t>Use case</a:t>
            </a:r>
            <a:r>
              <a:rPr lang="en-US" sz="2000" dirty="0"/>
              <a:t>: When extending functionality at runtime is required, without modifying existing code.</a:t>
            </a:r>
          </a:p>
          <a:p>
            <a:pPr>
              <a:spcBef>
                <a:spcPts val="1600"/>
              </a:spcBef>
              <a:spcAft>
                <a:spcPts val="267"/>
              </a:spcAft>
            </a:pPr>
            <a:r>
              <a:rPr lang="en-US" sz="2000" dirty="0"/>
              <a:t>Example:  Adding dynamic features to an object, such as enhancing logging functionality in a logging system.</a:t>
            </a:r>
          </a:p>
          <a:p>
            <a:pPr>
              <a:spcBef>
                <a:spcPts val="1600"/>
              </a:spcBef>
              <a:spcAft>
                <a:spcPts val="267"/>
              </a:spcAft>
            </a:pPr>
            <a:endParaRPr lang="en-US" sz="2400" dirty="0">
              <a:solidFill>
                <a:srgbClr val="000000"/>
              </a:solidFill>
              <a:latin typeface="Arial" panose="020B06040202020202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9F9EBB8B-3F37-B6B0-567A-D7F7BEA60690}"/>
              </a:ext>
            </a:extLst>
          </p:cNvPr>
          <p:cNvSpPr>
            <a:spLocks noGrp="1"/>
          </p:cNvSpPr>
          <p:nvPr>
            <p:ph type="sldNum" sz="quarter" idx="10"/>
          </p:nvPr>
        </p:nvSpPr>
        <p:spPr/>
        <p:txBody>
          <a:bodyPr/>
          <a:lstStyle/>
          <a:p>
            <a:pPr>
              <a:defRPr/>
            </a:pPr>
            <a:fld id="{DF67EDC7-093F-416E-BE99-B2E4F5A7CB0E}" type="slidenum">
              <a:rPr lang="en-US" smtClean="0"/>
              <a:pPr>
                <a:defRPr/>
              </a:pPr>
              <a:t>14</a:t>
            </a:fld>
            <a:endParaRPr lang="en-US"/>
          </a:p>
        </p:txBody>
      </p:sp>
      <p:pic>
        <p:nvPicPr>
          <p:cNvPr id="6" name="Picture 5">
            <a:extLst>
              <a:ext uri="{FF2B5EF4-FFF2-40B4-BE49-F238E27FC236}">
                <a16:creationId xmlns:a16="http://schemas.microsoft.com/office/drawing/2014/main" id="{B9AD5012-A2C3-BC3B-81E6-AA9B0987EC6B}"/>
              </a:ext>
            </a:extLst>
          </p:cNvPr>
          <p:cNvPicPr>
            <a:picLocks noChangeAspect="1"/>
          </p:cNvPicPr>
          <p:nvPr/>
        </p:nvPicPr>
        <p:blipFill>
          <a:blip r:embed="rId2"/>
          <a:stretch>
            <a:fillRect/>
          </a:stretch>
        </p:blipFill>
        <p:spPr>
          <a:xfrm>
            <a:off x="9379893" y="4311995"/>
            <a:ext cx="2398300" cy="1881539"/>
          </a:xfrm>
          <a:prstGeom prst="rect">
            <a:avLst/>
          </a:prstGeom>
        </p:spPr>
      </p:pic>
    </p:spTree>
    <p:extLst>
      <p:ext uri="{BB962C8B-B14F-4D97-AF65-F5344CB8AC3E}">
        <p14:creationId xmlns:p14="http://schemas.microsoft.com/office/powerpoint/2010/main" val="3495250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7F635-2E6A-BCB6-10D3-01F74B9B16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269321-8FD9-8A46-5A4C-39F3F15CFB34}"/>
              </a:ext>
            </a:extLst>
          </p:cNvPr>
          <p:cNvSpPr>
            <a:spLocks noGrp="1"/>
          </p:cNvSpPr>
          <p:nvPr>
            <p:ph type="title"/>
          </p:nvPr>
        </p:nvSpPr>
        <p:spPr/>
        <p:txBody>
          <a:bodyPr/>
          <a:lstStyle/>
          <a:p>
            <a:r>
              <a:rPr lang="en-US" sz="2400" b="1" dirty="0">
                <a:solidFill>
                  <a:srgbClr val="000000"/>
                </a:solidFill>
                <a:latin typeface="Arial" panose="020B0604020202020204" pitchFamily="34" charset="0"/>
              </a:rPr>
              <a:t>Facade</a:t>
            </a:r>
            <a:endParaRPr lang="en-US" dirty="0"/>
          </a:p>
        </p:txBody>
      </p:sp>
      <p:sp>
        <p:nvSpPr>
          <p:cNvPr id="3" name="Content Placeholder 2">
            <a:extLst>
              <a:ext uri="{FF2B5EF4-FFF2-40B4-BE49-F238E27FC236}">
                <a16:creationId xmlns:a16="http://schemas.microsoft.com/office/drawing/2014/main" id="{BB303C4E-23BE-5FBF-DA42-7A16497223E6}"/>
              </a:ext>
            </a:extLst>
          </p:cNvPr>
          <p:cNvSpPr>
            <a:spLocks noGrp="1"/>
          </p:cNvSpPr>
          <p:nvPr>
            <p:ph idx="1"/>
          </p:nvPr>
        </p:nvSpPr>
        <p:spPr>
          <a:xfrm>
            <a:off x="548641" y="1706877"/>
            <a:ext cx="11233857" cy="4486656"/>
          </a:xfrm>
        </p:spPr>
        <p:txBody>
          <a:bodyPr/>
          <a:lstStyle/>
          <a:p>
            <a:pPr>
              <a:spcBef>
                <a:spcPts val="1600"/>
              </a:spcBef>
              <a:spcAft>
                <a:spcPts val="267"/>
              </a:spcAft>
            </a:pPr>
            <a:r>
              <a:rPr lang="en-US" sz="2000" b="1" dirty="0"/>
              <a:t>Purpose</a:t>
            </a:r>
            <a:r>
              <a:rPr lang="en-US" sz="2000" dirty="0"/>
              <a:t>: Provides a simplified interface to a complex system by hiding its underlying complexity</a:t>
            </a:r>
          </a:p>
          <a:p>
            <a:pPr>
              <a:spcBef>
                <a:spcPts val="1600"/>
              </a:spcBef>
              <a:spcAft>
                <a:spcPts val="267"/>
              </a:spcAft>
            </a:pPr>
            <a:r>
              <a:rPr lang="en-US" sz="2000" b="1" dirty="0"/>
              <a:t>Use case</a:t>
            </a:r>
            <a:r>
              <a:rPr lang="en-US" sz="2000" dirty="0"/>
              <a:t>: When a system has multiple subsystems, and you want to expose a simple, unified </a:t>
            </a:r>
            <a:r>
              <a:rPr lang="en-US" sz="2000" dirty="0" err="1"/>
              <a:t>api</a:t>
            </a:r>
            <a:r>
              <a:rPr lang="en-US" sz="2000" dirty="0"/>
              <a:t>.</a:t>
            </a:r>
          </a:p>
          <a:p>
            <a:pPr>
              <a:spcBef>
                <a:spcPts val="1600"/>
              </a:spcBef>
              <a:spcAft>
                <a:spcPts val="267"/>
              </a:spcAft>
            </a:pPr>
            <a:r>
              <a:rPr lang="en-US" sz="2000" dirty="0"/>
              <a:t>Example: A cloud management system interacts with multiple complex subsystems like virtual machines, storage, and networking. You want to provide a simple interface for end-users to interact with these subsystems. </a:t>
            </a:r>
          </a:p>
          <a:p>
            <a:pPr>
              <a:spcBef>
                <a:spcPts val="1600"/>
              </a:spcBef>
              <a:spcAft>
                <a:spcPts val="267"/>
              </a:spcAft>
            </a:pPr>
            <a:endParaRPr lang="en-US" sz="2000" dirty="0"/>
          </a:p>
          <a:p>
            <a:pPr marL="0" indent="0">
              <a:buNone/>
            </a:pPr>
            <a:endParaRPr lang="en-US" sz="2400" dirty="0">
              <a:solidFill>
                <a:srgbClr val="000000"/>
              </a:solidFill>
              <a:latin typeface="Arial" panose="020B06040202020202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BBD718DC-857F-A2D6-F934-972956970910}"/>
              </a:ext>
            </a:extLst>
          </p:cNvPr>
          <p:cNvSpPr>
            <a:spLocks noGrp="1"/>
          </p:cNvSpPr>
          <p:nvPr>
            <p:ph type="sldNum" sz="quarter" idx="10"/>
          </p:nvPr>
        </p:nvSpPr>
        <p:spPr/>
        <p:txBody>
          <a:bodyPr/>
          <a:lstStyle/>
          <a:p>
            <a:pPr>
              <a:defRPr/>
            </a:pPr>
            <a:fld id="{DF67EDC7-093F-416E-BE99-B2E4F5A7CB0E}" type="slidenum">
              <a:rPr lang="en-US" smtClean="0"/>
              <a:pPr>
                <a:defRPr/>
              </a:pPr>
              <a:t>15</a:t>
            </a:fld>
            <a:endParaRPr lang="en-US"/>
          </a:p>
        </p:txBody>
      </p:sp>
      <p:pic>
        <p:nvPicPr>
          <p:cNvPr id="6" name="Picture 5">
            <a:extLst>
              <a:ext uri="{FF2B5EF4-FFF2-40B4-BE49-F238E27FC236}">
                <a16:creationId xmlns:a16="http://schemas.microsoft.com/office/drawing/2014/main" id="{6B10B78B-98A1-6BBA-6A68-8F49F9B6180A}"/>
              </a:ext>
            </a:extLst>
          </p:cNvPr>
          <p:cNvPicPr>
            <a:picLocks noChangeAspect="1"/>
          </p:cNvPicPr>
          <p:nvPr/>
        </p:nvPicPr>
        <p:blipFill>
          <a:blip r:embed="rId2"/>
          <a:stretch>
            <a:fillRect/>
          </a:stretch>
        </p:blipFill>
        <p:spPr>
          <a:xfrm>
            <a:off x="9005331" y="4130269"/>
            <a:ext cx="2772861" cy="2041708"/>
          </a:xfrm>
          <a:prstGeom prst="rect">
            <a:avLst/>
          </a:prstGeom>
        </p:spPr>
      </p:pic>
    </p:spTree>
    <p:extLst>
      <p:ext uri="{BB962C8B-B14F-4D97-AF65-F5344CB8AC3E}">
        <p14:creationId xmlns:p14="http://schemas.microsoft.com/office/powerpoint/2010/main" val="4198060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C57FC-B29D-9284-F435-2014C960D6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3A7AE3-0585-6328-7E59-1E3897679EB0}"/>
              </a:ext>
            </a:extLst>
          </p:cNvPr>
          <p:cNvSpPr>
            <a:spLocks noGrp="1"/>
          </p:cNvSpPr>
          <p:nvPr>
            <p:ph type="title"/>
          </p:nvPr>
        </p:nvSpPr>
        <p:spPr/>
        <p:txBody>
          <a:bodyPr/>
          <a:lstStyle/>
          <a:p>
            <a:r>
              <a:rPr lang="en-US" sz="2400" b="1" dirty="0">
                <a:solidFill>
                  <a:srgbClr val="000000"/>
                </a:solidFill>
                <a:latin typeface="Arial" panose="020B0604020202020204" pitchFamily="34" charset="0"/>
              </a:rPr>
              <a:t>Flyweight</a:t>
            </a:r>
            <a:endParaRPr lang="en-US" dirty="0"/>
          </a:p>
        </p:txBody>
      </p:sp>
      <p:sp>
        <p:nvSpPr>
          <p:cNvPr id="3" name="Content Placeholder 2">
            <a:extLst>
              <a:ext uri="{FF2B5EF4-FFF2-40B4-BE49-F238E27FC236}">
                <a16:creationId xmlns:a16="http://schemas.microsoft.com/office/drawing/2014/main" id="{60F63E07-C473-4F7E-7E12-68BF4DE185BA}"/>
              </a:ext>
            </a:extLst>
          </p:cNvPr>
          <p:cNvSpPr>
            <a:spLocks noGrp="1"/>
          </p:cNvSpPr>
          <p:nvPr>
            <p:ph idx="1"/>
          </p:nvPr>
        </p:nvSpPr>
        <p:spPr>
          <a:xfrm>
            <a:off x="548641" y="1706877"/>
            <a:ext cx="11233857" cy="4486656"/>
          </a:xfrm>
        </p:spPr>
        <p:txBody>
          <a:bodyPr/>
          <a:lstStyle/>
          <a:p>
            <a:pPr>
              <a:spcBef>
                <a:spcPts val="1600"/>
              </a:spcBef>
              <a:spcAft>
                <a:spcPts val="267"/>
              </a:spcAft>
            </a:pPr>
            <a:r>
              <a:rPr lang="en-US" sz="2000" b="1" dirty="0"/>
              <a:t>Purpose</a:t>
            </a:r>
            <a:r>
              <a:rPr lang="en-US" sz="2000" dirty="0"/>
              <a:t>: Reduces memory usage by sharing common object data rather than creating multiple instances.</a:t>
            </a:r>
          </a:p>
          <a:p>
            <a:pPr>
              <a:spcBef>
                <a:spcPts val="1600"/>
              </a:spcBef>
              <a:spcAft>
                <a:spcPts val="267"/>
              </a:spcAft>
            </a:pPr>
            <a:r>
              <a:rPr lang="en-US" sz="2000" b="1" dirty="0"/>
              <a:t>Use case</a:t>
            </a:r>
            <a:r>
              <a:rPr lang="en-US" sz="2000" dirty="0"/>
              <a:t>: when an application needs a large number of objects that share common data, reducing memory overhead.</a:t>
            </a:r>
          </a:p>
          <a:p>
            <a:pPr>
              <a:spcBef>
                <a:spcPts val="1600"/>
              </a:spcBef>
              <a:spcAft>
                <a:spcPts val="267"/>
              </a:spcAft>
            </a:pPr>
            <a:r>
              <a:rPr lang="en-US" sz="2000" dirty="0"/>
              <a:t>Example: Character object in a text editor where multiple instances of the same letter share the same font and style information instead of creating new objects for each.</a:t>
            </a:r>
          </a:p>
          <a:p>
            <a:pPr marL="0" indent="0">
              <a:buNone/>
            </a:pPr>
            <a:endParaRPr lang="en-US" dirty="0"/>
          </a:p>
        </p:txBody>
      </p:sp>
      <p:sp>
        <p:nvSpPr>
          <p:cNvPr id="4" name="Slide Number Placeholder 3">
            <a:extLst>
              <a:ext uri="{FF2B5EF4-FFF2-40B4-BE49-F238E27FC236}">
                <a16:creationId xmlns:a16="http://schemas.microsoft.com/office/drawing/2014/main" id="{5939C34E-FA93-3D70-0BFF-90E72EDC559F}"/>
              </a:ext>
            </a:extLst>
          </p:cNvPr>
          <p:cNvSpPr>
            <a:spLocks noGrp="1"/>
          </p:cNvSpPr>
          <p:nvPr>
            <p:ph type="sldNum" sz="quarter" idx="10"/>
          </p:nvPr>
        </p:nvSpPr>
        <p:spPr/>
        <p:txBody>
          <a:bodyPr/>
          <a:lstStyle/>
          <a:p>
            <a:pPr>
              <a:defRPr/>
            </a:pPr>
            <a:fld id="{DF67EDC7-093F-416E-BE99-B2E4F5A7CB0E}" type="slidenum">
              <a:rPr lang="en-US" smtClean="0"/>
              <a:pPr>
                <a:defRPr/>
              </a:pPr>
              <a:t>16</a:t>
            </a:fld>
            <a:endParaRPr lang="en-US"/>
          </a:p>
        </p:txBody>
      </p:sp>
      <p:pic>
        <p:nvPicPr>
          <p:cNvPr id="6" name="Picture 5">
            <a:extLst>
              <a:ext uri="{FF2B5EF4-FFF2-40B4-BE49-F238E27FC236}">
                <a16:creationId xmlns:a16="http://schemas.microsoft.com/office/drawing/2014/main" id="{0D3698B3-EB69-5FC3-96B0-30956832A2DC}"/>
              </a:ext>
            </a:extLst>
          </p:cNvPr>
          <p:cNvPicPr>
            <a:picLocks noChangeAspect="1"/>
          </p:cNvPicPr>
          <p:nvPr/>
        </p:nvPicPr>
        <p:blipFill>
          <a:blip r:embed="rId2"/>
          <a:stretch>
            <a:fillRect/>
          </a:stretch>
        </p:blipFill>
        <p:spPr>
          <a:xfrm>
            <a:off x="9193424" y="4139098"/>
            <a:ext cx="2584768" cy="2024049"/>
          </a:xfrm>
          <a:prstGeom prst="rect">
            <a:avLst/>
          </a:prstGeom>
        </p:spPr>
      </p:pic>
    </p:spTree>
    <p:extLst>
      <p:ext uri="{BB962C8B-B14F-4D97-AF65-F5344CB8AC3E}">
        <p14:creationId xmlns:p14="http://schemas.microsoft.com/office/powerpoint/2010/main" val="410176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C8F4B-2609-234D-6A89-0A0B7730A8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09F137-711F-7347-4DCB-E6744803040C}"/>
              </a:ext>
            </a:extLst>
          </p:cNvPr>
          <p:cNvSpPr>
            <a:spLocks noGrp="1"/>
          </p:cNvSpPr>
          <p:nvPr>
            <p:ph type="title"/>
          </p:nvPr>
        </p:nvSpPr>
        <p:spPr/>
        <p:txBody>
          <a:bodyPr/>
          <a:lstStyle/>
          <a:p>
            <a:r>
              <a:rPr lang="en-US" sz="2400" b="1" dirty="0">
                <a:solidFill>
                  <a:srgbClr val="000000"/>
                </a:solidFill>
                <a:latin typeface="Arial" panose="020B0604020202020204" pitchFamily="34" charset="0"/>
              </a:rPr>
              <a:t>Proxy</a:t>
            </a:r>
            <a:endParaRPr lang="en-US" dirty="0"/>
          </a:p>
        </p:txBody>
      </p:sp>
      <p:sp>
        <p:nvSpPr>
          <p:cNvPr id="3" name="Content Placeholder 2">
            <a:extLst>
              <a:ext uri="{FF2B5EF4-FFF2-40B4-BE49-F238E27FC236}">
                <a16:creationId xmlns:a16="http://schemas.microsoft.com/office/drawing/2014/main" id="{1A267286-5633-3C81-BC0A-FCAA3B18D2DE}"/>
              </a:ext>
            </a:extLst>
          </p:cNvPr>
          <p:cNvSpPr>
            <a:spLocks noGrp="1"/>
          </p:cNvSpPr>
          <p:nvPr>
            <p:ph idx="1"/>
          </p:nvPr>
        </p:nvSpPr>
        <p:spPr>
          <a:xfrm>
            <a:off x="548641" y="1706877"/>
            <a:ext cx="11233857" cy="4486656"/>
          </a:xfrm>
        </p:spPr>
        <p:txBody>
          <a:bodyPr/>
          <a:lstStyle/>
          <a:p>
            <a:pPr>
              <a:spcBef>
                <a:spcPts val="1600"/>
              </a:spcBef>
              <a:spcAft>
                <a:spcPts val="267"/>
              </a:spcAft>
            </a:pPr>
            <a:r>
              <a:rPr lang="en-US" sz="2000" b="1" dirty="0"/>
              <a:t>Purpose</a:t>
            </a:r>
            <a:r>
              <a:rPr lang="en-US" sz="2000" dirty="0"/>
              <a:t>: Controls access to an object, providing additional security or lazy loading.</a:t>
            </a:r>
          </a:p>
          <a:p>
            <a:pPr>
              <a:spcBef>
                <a:spcPts val="1600"/>
              </a:spcBef>
              <a:spcAft>
                <a:spcPts val="267"/>
              </a:spcAft>
            </a:pPr>
            <a:r>
              <a:rPr lang="en-US" sz="2000" b="1" dirty="0"/>
              <a:t>Use case</a:t>
            </a:r>
            <a:r>
              <a:rPr lang="en-US" sz="2000" dirty="0"/>
              <a:t>: Protecting expensive operations or remote object access.</a:t>
            </a:r>
          </a:p>
          <a:p>
            <a:pPr>
              <a:spcBef>
                <a:spcPts val="1600"/>
              </a:spcBef>
              <a:spcAft>
                <a:spcPts val="1600"/>
              </a:spcAft>
            </a:pPr>
            <a:r>
              <a:rPr lang="en-US" sz="2000" dirty="0"/>
              <a:t>Example: Controlled access to a remote service, such as a file server, by adding security checks or lazy initialization.</a:t>
            </a:r>
          </a:p>
          <a:p>
            <a:pPr marL="0" indent="0">
              <a:buNone/>
            </a:pPr>
            <a:endParaRPr lang="en-US" dirty="0"/>
          </a:p>
        </p:txBody>
      </p:sp>
      <p:sp>
        <p:nvSpPr>
          <p:cNvPr id="4" name="Slide Number Placeholder 3">
            <a:extLst>
              <a:ext uri="{FF2B5EF4-FFF2-40B4-BE49-F238E27FC236}">
                <a16:creationId xmlns:a16="http://schemas.microsoft.com/office/drawing/2014/main" id="{9E58620C-0858-0E0E-C684-49C490304271}"/>
              </a:ext>
            </a:extLst>
          </p:cNvPr>
          <p:cNvSpPr>
            <a:spLocks noGrp="1"/>
          </p:cNvSpPr>
          <p:nvPr>
            <p:ph type="sldNum" sz="quarter" idx="10"/>
          </p:nvPr>
        </p:nvSpPr>
        <p:spPr/>
        <p:txBody>
          <a:bodyPr/>
          <a:lstStyle/>
          <a:p>
            <a:pPr>
              <a:defRPr/>
            </a:pPr>
            <a:fld id="{DF67EDC7-093F-416E-BE99-B2E4F5A7CB0E}" type="slidenum">
              <a:rPr lang="en-US" smtClean="0"/>
              <a:pPr>
                <a:defRPr/>
              </a:pPr>
              <a:t>17</a:t>
            </a:fld>
            <a:endParaRPr lang="en-US"/>
          </a:p>
        </p:txBody>
      </p:sp>
      <p:pic>
        <p:nvPicPr>
          <p:cNvPr id="6" name="Picture 5">
            <a:extLst>
              <a:ext uri="{FF2B5EF4-FFF2-40B4-BE49-F238E27FC236}">
                <a16:creationId xmlns:a16="http://schemas.microsoft.com/office/drawing/2014/main" id="{639AA65F-8F6F-7B57-D502-1DFC0C8EB63F}"/>
              </a:ext>
            </a:extLst>
          </p:cNvPr>
          <p:cNvPicPr>
            <a:picLocks noChangeAspect="1"/>
          </p:cNvPicPr>
          <p:nvPr/>
        </p:nvPicPr>
        <p:blipFill>
          <a:blip r:embed="rId2"/>
          <a:stretch>
            <a:fillRect/>
          </a:stretch>
        </p:blipFill>
        <p:spPr>
          <a:xfrm>
            <a:off x="9057733" y="4237536"/>
            <a:ext cx="2720459" cy="1827173"/>
          </a:xfrm>
          <a:prstGeom prst="rect">
            <a:avLst/>
          </a:prstGeom>
        </p:spPr>
      </p:pic>
    </p:spTree>
    <p:extLst>
      <p:ext uri="{BB962C8B-B14F-4D97-AF65-F5344CB8AC3E}">
        <p14:creationId xmlns:p14="http://schemas.microsoft.com/office/powerpoint/2010/main" val="491316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57AEF-1485-D5A5-BA42-70213977E4F3}"/>
              </a:ext>
            </a:extLst>
          </p:cNvPr>
          <p:cNvSpPr>
            <a:spLocks noGrp="1"/>
          </p:cNvSpPr>
          <p:nvPr>
            <p:ph type="title"/>
          </p:nvPr>
        </p:nvSpPr>
        <p:spPr/>
        <p:txBody>
          <a:bodyPr/>
          <a:lstStyle/>
          <a:p>
            <a:r>
              <a:rPr lang="en-US" dirty="0"/>
              <a:t>Behavioral Patterns</a:t>
            </a:r>
          </a:p>
        </p:txBody>
      </p:sp>
      <p:sp>
        <p:nvSpPr>
          <p:cNvPr id="3" name="Content Placeholder 2">
            <a:extLst>
              <a:ext uri="{FF2B5EF4-FFF2-40B4-BE49-F238E27FC236}">
                <a16:creationId xmlns:a16="http://schemas.microsoft.com/office/drawing/2014/main" id="{39294594-C622-1FB2-0E0E-1C6FB8DB6D9B}"/>
              </a:ext>
            </a:extLst>
          </p:cNvPr>
          <p:cNvSpPr>
            <a:spLocks noGrp="1"/>
          </p:cNvSpPr>
          <p:nvPr>
            <p:ph idx="1"/>
          </p:nvPr>
        </p:nvSpPr>
        <p:spPr/>
        <p:txBody>
          <a:bodyPr/>
          <a:lstStyle/>
          <a:p>
            <a:pPr rtl="0"/>
            <a:r>
              <a:rPr lang="en-US" sz="2000" dirty="0"/>
              <a:t>Define how objects collaborate and delegate responsibilities.</a:t>
            </a:r>
          </a:p>
          <a:p>
            <a:pPr rtl="0"/>
            <a:r>
              <a:rPr lang="en-US" sz="2000" dirty="0"/>
              <a:t>Improve maintainability by reducing direct dependencies.</a:t>
            </a:r>
          </a:p>
          <a:p>
            <a:pPr rtl="0"/>
            <a:r>
              <a:rPr lang="en-US" sz="2000" dirty="0"/>
              <a:t>Increase flexibility by allowing changes in behavior dynamically.</a:t>
            </a: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BFE7AAEF-11E2-DAB7-4922-72260A9AB44D}"/>
              </a:ext>
            </a:extLst>
          </p:cNvPr>
          <p:cNvSpPr>
            <a:spLocks noGrp="1"/>
          </p:cNvSpPr>
          <p:nvPr>
            <p:ph type="sldNum" sz="quarter" idx="10"/>
          </p:nvPr>
        </p:nvSpPr>
        <p:spPr/>
        <p:txBody>
          <a:bodyPr/>
          <a:lstStyle/>
          <a:p>
            <a:pPr>
              <a:defRPr/>
            </a:pPr>
            <a:fld id="{DF67EDC7-093F-416E-BE99-B2E4F5A7CB0E}" type="slidenum">
              <a:rPr lang="en-US" smtClean="0"/>
              <a:pPr>
                <a:defRPr/>
              </a:pPr>
              <a:t>18</a:t>
            </a:fld>
            <a:endParaRPr lang="en-US"/>
          </a:p>
        </p:txBody>
      </p:sp>
      <p:graphicFrame>
        <p:nvGraphicFramePr>
          <p:cNvPr id="5" name="Diagram 4">
            <a:extLst>
              <a:ext uri="{FF2B5EF4-FFF2-40B4-BE49-F238E27FC236}">
                <a16:creationId xmlns:a16="http://schemas.microsoft.com/office/drawing/2014/main" id="{BFAFFC15-EB7C-5361-3807-96851EEB6ECF}"/>
              </a:ext>
            </a:extLst>
          </p:cNvPr>
          <p:cNvGraphicFramePr/>
          <p:nvPr>
            <p:extLst>
              <p:ext uri="{D42A27DB-BD31-4B8C-83A1-F6EECF244321}">
                <p14:modId xmlns:p14="http://schemas.microsoft.com/office/powerpoint/2010/main" val="2943423961"/>
              </p:ext>
            </p:extLst>
          </p:nvPr>
        </p:nvGraphicFramePr>
        <p:xfrm>
          <a:off x="313865" y="835304"/>
          <a:ext cx="11564269" cy="7059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4454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12652-5C38-1A50-8452-99AB1D966E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5DB4FB-CADD-4560-D840-24CCFEFBCCAD}"/>
              </a:ext>
            </a:extLst>
          </p:cNvPr>
          <p:cNvSpPr>
            <a:spLocks noGrp="1"/>
          </p:cNvSpPr>
          <p:nvPr>
            <p:ph type="title"/>
          </p:nvPr>
        </p:nvSpPr>
        <p:spPr/>
        <p:txBody>
          <a:bodyPr/>
          <a:lstStyle/>
          <a:p>
            <a:r>
              <a:rPr lang="en-US" sz="2400" b="1" dirty="0">
                <a:solidFill>
                  <a:srgbClr val="000000"/>
                </a:solidFill>
                <a:latin typeface="Arial" panose="020B0604020202020204" pitchFamily="34" charset="0"/>
              </a:rPr>
              <a:t>Chain of Responsibility</a:t>
            </a:r>
            <a:endParaRPr lang="en-US" dirty="0"/>
          </a:p>
        </p:txBody>
      </p:sp>
      <p:sp>
        <p:nvSpPr>
          <p:cNvPr id="3" name="Content Placeholder 2">
            <a:extLst>
              <a:ext uri="{FF2B5EF4-FFF2-40B4-BE49-F238E27FC236}">
                <a16:creationId xmlns:a16="http://schemas.microsoft.com/office/drawing/2014/main" id="{DB887232-8E44-752C-6736-1E3B84D24BA5}"/>
              </a:ext>
            </a:extLst>
          </p:cNvPr>
          <p:cNvSpPr>
            <a:spLocks noGrp="1"/>
          </p:cNvSpPr>
          <p:nvPr>
            <p:ph idx="1"/>
          </p:nvPr>
        </p:nvSpPr>
        <p:spPr>
          <a:xfrm>
            <a:off x="548641" y="1706877"/>
            <a:ext cx="11233857" cy="4486656"/>
          </a:xfrm>
        </p:spPr>
        <p:txBody>
          <a:bodyPr>
            <a:normAutofit/>
          </a:bodyPr>
          <a:lstStyle/>
          <a:p>
            <a:pPr>
              <a:spcBef>
                <a:spcPts val="1600"/>
              </a:spcBef>
              <a:spcAft>
                <a:spcPts val="267"/>
              </a:spcAft>
            </a:pPr>
            <a:r>
              <a:rPr lang="en-US" sz="2000" b="1" dirty="0"/>
              <a:t>Purpose</a:t>
            </a:r>
            <a:r>
              <a:rPr lang="en-US" sz="2000" dirty="0"/>
              <a:t>: Passes a request through a chain of handlers until one processes it. </a:t>
            </a:r>
          </a:p>
          <a:p>
            <a:pPr>
              <a:spcBef>
                <a:spcPts val="1600"/>
              </a:spcBef>
              <a:spcAft>
                <a:spcPts val="267"/>
              </a:spcAft>
            </a:pPr>
            <a:r>
              <a:rPr lang="en-US" sz="2000" b="1" dirty="0"/>
              <a:t>Use case</a:t>
            </a:r>
            <a:r>
              <a:rPr lang="en-US" sz="2000" dirty="0"/>
              <a:t>: When multiple objects may process a request.</a:t>
            </a:r>
          </a:p>
          <a:p>
            <a:pPr>
              <a:spcBef>
                <a:spcPts val="1600"/>
              </a:spcBef>
              <a:spcAft>
                <a:spcPts val="1600"/>
              </a:spcAft>
            </a:pPr>
            <a:r>
              <a:rPr lang="en-US" sz="2000" dirty="0"/>
              <a:t>Example: Support ticket escalation system (Level 1 → Level 2 → Manager).  </a:t>
            </a:r>
          </a:p>
        </p:txBody>
      </p:sp>
      <p:sp>
        <p:nvSpPr>
          <p:cNvPr id="4" name="Slide Number Placeholder 3">
            <a:extLst>
              <a:ext uri="{FF2B5EF4-FFF2-40B4-BE49-F238E27FC236}">
                <a16:creationId xmlns:a16="http://schemas.microsoft.com/office/drawing/2014/main" id="{990A8BBD-0C91-E986-3992-AB887AE4FEAF}"/>
              </a:ext>
            </a:extLst>
          </p:cNvPr>
          <p:cNvSpPr>
            <a:spLocks noGrp="1"/>
          </p:cNvSpPr>
          <p:nvPr>
            <p:ph type="sldNum" sz="quarter" idx="10"/>
          </p:nvPr>
        </p:nvSpPr>
        <p:spPr/>
        <p:txBody>
          <a:bodyPr/>
          <a:lstStyle/>
          <a:p>
            <a:pPr>
              <a:defRPr/>
            </a:pPr>
            <a:fld id="{DF67EDC7-093F-416E-BE99-B2E4F5A7CB0E}" type="slidenum">
              <a:rPr lang="en-US" smtClean="0"/>
              <a:pPr>
                <a:defRPr/>
              </a:pPr>
              <a:t>19</a:t>
            </a:fld>
            <a:endParaRPr lang="en-US"/>
          </a:p>
        </p:txBody>
      </p:sp>
      <p:pic>
        <p:nvPicPr>
          <p:cNvPr id="6" name="Picture 5">
            <a:extLst>
              <a:ext uri="{FF2B5EF4-FFF2-40B4-BE49-F238E27FC236}">
                <a16:creationId xmlns:a16="http://schemas.microsoft.com/office/drawing/2014/main" id="{58E25407-56B2-D81E-EEA3-D87207C1570B}"/>
              </a:ext>
            </a:extLst>
          </p:cNvPr>
          <p:cNvPicPr>
            <a:picLocks noChangeAspect="1"/>
          </p:cNvPicPr>
          <p:nvPr/>
        </p:nvPicPr>
        <p:blipFill>
          <a:blip r:embed="rId2"/>
          <a:stretch>
            <a:fillRect/>
          </a:stretch>
        </p:blipFill>
        <p:spPr>
          <a:xfrm>
            <a:off x="8965419" y="4632407"/>
            <a:ext cx="2812773" cy="1296083"/>
          </a:xfrm>
          <a:prstGeom prst="rect">
            <a:avLst/>
          </a:prstGeom>
        </p:spPr>
      </p:pic>
    </p:spTree>
    <p:extLst>
      <p:ext uri="{BB962C8B-B14F-4D97-AF65-F5344CB8AC3E}">
        <p14:creationId xmlns:p14="http://schemas.microsoft.com/office/powerpoint/2010/main" val="3247069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2A64D-1A67-CBED-FB52-B35DBD273994}"/>
              </a:ext>
            </a:extLst>
          </p:cNvPr>
          <p:cNvSpPr>
            <a:spLocks noGrp="1"/>
          </p:cNvSpPr>
          <p:nvPr>
            <p:ph type="title"/>
          </p:nvPr>
        </p:nvSpPr>
        <p:spPr/>
        <p:txBody>
          <a:bodyPr/>
          <a:lstStyle/>
          <a:p>
            <a:r>
              <a:rPr lang="en-US" dirty="0"/>
              <a:t>Types of Design Patterns:</a:t>
            </a:r>
          </a:p>
        </p:txBody>
      </p:sp>
      <p:sp>
        <p:nvSpPr>
          <p:cNvPr id="3" name="Content Placeholder 2">
            <a:extLst>
              <a:ext uri="{FF2B5EF4-FFF2-40B4-BE49-F238E27FC236}">
                <a16:creationId xmlns:a16="http://schemas.microsoft.com/office/drawing/2014/main" id="{CA893359-6ABC-3147-66F0-B6EB668F6F91}"/>
              </a:ext>
            </a:extLst>
          </p:cNvPr>
          <p:cNvSpPr>
            <a:spLocks noGrp="1"/>
          </p:cNvSpPr>
          <p:nvPr>
            <p:ph idx="1"/>
          </p:nvPr>
        </p:nvSpPr>
        <p:spPr/>
        <p:txBody>
          <a:bodyPr/>
          <a:lstStyle/>
          <a:p>
            <a:r>
              <a:rPr lang="en-US" sz="2000" b="1" dirty="0"/>
              <a:t>Creational Patterns</a:t>
            </a:r>
            <a:r>
              <a:rPr lang="en-US" sz="2000" dirty="0"/>
              <a:t> – Focus on object creation</a:t>
            </a:r>
          </a:p>
          <a:p>
            <a:r>
              <a:rPr lang="en-US" sz="2000" b="1" dirty="0"/>
              <a:t>Structural Patters </a:t>
            </a:r>
            <a:r>
              <a:rPr lang="en-US" sz="2000" dirty="0"/>
              <a:t>– Focus on class and object composition</a:t>
            </a:r>
          </a:p>
          <a:p>
            <a:r>
              <a:rPr lang="en-US" sz="2000" b="1" dirty="0"/>
              <a:t>Behavioral Patterns </a:t>
            </a:r>
            <a:r>
              <a:rPr lang="en-US" sz="2000" dirty="0"/>
              <a:t>– Focus on communication between objects</a:t>
            </a:r>
          </a:p>
          <a:p>
            <a:pPr marL="0" indent="0">
              <a:buNone/>
            </a:pPr>
            <a:endParaRPr lang="en-US" dirty="0"/>
          </a:p>
        </p:txBody>
      </p:sp>
      <p:sp>
        <p:nvSpPr>
          <p:cNvPr id="4" name="Slide Number Placeholder 3">
            <a:extLst>
              <a:ext uri="{FF2B5EF4-FFF2-40B4-BE49-F238E27FC236}">
                <a16:creationId xmlns:a16="http://schemas.microsoft.com/office/drawing/2014/main" id="{6F129F29-E9EB-6B0F-5E20-60DABA6AEC70}"/>
              </a:ext>
            </a:extLst>
          </p:cNvPr>
          <p:cNvSpPr>
            <a:spLocks noGrp="1"/>
          </p:cNvSpPr>
          <p:nvPr>
            <p:ph type="sldNum" sz="quarter" idx="10"/>
          </p:nvPr>
        </p:nvSpPr>
        <p:spPr/>
        <p:txBody>
          <a:bodyPr/>
          <a:lstStyle/>
          <a:p>
            <a:pPr>
              <a:defRPr/>
            </a:pPr>
            <a:fld id="{DF67EDC7-093F-416E-BE99-B2E4F5A7CB0E}" type="slidenum">
              <a:rPr lang="en-US" smtClean="0"/>
              <a:pPr>
                <a:defRPr/>
              </a:pPr>
              <a:t>2</a:t>
            </a:fld>
            <a:endParaRPr lang="en-US"/>
          </a:p>
        </p:txBody>
      </p:sp>
      <p:graphicFrame>
        <p:nvGraphicFramePr>
          <p:cNvPr id="7" name="Diagram 6">
            <a:extLst>
              <a:ext uri="{FF2B5EF4-FFF2-40B4-BE49-F238E27FC236}">
                <a16:creationId xmlns:a16="http://schemas.microsoft.com/office/drawing/2014/main" id="{F2799E72-55F0-D0D0-6FE4-98B945587E24}"/>
              </a:ext>
            </a:extLst>
          </p:cNvPr>
          <p:cNvGraphicFramePr/>
          <p:nvPr/>
        </p:nvGraphicFramePr>
        <p:xfrm>
          <a:off x="5919304" y="3065669"/>
          <a:ext cx="5504069" cy="2878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143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18251-8362-E4D0-6BD7-600068C2AC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F9A86-2507-D5FE-5BA5-5B6735F65A99}"/>
              </a:ext>
            </a:extLst>
          </p:cNvPr>
          <p:cNvSpPr>
            <a:spLocks noGrp="1"/>
          </p:cNvSpPr>
          <p:nvPr>
            <p:ph type="title"/>
          </p:nvPr>
        </p:nvSpPr>
        <p:spPr/>
        <p:txBody>
          <a:bodyPr/>
          <a:lstStyle/>
          <a:p>
            <a:r>
              <a:rPr lang="en-US" sz="2400" dirty="0">
                <a:solidFill>
                  <a:srgbClr val="000000"/>
                </a:solidFill>
                <a:latin typeface="Arial" panose="020B0604020202020204" pitchFamily="34" charset="0"/>
              </a:rPr>
              <a:t>Command </a:t>
            </a:r>
          </a:p>
        </p:txBody>
      </p:sp>
      <p:sp>
        <p:nvSpPr>
          <p:cNvPr id="3" name="Content Placeholder 2">
            <a:extLst>
              <a:ext uri="{FF2B5EF4-FFF2-40B4-BE49-F238E27FC236}">
                <a16:creationId xmlns:a16="http://schemas.microsoft.com/office/drawing/2014/main" id="{767CCA41-F4AA-8624-15E7-264C7FD2CBF8}"/>
              </a:ext>
            </a:extLst>
          </p:cNvPr>
          <p:cNvSpPr>
            <a:spLocks noGrp="1"/>
          </p:cNvSpPr>
          <p:nvPr>
            <p:ph idx="1"/>
          </p:nvPr>
        </p:nvSpPr>
        <p:spPr>
          <a:xfrm>
            <a:off x="548641" y="1706877"/>
            <a:ext cx="11233857" cy="4486656"/>
          </a:xfrm>
        </p:spPr>
        <p:txBody>
          <a:bodyPr>
            <a:normAutofit/>
          </a:bodyPr>
          <a:lstStyle/>
          <a:p>
            <a:pPr>
              <a:spcBef>
                <a:spcPts val="1600"/>
              </a:spcBef>
              <a:spcAft>
                <a:spcPts val="267"/>
              </a:spcAft>
            </a:pPr>
            <a:r>
              <a:rPr lang="en-US" sz="2000" b="1" dirty="0"/>
              <a:t>Purpose</a:t>
            </a:r>
            <a:r>
              <a:rPr lang="en-US" sz="2000" dirty="0"/>
              <a:t>: Encapsulates a request as an object. </a:t>
            </a:r>
          </a:p>
          <a:p>
            <a:pPr>
              <a:spcBef>
                <a:spcPts val="1600"/>
              </a:spcBef>
              <a:spcAft>
                <a:spcPts val="267"/>
              </a:spcAft>
            </a:pPr>
            <a:r>
              <a:rPr lang="en-US" sz="2000" b="1" dirty="0"/>
              <a:t>Use case</a:t>
            </a:r>
            <a:r>
              <a:rPr lang="en-US" sz="2000" dirty="0"/>
              <a:t>: </a:t>
            </a:r>
            <a:r>
              <a:rPr lang="en-US" sz="2000" dirty="0">
                <a:solidFill>
                  <a:srgbClr val="000000"/>
                </a:solidFill>
                <a:latin typeface="Arial" panose="020B0604020202020204" pitchFamily="34" charset="0"/>
              </a:rPr>
              <a:t> </a:t>
            </a:r>
            <a:r>
              <a:rPr lang="en-US" sz="2000" dirty="0"/>
              <a:t>Implementing undo/redo functionality.</a:t>
            </a:r>
          </a:p>
          <a:p>
            <a:pPr>
              <a:spcBef>
                <a:spcPts val="1600"/>
              </a:spcBef>
              <a:spcAft>
                <a:spcPts val="267"/>
              </a:spcAft>
            </a:pPr>
            <a:r>
              <a:rPr lang="en-US" sz="2000" dirty="0"/>
              <a:t>Example:  A smart home system where voice commands control devices.  </a:t>
            </a:r>
          </a:p>
        </p:txBody>
      </p:sp>
      <p:sp>
        <p:nvSpPr>
          <p:cNvPr id="4" name="Slide Number Placeholder 3">
            <a:extLst>
              <a:ext uri="{FF2B5EF4-FFF2-40B4-BE49-F238E27FC236}">
                <a16:creationId xmlns:a16="http://schemas.microsoft.com/office/drawing/2014/main" id="{327D7C37-ECF0-0D90-AF2E-62F5C5C6E872}"/>
              </a:ext>
            </a:extLst>
          </p:cNvPr>
          <p:cNvSpPr>
            <a:spLocks noGrp="1"/>
          </p:cNvSpPr>
          <p:nvPr>
            <p:ph type="sldNum" sz="quarter" idx="10"/>
          </p:nvPr>
        </p:nvSpPr>
        <p:spPr/>
        <p:txBody>
          <a:bodyPr/>
          <a:lstStyle/>
          <a:p>
            <a:pPr>
              <a:defRPr/>
            </a:pPr>
            <a:fld id="{DF67EDC7-093F-416E-BE99-B2E4F5A7CB0E}" type="slidenum">
              <a:rPr lang="en-US" smtClean="0"/>
              <a:pPr>
                <a:defRPr/>
              </a:pPr>
              <a:t>20</a:t>
            </a:fld>
            <a:endParaRPr lang="en-US"/>
          </a:p>
        </p:txBody>
      </p:sp>
      <p:pic>
        <p:nvPicPr>
          <p:cNvPr id="6" name="Picture 5">
            <a:extLst>
              <a:ext uri="{FF2B5EF4-FFF2-40B4-BE49-F238E27FC236}">
                <a16:creationId xmlns:a16="http://schemas.microsoft.com/office/drawing/2014/main" id="{816917DA-D585-2524-065C-9571B42718F6}"/>
              </a:ext>
            </a:extLst>
          </p:cNvPr>
          <p:cNvPicPr>
            <a:picLocks noChangeAspect="1"/>
          </p:cNvPicPr>
          <p:nvPr/>
        </p:nvPicPr>
        <p:blipFill>
          <a:blip r:embed="rId2"/>
          <a:stretch>
            <a:fillRect/>
          </a:stretch>
        </p:blipFill>
        <p:spPr>
          <a:xfrm>
            <a:off x="8950653" y="4720237"/>
            <a:ext cx="2827540" cy="1473296"/>
          </a:xfrm>
          <a:prstGeom prst="rect">
            <a:avLst/>
          </a:prstGeom>
        </p:spPr>
      </p:pic>
    </p:spTree>
    <p:extLst>
      <p:ext uri="{BB962C8B-B14F-4D97-AF65-F5344CB8AC3E}">
        <p14:creationId xmlns:p14="http://schemas.microsoft.com/office/powerpoint/2010/main" val="874493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B6077-04E1-7C77-5095-1A705EFD70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E8E461-6ADB-B921-88F8-FC143BC25247}"/>
              </a:ext>
            </a:extLst>
          </p:cNvPr>
          <p:cNvSpPr>
            <a:spLocks noGrp="1"/>
          </p:cNvSpPr>
          <p:nvPr>
            <p:ph type="title"/>
          </p:nvPr>
        </p:nvSpPr>
        <p:spPr/>
        <p:txBody>
          <a:bodyPr/>
          <a:lstStyle/>
          <a:p>
            <a:r>
              <a:rPr lang="en-US" sz="2400" dirty="0">
                <a:solidFill>
                  <a:srgbClr val="000000"/>
                </a:solidFill>
                <a:latin typeface="Arial" panose="020B0604020202020204" pitchFamily="34" charset="0"/>
              </a:rPr>
              <a:t>Interpreter  </a:t>
            </a:r>
          </a:p>
        </p:txBody>
      </p:sp>
      <p:sp>
        <p:nvSpPr>
          <p:cNvPr id="3" name="Content Placeholder 2">
            <a:extLst>
              <a:ext uri="{FF2B5EF4-FFF2-40B4-BE49-F238E27FC236}">
                <a16:creationId xmlns:a16="http://schemas.microsoft.com/office/drawing/2014/main" id="{7163806B-494C-B0BA-EFB8-AB3F582E5F39}"/>
              </a:ext>
            </a:extLst>
          </p:cNvPr>
          <p:cNvSpPr>
            <a:spLocks noGrp="1"/>
          </p:cNvSpPr>
          <p:nvPr>
            <p:ph idx="1"/>
          </p:nvPr>
        </p:nvSpPr>
        <p:spPr>
          <a:xfrm>
            <a:off x="548641" y="1706877"/>
            <a:ext cx="11233857" cy="4486656"/>
          </a:xfrm>
        </p:spPr>
        <p:txBody>
          <a:bodyPr>
            <a:normAutofit/>
          </a:bodyPr>
          <a:lstStyle/>
          <a:p>
            <a:pPr>
              <a:spcBef>
                <a:spcPts val="1600"/>
              </a:spcBef>
              <a:spcAft>
                <a:spcPts val="267"/>
              </a:spcAft>
            </a:pPr>
            <a:r>
              <a:rPr lang="en-US" sz="2000" b="1" dirty="0"/>
              <a:t>Purpose</a:t>
            </a:r>
            <a:r>
              <a:rPr lang="en-US" sz="2000" dirty="0"/>
              <a:t>: Defines a grammar and interprets expressions. </a:t>
            </a:r>
          </a:p>
          <a:p>
            <a:pPr>
              <a:spcBef>
                <a:spcPts val="1600"/>
              </a:spcBef>
              <a:spcAft>
                <a:spcPts val="267"/>
              </a:spcAft>
            </a:pPr>
            <a:r>
              <a:rPr lang="en-US" sz="2000" b="1" dirty="0"/>
              <a:t>Use case</a:t>
            </a:r>
            <a:r>
              <a:rPr lang="en-US" sz="2000" dirty="0"/>
              <a:t>: </a:t>
            </a:r>
            <a:r>
              <a:rPr lang="en-US" sz="2000" dirty="0">
                <a:solidFill>
                  <a:srgbClr val="000000"/>
                </a:solidFill>
                <a:latin typeface="Arial" panose="020B0604020202020204" pitchFamily="34" charset="0"/>
              </a:rPr>
              <a:t> </a:t>
            </a:r>
            <a:r>
              <a:rPr lang="en-US" sz="2000" dirty="0"/>
              <a:t>Creating custom scripting languages.</a:t>
            </a:r>
          </a:p>
          <a:p>
            <a:pPr>
              <a:spcBef>
                <a:spcPts val="1600"/>
              </a:spcBef>
              <a:spcAft>
                <a:spcPts val="267"/>
              </a:spcAft>
            </a:pPr>
            <a:r>
              <a:rPr lang="en-US" sz="2000" dirty="0"/>
              <a:t>Example: SQL query interpreters.  </a:t>
            </a:r>
          </a:p>
        </p:txBody>
      </p:sp>
      <p:sp>
        <p:nvSpPr>
          <p:cNvPr id="4" name="Slide Number Placeholder 3">
            <a:extLst>
              <a:ext uri="{FF2B5EF4-FFF2-40B4-BE49-F238E27FC236}">
                <a16:creationId xmlns:a16="http://schemas.microsoft.com/office/drawing/2014/main" id="{FE7146A1-4A08-3154-6FF8-EBEC08760A47}"/>
              </a:ext>
            </a:extLst>
          </p:cNvPr>
          <p:cNvSpPr>
            <a:spLocks noGrp="1"/>
          </p:cNvSpPr>
          <p:nvPr>
            <p:ph type="sldNum" sz="quarter" idx="10"/>
          </p:nvPr>
        </p:nvSpPr>
        <p:spPr/>
        <p:txBody>
          <a:bodyPr/>
          <a:lstStyle/>
          <a:p>
            <a:pPr>
              <a:defRPr/>
            </a:pPr>
            <a:fld id="{DF67EDC7-093F-416E-BE99-B2E4F5A7CB0E}" type="slidenum">
              <a:rPr lang="en-US" smtClean="0"/>
              <a:pPr>
                <a:defRPr/>
              </a:pPr>
              <a:t>21</a:t>
            </a:fld>
            <a:endParaRPr lang="en-US"/>
          </a:p>
        </p:txBody>
      </p:sp>
    </p:spTree>
    <p:extLst>
      <p:ext uri="{BB962C8B-B14F-4D97-AF65-F5344CB8AC3E}">
        <p14:creationId xmlns:p14="http://schemas.microsoft.com/office/powerpoint/2010/main" val="2412659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A0A82-B369-F5B9-3AEF-22732D86CE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B07B96-C87E-2CD4-D731-ED1009B1F691}"/>
              </a:ext>
            </a:extLst>
          </p:cNvPr>
          <p:cNvSpPr>
            <a:spLocks noGrp="1"/>
          </p:cNvSpPr>
          <p:nvPr>
            <p:ph type="title"/>
          </p:nvPr>
        </p:nvSpPr>
        <p:spPr/>
        <p:txBody>
          <a:bodyPr/>
          <a:lstStyle/>
          <a:p>
            <a:r>
              <a:rPr lang="en-US" sz="2400" dirty="0">
                <a:solidFill>
                  <a:srgbClr val="000000"/>
                </a:solidFill>
                <a:latin typeface="Arial" panose="020B0604020202020204" pitchFamily="34" charset="0"/>
              </a:rPr>
              <a:t>Iterator  </a:t>
            </a:r>
          </a:p>
        </p:txBody>
      </p:sp>
      <p:sp>
        <p:nvSpPr>
          <p:cNvPr id="3" name="Content Placeholder 2">
            <a:extLst>
              <a:ext uri="{FF2B5EF4-FFF2-40B4-BE49-F238E27FC236}">
                <a16:creationId xmlns:a16="http://schemas.microsoft.com/office/drawing/2014/main" id="{DCD3A40E-268C-1FE1-7C4C-145204D14D5C}"/>
              </a:ext>
            </a:extLst>
          </p:cNvPr>
          <p:cNvSpPr>
            <a:spLocks noGrp="1"/>
          </p:cNvSpPr>
          <p:nvPr>
            <p:ph idx="1"/>
          </p:nvPr>
        </p:nvSpPr>
        <p:spPr>
          <a:xfrm>
            <a:off x="548641" y="1706877"/>
            <a:ext cx="11233857" cy="4486656"/>
          </a:xfrm>
        </p:spPr>
        <p:txBody>
          <a:bodyPr>
            <a:normAutofit/>
          </a:bodyPr>
          <a:lstStyle/>
          <a:p>
            <a:pPr>
              <a:spcBef>
                <a:spcPts val="1600"/>
              </a:spcBef>
              <a:spcAft>
                <a:spcPts val="267"/>
              </a:spcAft>
            </a:pPr>
            <a:r>
              <a:rPr lang="en-US" sz="2000" b="1" dirty="0"/>
              <a:t>Purpose</a:t>
            </a:r>
            <a:r>
              <a:rPr lang="en-US" sz="2000" dirty="0"/>
              <a:t>: </a:t>
            </a:r>
            <a:r>
              <a:rPr lang="en-US" sz="2000" dirty="0">
                <a:solidFill>
                  <a:srgbClr val="000000"/>
                </a:solidFill>
                <a:latin typeface="Arial" panose="020B0604020202020204" pitchFamily="34" charset="0"/>
              </a:rPr>
              <a:t> </a:t>
            </a:r>
            <a:r>
              <a:rPr lang="en-US" sz="2000" dirty="0"/>
              <a:t>Provides a way to access elements in a collection sequentially. </a:t>
            </a:r>
          </a:p>
          <a:p>
            <a:pPr>
              <a:spcBef>
                <a:spcPts val="1600"/>
              </a:spcBef>
              <a:spcAft>
                <a:spcPts val="267"/>
              </a:spcAft>
            </a:pPr>
            <a:r>
              <a:rPr lang="en-US" sz="2000" b="1" dirty="0"/>
              <a:t>Use case</a:t>
            </a:r>
            <a:r>
              <a:rPr lang="en-US" sz="2000" dirty="0"/>
              <a:t>: </a:t>
            </a:r>
            <a:r>
              <a:rPr lang="en-US" sz="2000" dirty="0">
                <a:solidFill>
                  <a:srgbClr val="000000"/>
                </a:solidFill>
                <a:latin typeface="Arial" panose="020B0604020202020204" pitchFamily="34" charset="0"/>
              </a:rPr>
              <a:t> </a:t>
            </a:r>
            <a:r>
              <a:rPr lang="en-US" sz="2000" dirty="0"/>
              <a:t>Navigating data structures without exposing internal details.</a:t>
            </a:r>
          </a:p>
          <a:p>
            <a:pPr>
              <a:spcBef>
                <a:spcPts val="1600"/>
              </a:spcBef>
              <a:spcAft>
                <a:spcPts val="267"/>
              </a:spcAft>
            </a:pPr>
            <a:r>
              <a:rPr lang="en-US" sz="2000" dirty="0"/>
              <a:t>Example: A playlist system that iterates over songs.</a:t>
            </a:r>
          </a:p>
        </p:txBody>
      </p:sp>
      <p:sp>
        <p:nvSpPr>
          <p:cNvPr id="4" name="Slide Number Placeholder 3">
            <a:extLst>
              <a:ext uri="{FF2B5EF4-FFF2-40B4-BE49-F238E27FC236}">
                <a16:creationId xmlns:a16="http://schemas.microsoft.com/office/drawing/2014/main" id="{08355CCD-9DD4-2A48-A23F-D314643575FF}"/>
              </a:ext>
            </a:extLst>
          </p:cNvPr>
          <p:cNvSpPr>
            <a:spLocks noGrp="1"/>
          </p:cNvSpPr>
          <p:nvPr>
            <p:ph type="sldNum" sz="quarter" idx="10"/>
          </p:nvPr>
        </p:nvSpPr>
        <p:spPr/>
        <p:txBody>
          <a:bodyPr/>
          <a:lstStyle/>
          <a:p>
            <a:pPr>
              <a:defRPr/>
            </a:pPr>
            <a:fld id="{DF67EDC7-093F-416E-BE99-B2E4F5A7CB0E}" type="slidenum">
              <a:rPr lang="en-US" smtClean="0"/>
              <a:pPr>
                <a:defRPr/>
              </a:pPr>
              <a:t>22</a:t>
            </a:fld>
            <a:endParaRPr lang="en-US"/>
          </a:p>
        </p:txBody>
      </p:sp>
      <p:pic>
        <p:nvPicPr>
          <p:cNvPr id="6" name="Picture 5">
            <a:extLst>
              <a:ext uri="{FF2B5EF4-FFF2-40B4-BE49-F238E27FC236}">
                <a16:creationId xmlns:a16="http://schemas.microsoft.com/office/drawing/2014/main" id="{0785762A-F217-9743-D8DA-D53B097A2201}"/>
              </a:ext>
            </a:extLst>
          </p:cNvPr>
          <p:cNvPicPr>
            <a:picLocks noChangeAspect="1"/>
          </p:cNvPicPr>
          <p:nvPr/>
        </p:nvPicPr>
        <p:blipFill>
          <a:blip r:embed="rId2"/>
          <a:stretch>
            <a:fillRect/>
          </a:stretch>
        </p:blipFill>
        <p:spPr>
          <a:xfrm>
            <a:off x="9020048" y="4606946"/>
            <a:ext cx="2623313" cy="1506724"/>
          </a:xfrm>
          <a:prstGeom prst="rect">
            <a:avLst/>
          </a:prstGeom>
        </p:spPr>
      </p:pic>
    </p:spTree>
    <p:extLst>
      <p:ext uri="{BB962C8B-B14F-4D97-AF65-F5344CB8AC3E}">
        <p14:creationId xmlns:p14="http://schemas.microsoft.com/office/powerpoint/2010/main" val="3928331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16FDF-A3A4-B9A2-11BD-C544F7942E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10650A-F776-B0C9-C47F-FA695607DE2E}"/>
              </a:ext>
            </a:extLst>
          </p:cNvPr>
          <p:cNvSpPr>
            <a:spLocks noGrp="1"/>
          </p:cNvSpPr>
          <p:nvPr>
            <p:ph type="title"/>
          </p:nvPr>
        </p:nvSpPr>
        <p:spPr/>
        <p:txBody>
          <a:bodyPr/>
          <a:lstStyle/>
          <a:p>
            <a:r>
              <a:rPr lang="en-US" sz="2400" dirty="0">
                <a:solidFill>
                  <a:srgbClr val="000000"/>
                </a:solidFill>
                <a:latin typeface="Arial" panose="020B0604020202020204" pitchFamily="34" charset="0"/>
              </a:rPr>
              <a:t>Mediator  </a:t>
            </a:r>
          </a:p>
        </p:txBody>
      </p:sp>
      <p:sp>
        <p:nvSpPr>
          <p:cNvPr id="3" name="Content Placeholder 2">
            <a:extLst>
              <a:ext uri="{FF2B5EF4-FFF2-40B4-BE49-F238E27FC236}">
                <a16:creationId xmlns:a16="http://schemas.microsoft.com/office/drawing/2014/main" id="{2D462BBE-8C18-545B-9C08-6975EDB295E6}"/>
              </a:ext>
            </a:extLst>
          </p:cNvPr>
          <p:cNvSpPr>
            <a:spLocks noGrp="1"/>
          </p:cNvSpPr>
          <p:nvPr>
            <p:ph idx="1"/>
          </p:nvPr>
        </p:nvSpPr>
        <p:spPr>
          <a:xfrm>
            <a:off x="548641" y="1706877"/>
            <a:ext cx="11233857" cy="4486656"/>
          </a:xfrm>
        </p:spPr>
        <p:txBody>
          <a:bodyPr>
            <a:normAutofit/>
          </a:bodyPr>
          <a:lstStyle/>
          <a:p>
            <a:pPr rtl="0"/>
            <a:r>
              <a:rPr lang="en-US" sz="2000" b="1" dirty="0"/>
              <a:t>Purpose</a:t>
            </a:r>
            <a:r>
              <a:rPr lang="en-US" sz="2000" dirty="0"/>
              <a:t>: </a:t>
            </a:r>
            <a:r>
              <a:rPr lang="en-US" sz="2000" dirty="0">
                <a:solidFill>
                  <a:srgbClr val="000000"/>
                </a:solidFill>
                <a:latin typeface="Arial" panose="020B0604020202020204" pitchFamily="34" charset="0"/>
              </a:rPr>
              <a:t> </a:t>
            </a:r>
            <a:r>
              <a:rPr lang="en-US" sz="2000" dirty="0"/>
              <a:t>Defines an object that centralizes communication between objects.  </a:t>
            </a:r>
          </a:p>
          <a:p>
            <a:pPr>
              <a:spcBef>
                <a:spcPts val="1600"/>
              </a:spcBef>
              <a:spcAft>
                <a:spcPts val="267"/>
              </a:spcAft>
            </a:pPr>
            <a:r>
              <a:rPr lang="en-US" sz="2000" b="1" dirty="0"/>
              <a:t>Use case</a:t>
            </a:r>
            <a:r>
              <a:rPr lang="en-US" sz="2000" dirty="0"/>
              <a:t>: </a:t>
            </a:r>
            <a:r>
              <a:rPr lang="en-US" sz="2000" dirty="0">
                <a:solidFill>
                  <a:srgbClr val="000000"/>
                </a:solidFill>
                <a:latin typeface="Arial" panose="020B0604020202020204" pitchFamily="34" charset="0"/>
              </a:rPr>
              <a:t> </a:t>
            </a:r>
            <a:r>
              <a:rPr lang="en-US" sz="2000" dirty="0"/>
              <a:t>When multiple components interact without direct dependencies.</a:t>
            </a:r>
          </a:p>
          <a:p>
            <a:pPr rtl="0"/>
            <a:r>
              <a:rPr lang="en-US" sz="2000" dirty="0"/>
              <a:t>Example:  A chatroom where users send messages via a central mediator.  </a:t>
            </a:r>
          </a:p>
        </p:txBody>
      </p:sp>
      <p:sp>
        <p:nvSpPr>
          <p:cNvPr id="4" name="Slide Number Placeholder 3">
            <a:extLst>
              <a:ext uri="{FF2B5EF4-FFF2-40B4-BE49-F238E27FC236}">
                <a16:creationId xmlns:a16="http://schemas.microsoft.com/office/drawing/2014/main" id="{D3DA2A76-F3E2-2334-8EB6-A654EC8AEADF}"/>
              </a:ext>
            </a:extLst>
          </p:cNvPr>
          <p:cNvSpPr>
            <a:spLocks noGrp="1"/>
          </p:cNvSpPr>
          <p:nvPr>
            <p:ph type="sldNum" sz="quarter" idx="10"/>
          </p:nvPr>
        </p:nvSpPr>
        <p:spPr/>
        <p:txBody>
          <a:bodyPr/>
          <a:lstStyle/>
          <a:p>
            <a:pPr>
              <a:defRPr/>
            </a:pPr>
            <a:fld id="{DF67EDC7-093F-416E-BE99-B2E4F5A7CB0E}" type="slidenum">
              <a:rPr lang="en-US" smtClean="0"/>
              <a:pPr>
                <a:defRPr/>
              </a:pPr>
              <a:t>23</a:t>
            </a:fld>
            <a:endParaRPr lang="en-US"/>
          </a:p>
        </p:txBody>
      </p:sp>
      <p:pic>
        <p:nvPicPr>
          <p:cNvPr id="6" name="Picture 5">
            <a:extLst>
              <a:ext uri="{FF2B5EF4-FFF2-40B4-BE49-F238E27FC236}">
                <a16:creationId xmlns:a16="http://schemas.microsoft.com/office/drawing/2014/main" id="{E89D2B60-5DF3-E170-5669-12CEA1B21E20}"/>
              </a:ext>
            </a:extLst>
          </p:cNvPr>
          <p:cNvPicPr>
            <a:picLocks noChangeAspect="1"/>
          </p:cNvPicPr>
          <p:nvPr/>
        </p:nvPicPr>
        <p:blipFill>
          <a:blip r:embed="rId2"/>
          <a:stretch>
            <a:fillRect/>
          </a:stretch>
        </p:blipFill>
        <p:spPr>
          <a:xfrm>
            <a:off x="9238333" y="4416949"/>
            <a:ext cx="2539859" cy="1776585"/>
          </a:xfrm>
          <a:prstGeom prst="rect">
            <a:avLst/>
          </a:prstGeom>
        </p:spPr>
      </p:pic>
    </p:spTree>
    <p:extLst>
      <p:ext uri="{BB962C8B-B14F-4D97-AF65-F5344CB8AC3E}">
        <p14:creationId xmlns:p14="http://schemas.microsoft.com/office/powerpoint/2010/main" val="1319311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E60AB-A327-4E0D-A885-A973699000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3EACAB-A506-A57F-7C26-934B338A57FE}"/>
              </a:ext>
            </a:extLst>
          </p:cNvPr>
          <p:cNvSpPr>
            <a:spLocks noGrp="1"/>
          </p:cNvSpPr>
          <p:nvPr>
            <p:ph type="title"/>
          </p:nvPr>
        </p:nvSpPr>
        <p:spPr/>
        <p:txBody>
          <a:bodyPr/>
          <a:lstStyle/>
          <a:p>
            <a:r>
              <a:rPr lang="en-US" sz="2400" dirty="0">
                <a:solidFill>
                  <a:srgbClr val="000000"/>
                </a:solidFill>
                <a:latin typeface="Arial" panose="020B0604020202020204" pitchFamily="34" charset="0"/>
              </a:rPr>
              <a:t>Memento  </a:t>
            </a:r>
          </a:p>
        </p:txBody>
      </p:sp>
      <p:sp>
        <p:nvSpPr>
          <p:cNvPr id="3" name="Content Placeholder 2">
            <a:extLst>
              <a:ext uri="{FF2B5EF4-FFF2-40B4-BE49-F238E27FC236}">
                <a16:creationId xmlns:a16="http://schemas.microsoft.com/office/drawing/2014/main" id="{7E6925B0-4B6F-648C-7809-6CA85AA7C370}"/>
              </a:ext>
            </a:extLst>
          </p:cNvPr>
          <p:cNvSpPr>
            <a:spLocks noGrp="1"/>
          </p:cNvSpPr>
          <p:nvPr>
            <p:ph idx="1"/>
          </p:nvPr>
        </p:nvSpPr>
        <p:spPr>
          <a:xfrm>
            <a:off x="548641" y="1706877"/>
            <a:ext cx="11233857" cy="4486656"/>
          </a:xfrm>
        </p:spPr>
        <p:txBody>
          <a:bodyPr>
            <a:normAutofit/>
          </a:bodyPr>
          <a:lstStyle/>
          <a:p>
            <a:pPr rtl="0"/>
            <a:r>
              <a:rPr lang="en-US" sz="2000" b="1" dirty="0"/>
              <a:t>Purpose</a:t>
            </a:r>
            <a:r>
              <a:rPr lang="en-US" sz="2000" dirty="0"/>
              <a:t>: </a:t>
            </a:r>
            <a:r>
              <a:rPr lang="en-US" sz="2000" dirty="0">
                <a:solidFill>
                  <a:srgbClr val="000000"/>
                </a:solidFill>
                <a:latin typeface="Arial" panose="020B0604020202020204" pitchFamily="34" charset="0"/>
              </a:rPr>
              <a:t>  </a:t>
            </a:r>
            <a:r>
              <a:rPr lang="en-US" sz="2000" dirty="0"/>
              <a:t>Captures and restores an object’s state.</a:t>
            </a:r>
          </a:p>
          <a:p>
            <a:pPr rtl="0"/>
            <a:r>
              <a:rPr lang="en-US" sz="2000" b="1" dirty="0"/>
              <a:t>Use case</a:t>
            </a:r>
            <a:r>
              <a:rPr lang="en-US" sz="2000" dirty="0"/>
              <a:t>: </a:t>
            </a:r>
            <a:r>
              <a:rPr lang="en-US" sz="2000" dirty="0">
                <a:solidFill>
                  <a:srgbClr val="000000"/>
                </a:solidFill>
                <a:latin typeface="Arial" panose="020B0604020202020204" pitchFamily="34" charset="0"/>
              </a:rPr>
              <a:t> </a:t>
            </a:r>
            <a:r>
              <a:rPr lang="en-US" sz="2000" dirty="0"/>
              <a:t>Implementing undo/redo functionality.</a:t>
            </a:r>
          </a:p>
          <a:p>
            <a:pPr rtl="0"/>
            <a:r>
              <a:rPr lang="en-US" sz="2000" dirty="0"/>
              <a:t>Example:   A text editor’s undo history.   </a:t>
            </a:r>
          </a:p>
        </p:txBody>
      </p:sp>
      <p:sp>
        <p:nvSpPr>
          <p:cNvPr id="4" name="Slide Number Placeholder 3">
            <a:extLst>
              <a:ext uri="{FF2B5EF4-FFF2-40B4-BE49-F238E27FC236}">
                <a16:creationId xmlns:a16="http://schemas.microsoft.com/office/drawing/2014/main" id="{A67CA304-1861-024A-A8B3-7C4E43574FB6}"/>
              </a:ext>
            </a:extLst>
          </p:cNvPr>
          <p:cNvSpPr>
            <a:spLocks noGrp="1"/>
          </p:cNvSpPr>
          <p:nvPr>
            <p:ph type="sldNum" sz="quarter" idx="10"/>
          </p:nvPr>
        </p:nvSpPr>
        <p:spPr/>
        <p:txBody>
          <a:bodyPr/>
          <a:lstStyle/>
          <a:p>
            <a:pPr>
              <a:defRPr/>
            </a:pPr>
            <a:fld id="{DF67EDC7-093F-416E-BE99-B2E4F5A7CB0E}" type="slidenum">
              <a:rPr lang="en-US" smtClean="0"/>
              <a:pPr>
                <a:defRPr/>
              </a:pPr>
              <a:t>24</a:t>
            </a:fld>
            <a:endParaRPr lang="en-US"/>
          </a:p>
        </p:txBody>
      </p:sp>
      <p:pic>
        <p:nvPicPr>
          <p:cNvPr id="6" name="Picture 5">
            <a:extLst>
              <a:ext uri="{FF2B5EF4-FFF2-40B4-BE49-F238E27FC236}">
                <a16:creationId xmlns:a16="http://schemas.microsoft.com/office/drawing/2014/main" id="{38556A26-E2E5-A5F1-02AB-33F21337C928}"/>
              </a:ext>
            </a:extLst>
          </p:cNvPr>
          <p:cNvPicPr>
            <a:picLocks noChangeAspect="1"/>
          </p:cNvPicPr>
          <p:nvPr/>
        </p:nvPicPr>
        <p:blipFill>
          <a:blip r:embed="rId2"/>
          <a:stretch>
            <a:fillRect/>
          </a:stretch>
        </p:blipFill>
        <p:spPr>
          <a:xfrm>
            <a:off x="8985381" y="4485818"/>
            <a:ext cx="2657979" cy="1707716"/>
          </a:xfrm>
          <a:prstGeom prst="rect">
            <a:avLst/>
          </a:prstGeom>
        </p:spPr>
      </p:pic>
    </p:spTree>
    <p:extLst>
      <p:ext uri="{BB962C8B-B14F-4D97-AF65-F5344CB8AC3E}">
        <p14:creationId xmlns:p14="http://schemas.microsoft.com/office/powerpoint/2010/main" val="3685826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8F3EA-40FB-A417-340C-DA4213B2B6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8A7DB5-4C9C-9B5C-9E6C-8717C392AB1B}"/>
              </a:ext>
            </a:extLst>
          </p:cNvPr>
          <p:cNvSpPr>
            <a:spLocks noGrp="1"/>
          </p:cNvSpPr>
          <p:nvPr>
            <p:ph type="title"/>
          </p:nvPr>
        </p:nvSpPr>
        <p:spPr/>
        <p:txBody>
          <a:bodyPr/>
          <a:lstStyle/>
          <a:p>
            <a:r>
              <a:rPr lang="en-US" sz="2400" dirty="0">
                <a:solidFill>
                  <a:srgbClr val="000000"/>
                </a:solidFill>
                <a:latin typeface="Arial" panose="020B0604020202020204" pitchFamily="34" charset="0"/>
              </a:rPr>
              <a:t>Observer</a:t>
            </a:r>
          </a:p>
        </p:txBody>
      </p:sp>
      <p:sp>
        <p:nvSpPr>
          <p:cNvPr id="3" name="Content Placeholder 2">
            <a:extLst>
              <a:ext uri="{FF2B5EF4-FFF2-40B4-BE49-F238E27FC236}">
                <a16:creationId xmlns:a16="http://schemas.microsoft.com/office/drawing/2014/main" id="{194E2350-381A-19B9-544C-2E5DC6D3D5C2}"/>
              </a:ext>
            </a:extLst>
          </p:cNvPr>
          <p:cNvSpPr>
            <a:spLocks noGrp="1"/>
          </p:cNvSpPr>
          <p:nvPr>
            <p:ph idx="1"/>
          </p:nvPr>
        </p:nvSpPr>
        <p:spPr>
          <a:xfrm>
            <a:off x="548641" y="1706877"/>
            <a:ext cx="11233857" cy="4486656"/>
          </a:xfrm>
        </p:spPr>
        <p:txBody>
          <a:bodyPr>
            <a:normAutofit/>
          </a:bodyPr>
          <a:lstStyle/>
          <a:p>
            <a:pPr rtl="0"/>
            <a:r>
              <a:rPr lang="en-US" sz="2000" b="1" dirty="0"/>
              <a:t>Purpose:</a:t>
            </a:r>
            <a:r>
              <a:rPr lang="en-US" sz="2000" dirty="0">
                <a:solidFill>
                  <a:srgbClr val="000000"/>
                </a:solidFill>
                <a:latin typeface="Arial" panose="020B0604020202020204" pitchFamily="34" charset="0"/>
              </a:rPr>
              <a:t> </a:t>
            </a:r>
            <a:r>
              <a:rPr lang="en-US" sz="2000" dirty="0"/>
              <a:t>Defines a dependency between objects, so when one changes, others get notified.  </a:t>
            </a:r>
          </a:p>
          <a:p>
            <a:r>
              <a:rPr lang="en-US" sz="2000" b="1" dirty="0"/>
              <a:t>Use case</a:t>
            </a:r>
            <a:r>
              <a:rPr lang="en-US" sz="2000" dirty="0"/>
              <a:t>: When multiple components need updates based on a single event.  </a:t>
            </a:r>
          </a:p>
          <a:p>
            <a:r>
              <a:rPr lang="en-US" sz="2000" dirty="0"/>
              <a:t>Example: A stock price notification system. </a:t>
            </a:r>
          </a:p>
        </p:txBody>
      </p:sp>
      <p:sp>
        <p:nvSpPr>
          <p:cNvPr id="4" name="Slide Number Placeholder 3">
            <a:extLst>
              <a:ext uri="{FF2B5EF4-FFF2-40B4-BE49-F238E27FC236}">
                <a16:creationId xmlns:a16="http://schemas.microsoft.com/office/drawing/2014/main" id="{3CD6A7DF-EF2A-EC01-4725-2D08048A0C81}"/>
              </a:ext>
            </a:extLst>
          </p:cNvPr>
          <p:cNvSpPr>
            <a:spLocks noGrp="1"/>
          </p:cNvSpPr>
          <p:nvPr>
            <p:ph type="sldNum" sz="quarter" idx="10"/>
          </p:nvPr>
        </p:nvSpPr>
        <p:spPr/>
        <p:txBody>
          <a:bodyPr/>
          <a:lstStyle/>
          <a:p>
            <a:pPr>
              <a:defRPr/>
            </a:pPr>
            <a:fld id="{DF67EDC7-093F-416E-BE99-B2E4F5A7CB0E}" type="slidenum">
              <a:rPr lang="en-US" smtClean="0"/>
              <a:pPr>
                <a:defRPr/>
              </a:pPr>
              <a:t>25</a:t>
            </a:fld>
            <a:endParaRPr lang="en-US"/>
          </a:p>
        </p:txBody>
      </p:sp>
      <p:pic>
        <p:nvPicPr>
          <p:cNvPr id="6" name="Picture 5">
            <a:extLst>
              <a:ext uri="{FF2B5EF4-FFF2-40B4-BE49-F238E27FC236}">
                <a16:creationId xmlns:a16="http://schemas.microsoft.com/office/drawing/2014/main" id="{73AE7F7B-1381-0086-AF7F-40614C79CF39}"/>
              </a:ext>
            </a:extLst>
          </p:cNvPr>
          <p:cNvPicPr>
            <a:picLocks noChangeAspect="1"/>
          </p:cNvPicPr>
          <p:nvPr/>
        </p:nvPicPr>
        <p:blipFill>
          <a:blip r:embed="rId2"/>
          <a:stretch>
            <a:fillRect/>
          </a:stretch>
        </p:blipFill>
        <p:spPr>
          <a:xfrm>
            <a:off x="9474837" y="4386914"/>
            <a:ext cx="2168524" cy="1528417"/>
          </a:xfrm>
          <a:prstGeom prst="rect">
            <a:avLst/>
          </a:prstGeom>
        </p:spPr>
      </p:pic>
    </p:spTree>
    <p:extLst>
      <p:ext uri="{BB962C8B-B14F-4D97-AF65-F5344CB8AC3E}">
        <p14:creationId xmlns:p14="http://schemas.microsoft.com/office/powerpoint/2010/main" val="2800978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7F4E5-491D-F2E7-80E0-DFB8CC623D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088E7D-4E58-402E-62B6-9C152E914D50}"/>
              </a:ext>
            </a:extLst>
          </p:cNvPr>
          <p:cNvSpPr>
            <a:spLocks noGrp="1"/>
          </p:cNvSpPr>
          <p:nvPr>
            <p:ph type="title"/>
          </p:nvPr>
        </p:nvSpPr>
        <p:spPr/>
        <p:txBody>
          <a:bodyPr/>
          <a:lstStyle/>
          <a:p>
            <a:r>
              <a:rPr lang="en-US" sz="2400" dirty="0">
                <a:solidFill>
                  <a:srgbClr val="000000"/>
                </a:solidFill>
                <a:latin typeface="Arial" panose="020B0604020202020204" pitchFamily="34" charset="0"/>
              </a:rPr>
              <a:t>State</a:t>
            </a:r>
          </a:p>
        </p:txBody>
      </p:sp>
      <p:sp>
        <p:nvSpPr>
          <p:cNvPr id="3" name="Content Placeholder 2">
            <a:extLst>
              <a:ext uri="{FF2B5EF4-FFF2-40B4-BE49-F238E27FC236}">
                <a16:creationId xmlns:a16="http://schemas.microsoft.com/office/drawing/2014/main" id="{467E5828-9CF4-DE29-8FFC-B4087EEE8992}"/>
              </a:ext>
            </a:extLst>
          </p:cNvPr>
          <p:cNvSpPr>
            <a:spLocks noGrp="1"/>
          </p:cNvSpPr>
          <p:nvPr>
            <p:ph idx="1"/>
          </p:nvPr>
        </p:nvSpPr>
        <p:spPr>
          <a:xfrm>
            <a:off x="548641" y="1706877"/>
            <a:ext cx="11233857" cy="4486656"/>
          </a:xfrm>
        </p:spPr>
        <p:txBody>
          <a:bodyPr>
            <a:normAutofit/>
          </a:bodyPr>
          <a:lstStyle/>
          <a:p>
            <a:pPr rtl="0"/>
            <a:r>
              <a:rPr lang="en-US" sz="2000" b="1" dirty="0"/>
              <a:t>Purpose</a:t>
            </a:r>
            <a:r>
              <a:rPr lang="en-US" sz="2000" dirty="0"/>
              <a:t>:</a:t>
            </a:r>
            <a:r>
              <a:rPr lang="en-US" sz="2000" dirty="0">
                <a:solidFill>
                  <a:srgbClr val="000000"/>
                </a:solidFill>
                <a:latin typeface="Arial" panose="020B0604020202020204" pitchFamily="34" charset="0"/>
              </a:rPr>
              <a:t> </a:t>
            </a:r>
            <a:r>
              <a:rPr lang="en-US" sz="2000" dirty="0"/>
              <a:t>Allows an object to change behavior based on its state.  </a:t>
            </a:r>
          </a:p>
          <a:p>
            <a:r>
              <a:rPr lang="en-US" sz="2000" b="1" dirty="0"/>
              <a:t>Use case</a:t>
            </a:r>
            <a:r>
              <a:rPr lang="en-US" sz="2000" dirty="0"/>
              <a:t>: When an object’s behavior varies depending on state changes. </a:t>
            </a:r>
          </a:p>
          <a:p>
            <a:r>
              <a:rPr lang="en-US" sz="2000" dirty="0"/>
              <a:t>Example: A vending machine with different states (Idle, Dispensing, Out of Stock).  </a:t>
            </a:r>
          </a:p>
        </p:txBody>
      </p:sp>
      <p:sp>
        <p:nvSpPr>
          <p:cNvPr id="4" name="Slide Number Placeholder 3">
            <a:extLst>
              <a:ext uri="{FF2B5EF4-FFF2-40B4-BE49-F238E27FC236}">
                <a16:creationId xmlns:a16="http://schemas.microsoft.com/office/drawing/2014/main" id="{D1C4D87E-E623-AFB8-41F3-AE8B5322F408}"/>
              </a:ext>
            </a:extLst>
          </p:cNvPr>
          <p:cNvSpPr>
            <a:spLocks noGrp="1"/>
          </p:cNvSpPr>
          <p:nvPr>
            <p:ph type="sldNum" sz="quarter" idx="10"/>
          </p:nvPr>
        </p:nvSpPr>
        <p:spPr/>
        <p:txBody>
          <a:bodyPr/>
          <a:lstStyle/>
          <a:p>
            <a:pPr>
              <a:defRPr/>
            </a:pPr>
            <a:fld id="{DF67EDC7-093F-416E-BE99-B2E4F5A7CB0E}" type="slidenum">
              <a:rPr lang="en-US" smtClean="0"/>
              <a:pPr>
                <a:defRPr/>
              </a:pPr>
              <a:t>26</a:t>
            </a:fld>
            <a:endParaRPr lang="en-US"/>
          </a:p>
        </p:txBody>
      </p:sp>
      <p:pic>
        <p:nvPicPr>
          <p:cNvPr id="6" name="Picture 5">
            <a:extLst>
              <a:ext uri="{FF2B5EF4-FFF2-40B4-BE49-F238E27FC236}">
                <a16:creationId xmlns:a16="http://schemas.microsoft.com/office/drawing/2014/main" id="{BCF50C1F-CA48-68FB-305D-407FB1E37BB7}"/>
              </a:ext>
            </a:extLst>
          </p:cNvPr>
          <p:cNvPicPr>
            <a:picLocks noChangeAspect="1"/>
          </p:cNvPicPr>
          <p:nvPr/>
        </p:nvPicPr>
        <p:blipFill>
          <a:blip r:embed="rId2"/>
          <a:stretch>
            <a:fillRect/>
          </a:stretch>
        </p:blipFill>
        <p:spPr>
          <a:xfrm>
            <a:off x="9453506" y="4282631"/>
            <a:ext cx="2324687" cy="1736984"/>
          </a:xfrm>
          <a:prstGeom prst="rect">
            <a:avLst/>
          </a:prstGeom>
        </p:spPr>
      </p:pic>
    </p:spTree>
    <p:extLst>
      <p:ext uri="{BB962C8B-B14F-4D97-AF65-F5344CB8AC3E}">
        <p14:creationId xmlns:p14="http://schemas.microsoft.com/office/powerpoint/2010/main" val="2339708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E2561-1525-92AC-4137-50AB1BA957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C08451-9982-3A37-06F0-4418BB03BB18}"/>
              </a:ext>
            </a:extLst>
          </p:cNvPr>
          <p:cNvSpPr>
            <a:spLocks noGrp="1"/>
          </p:cNvSpPr>
          <p:nvPr>
            <p:ph type="title"/>
          </p:nvPr>
        </p:nvSpPr>
        <p:spPr/>
        <p:txBody>
          <a:bodyPr/>
          <a:lstStyle/>
          <a:p>
            <a:r>
              <a:rPr lang="en-US" sz="2400" dirty="0">
                <a:solidFill>
                  <a:srgbClr val="000000"/>
                </a:solidFill>
                <a:latin typeface="Arial" panose="020B0604020202020204" pitchFamily="34" charset="0"/>
              </a:rPr>
              <a:t>Strategy</a:t>
            </a:r>
          </a:p>
        </p:txBody>
      </p:sp>
      <p:sp>
        <p:nvSpPr>
          <p:cNvPr id="3" name="Content Placeholder 2">
            <a:extLst>
              <a:ext uri="{FF2B5EF4-FFF2-40B4-BE49-F238E27FC236}">
                <a16:creationId xmlns:a16="http://schemas.microsoft.com/office/drawing/2014/main" id="{36733B4D-0881-FA62-87F5-9BC36DF552EC}"/>
              </a:ext>
            </a:extLst>
          </p:cNvPr>
          <p:cNvSpPr>
            <a:spLocks noGrp="1"/>
          </p:cNvSpPr>
          <p:nvPr>
            <p:ph idx="1"/>
          </p:nvPr>
        </p:nvSpPr>
        <p:spPr>
          <a:xfrm>
            <a:off x="548641" y="1706877"/>
            <a:ext cx="11233857" cy="4486656"/>
          </a:xfrm>
        </p:spPr>
        <p:txBody>
          <a:bodyPr>
            <a:normAutofit/>
          </a:bodyPr>
          <a:lstStyle/>
          <a:p>
            <a:pPr rtl="0"/>
            <a:r>
              <a:rPr lang="en-US" sz="2000" b="1" dirty="0"/>
              <a:t>Purpose</a:t>
            </a:r>
            <a:r>
              <a:rPr lang="en-US" sz="2000" dirty="0"/>
              <a:t>:</a:t>
            </a:r>
            <a:r>
              <a:rPr lang="en-US" sz="2000" dirty="0">
                <a:solidFill>
                  <a:srgbClr val="000000"/>
                </a:solidFill>
                <a:latin typeface="Arial" panose="020B0604020202020204" pitchFamily="34" charset="0"/>
              </a:rPr>
              <a:t>  </a:t>
            </a:r>
            <a:r>
              <a:rPr lang="en-US" sz="2000" dirty="0"/>
              <a:t>Encapsulates different algorithms and allows switching between them dynamically.   </a:t>
            </a:r>
          </a:p>
          <a:p>
            <a:r>
              <a:rPr lang="en-US" sz="2000" b="1" dirty="0"/>
              <a:t>Use case</a:t>
            </a:r>
            <a:r>
              <a:rPr lang="en-US" sz="2000" dirty="0"/>
              <a:t>: </a:t>
            </a:r>
            <a:r>
              <a:rPr lang="en-US" sz="2000" dirty="0">
                <a:solidFill>
                  <a:srgbClr val="000000"/>
                </a:solidFill>
                <a:latin typeface="Arial" panose="020B0604020202020204" pitchFamily="34" charset="0"/>
              </a:rPr>
              <a:t> </a:t>
            </a:r>
            <a:r>
              <a:rPr lang="en-US" sz="2000" dirty="0"/>
              <a:t>When multiple ways exist to perform a task. </a:t>
            </a:r>
          </a:p>
          <a:p>
            <a:r>
              <a:rPr lang="en-US" sz="2000" dirty="0"/>
              <a:t>Example: Sorting algorithms (</a:t>
            </a:r>
            <a:r>
              <a:rPr lang="en-US" sz="2000" dirty="0" err="1"/>
              <a:t>QuickSort</a:t>
            </a:r>
            <a:r>
              <a:rPr lang="en-US" sz="2000" dirty="0"/>
              <a:t>, </a:t>
            </a:r>
            <a:r>
              <a:rPr lang="en-US" sz="2000" dirty="0" err="1"/>
              <a:t>MergeSort</a:t>
            </a:r>
            <a:r>
              <a:rPr lang="en-US" sz="2000" dirty="0"/>
              <a:t>, </a:t>
            </a:r>
            <a:r>
              <a:rPr lang="en-US" sz="2000" dirty="0" err="1"/>
              <a:t>BubbleSort</a:t>
            </a:r>
            <a:r>
              <a:rPr lang="en-US" sz="2000" dirty="0"/>
              <a:t>). </a:t>
            </a:r>
          </a:p>
        </p:txBody>
      </p:sp>
      <p:sp>
        <p:nvSpPr>
          <p:cNvPr id="4" name="Slide Number Placeholder 3">
            <a:extLst>
              <a:ext uri="{FF2B5EF4-FFF2-40B4-BE49-F238E27FC236}">
                <a16:creationId xmlns:a16="http://schemas.microsoft.com/office/drawing/2014/main" id="{714B0BF7-B5EF-5084-2B55-00588882F939}"/>
              </a:ext>
            </a:extLst>
          </p:cNvPr>
          <p:cNvSpPr>
            <a:spLocks noGrp="1"/>
          </p:cNvSpPr>
          <p:nvPr>
            <p:ph type="sldNum" sz="quarter" idx="10"/>
          </p:nvPr>
        </p:nvSpPr>
        <p:spPr/>
        <p:txBody>
          <a:bodyPr/>
          <a:lstStyle/>
          <a:p>
            <a:pPr>
              <a:defRPr/>
            </a:pPr>
            <a:fld id="{DF67EDC7-093F-416E-BE99-B2E4F5A7CB0E}" type="slidenum">
              <a:rPr lang="en-US" smtClean="0"/>
              <a:pPr>
                <a:defRPr/>
              </a:pPr>
              <a:t>27</a:t>
            </a:fld>
            <a:endParaRPr lang="en-US"/>
          </a:p>
        </p:txBody>
      </p:sp>
      <p:pic>
        <p:nvPicPr>
          <p:cNvPr id="6" name="Picture 5">
            <a:extLst>
              <a:ext uri="{FF2B5EF4-FFF2-40B4-BE49-F238E27FC236}">
                <a16:creationId xmlns:a16="http://schemas.microsoft.com/office/drawing/2014/main" id="{72457066-7720-FBA3-1C77-136B1C1D1E52}"/>
              </a:ext>
            </a:extLst>
          </p:cNvPr>
          <p:cNvPicPr>
            <a:picLocks noChangeAspect="1"/>
          </p:cNvPicPr>
          <p:nvPr/>
        </p:nvPicPr>
        <p:blipFill>
          <a:blip r:embed="rId2"/>
          <a:stretch>
            <a:fillRect/>
          </a:stretch>
        </p:blipFill>
        <p:spPr>
          <a:xfrm>
            <a:off x="8867754" y="4237905"/>
            <a:ext cx="2775607" cy="1826435"/>
          </a:xfrm>
          <a:prstGeom prst="rect">
            <a:avLst/>
          </a:prstGeom>
        </p:spPr>
      </p:pic>
    </p:spTree>
    <p:extLst>
      <p:ext uri="{BB962C8B-B14F-4D97-AF65-F5344CB8AC3E}">
        <p14:creationId xmlns:p14="http://schemas.microsoft.com/office/powerpoint/2010/main" val="2059755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61C6F-30F2-A89F-3BD5-348A212C38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F5695A-20BF-552A-181A-C211FE9290EB}"/>
              </a:ext>
            </a:extLst>
          </p:cNvPr>
          <p:cNvSpPr>
            <a:spLocks noGrp="1"/>
          </p:cNvSpPr>
          <p:nvPr>
            <p:ph type="title"/>
          </p:nvPr>
        </p:nvSpPr>
        <p:spPr/>
        <p:txBody>
          <a:bodyPr/>
          <a:lstStyle/>
          <a:p>
            <a:r>
              <a:rPr lang="en-US" sz="2400" dirty="0">
                <a:solidFill>
                  <a:srgbClr val="000000"/>
                </a:solidFill>
                <a:latin typeface="Arial" panose="020B0604020202020204" pitchFamily="34" charset="0"/>
              </a:rPr>
              <a:t>Template Method</a:t>
            </a:r>
          </a:p>
        </p:txBody>
      </p:sp>
      <p:sp>
        <p:nvSpPr>
          <p:cNvPr id="3" name="Content Placeholder 2">
            <a:extLst>
              <a:ext uri="{FF2B5EF4-FFF2-40B4-BE49-F238E27FC236}">
                <a16:creationId xmlns:a16="http://schemas.microsoft.com/office/drawing/2014/main" id="{2907C000-B048-A240-B807-1CF213841160}"/>
              </a:ext>
            </a:extLst>
          </p:cNvPr>
          <p:cNvSpPr>
            <a:spLocks noGrp="1"/>
          </p:cNvSpPr>
          <p:nvPr>
            <p:ph idx="1"/>
          </p:nvPr>
        </p:nvSpPr>
        <p:spPr>
          <a:xfrm>
            <a:off x="548641" y="1706877"/>
            <a:ext cx="11233857" cy="4486656"/>
          </a:xfrm>
        </p:spPr>
        <p:txBody>
          <a:bodyPr>
            <a:normAutofit/>
          </a:bodyPr>
          <a:lstStyle/>
          <a:p>
            <a:pPr rtl="0"/>
            <a:r>
              <a:rPr lang="en-US" sz="2000" b="1" dirty="0"/>
              <a:t>Purpose</a:t>
            </a:r>
            <a:r>
              <a:rPr lang="en-US" sz="2000" dirty="0"/>
              <a:t>:</a:t>
            </a:r>
            <a:r>
              <a:rPr lang="en-US" sz="2000" dirty="0">
                <a:solidFill>
                  <a:srgbClr val="000000"/>
                </a:solidFill>
                <a:latin typeface="Arial" panose="020B0604020202020204" pitchFamily="34" charset="0"/>
              </a:rPr>
              <a:t> </a:t>
            </a:r>
            <a:r>
              <a:rPr lang="en-US" sz="2000" dirty="0"/>
              <a:t>Defines the skeleton of an algorithm, deferring some steps to subclasses.   </a:t>
            </a:r>
          </a:p>
          <a:p>
            <a:r>
              <a:rPr lang="en-US" sz="2000" b="1" dirty="0"/>
              <a:t>Use case</a:t>
            </a:r>
            <a:r>
              <a:rPr lang="en-US" sz="2000" dirty="0"/>
              <a:t>: When a common algorithm needs customization. </a:t>
            </a:r>
          </a:p>
          <a:p>
            <a:r>
              <a:rPr lang="en-US" sz="2000" dirty="0"/>
              <a:t>Example: Online payment processing, where different banks have custom implementations. </a:t>
            </a:r>
          </a:p>
        </p:txBody>
      </p:sp>
      <p:sp>
        <p:nvSpPr>
          <p:cNvPr id="4" name="Slide Number Placeholder 3">
            <a:extLst>
              <a:ext uri="{FF2B5EF4-FFF2-40B4-BE49-F238E27FC236}">
                <a16:creationId xmlns:a16="http://schemas.microsoft.com/office/drawing/2014/main" id="{E9FDC3EA-37A0-384F-F054-1D9D334FF3CA}"/>
              </a:ext>
            </a:extLst>
          </p:cNvPr>
          <p:cNvSpPr>
            <a:spLocks noGrp="1"/>
          </p:cNvSpPr>
          <p:nvPr>
            <p:ph type="sldNum" sz="quarter" idx="10"/>
          </p:nvPr>
        </p:nvSpPr>
        <p:spPr/>
        <p:txBody>
          <a:bodyPr/>
          <a:lstStyle/>
          <a:p>
            <a:pPr>
              <a:defRPr/>
            </a:pPr>
            <a:fld id="{DF67EDC7-093F-416E-BE99-B2E4F5A7CB0E}" type="slidenum">
              <a:rPr lang="en-US" smtClean="0"/>
              <a:pPr>
                <a:defRPr/>
              </a:pPr>
              <a:t>28</a:t>
            </a:fld>
            <a:endParaRPr lang="en-US"/>
          </a:p>
        </p:txBody>
      </p:sp>
      <p:pic>
        <p:nvPicPr>
          <p:cNvPr id="6" name="Picture 5">
            <a:extLst>
              <a:ext uri="{FF2B5EF4-FFF2-40B4-BE49-F238E27FC236}">
                <a16:creationId xmlns:a16="http://schemas.microsoft.com/office/drawing/2014/main" id="{22D7B114-EFFA-869C-1FD4-35FA778CD9B4}"/>
              </a:ext>
            </a:extLst>
          </p:cNvPr>
          <p:cNvPicPr>
            <a:picLocks noChangeAspect="1"/>
          </p:cNvPicPr>
          <p:nvPr/>
        </p:nvPicPr>
        <p:blipFill>
          <a:blip r:embed="rId2"/>
          <a:stretch>
            <a:fillRect/>
          </a:stretch>
        </p:blipFill>
        <p:spPr>
          <a:xfrm>
            <a:off x="9191616" y="3950206"/>
            <a:ext cx="2451744" cy="1914564"/>
          </a:xfrm>
          <a:prstGeom prst="rect">
            <a:avLst/>
          </a:prstGeom>
        </p:spPr>
      </p:pic>
    </p:spTree>
    <p:extLst>
      <p:ext uri="{BB962C8B-B14F-4D97-AF65-F5344CB8AC3E}">
        <p14:creationId xmlns:p14="http://schemas.microsoft.com/office/powerpoint/2010/main" val="186356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21CEE-78DB-2F56-C8D4-1EEE3B3618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6FEE4F-917D-DEC6-7A28-03B354E8848C}"/>
              </a:ext>
            </a:extLst>
          </p:cNvPr>
          <p:cNvSpPr>
            <a:spLocks noGrp="1"/>
          </p:cNvSpPr>
          <p:nvPr>
            <p:ph type="title"/>
          </p:nvPr>
        </p:nvSpPr>
        <p:spPr/>
        <p:txBody>
          <a:bodyPr/>
          <a:lstStyle/>
          <a:p>
            <a:r>
              <a:rPr lang="en-US" sz="2400" dirty="0">
                <a:solidFill>
                  <a:srgbClr val="000000"/>
                </a:solidFill>
                <a:latin typeface="Arial" panose="020B0604020202020204" pitchFamily="34" charset="0"/>
              </a:rPr>
              <a:t>Visitor</a:t>
            </a:r>
          </a:p>
        </p:txBody>
      </p:sp>
      <p:sp>
        <p:nvSpPr>
          <p:cNvPr id="3" name="Content Placeholder 2">
            <a:extLst>
              <a:ext uri="{FF2B5EF4-FFF2-40B4-BE49-F238E27FC236}">
                <a16:creationId xmlns:a16="http://schemas.microsoft.com/office/drawing/2014/main" id="{BF0E93D2-1ADF-7379-765A-FD6CB9561488}"/>
              </a:ext>
            </a:extLst>
          </p:cNvPr>
          <p:cNvSpPr>
            <a:spLocks noGrp="1"/>
          </p:cNvSpPr>
          <p:nvPr>
            <p:ph idx="1"/>
          </p:nvPr>
        </p:nvSpPr>
        <p:spPr>
          <a:xfrm>
            <a:off x="548641" y="1706877"/>
            <a:ext cx="11233857" cy="4486656"/>
          </a:xfrm>
        </p:spPr>
        <p:txBody>
          <a:bodyPr>
            <a:normAutofit/>
          </a:bodyPr>
          <a:lstStyle/>
          <a:p>
            <a:pPr rtl="0"/>
            <a:r>
              <a:rPr lang="en-US" sz="2000" b="1" dirty="0"/>
              <a:t>Purpose</a:t>
            </a:r>
            <a:r>
              <a:rPr lang="en-US" sz="2000" dirty="0"/>
              <a:t>:</a:t>
            </a:r>
            <a:r>
              <a:rPr lang="en-US" sz="2000" dirty="0">
                <a:solidFill>
                  <a:srgbClr val="000000"/>
                </a:solidFill>
                <a:latin typeface="Arial" panose="020B0604020202020204" pitchFamily="34" charset="0"/>
              </a:rPr>
              <a:t> </a:t>
            </a:r>
            <a:r>
              <a:rPr lang="en-US" sz="2000" dirty="0"/>
              <a:t>Adds new operations to a class without modifying its structure. Lets you separate algorithms from the objects on which they operate.</a:t>
            </a:r>
          </a:p>
          <a:p>
            <a:r>
              <a:rPr lang="en-US" sz="2000" b="1" dirty="0"/>
              <a:t>Use case</a:t>
            </a:r>
            <a:r>
              <a:rPr lang="en-US" sz="2000" dirty="0"/>
              <a:t>: </a:t>
            </a:r>
            <a:r>
              <a:rPr lang="en-US" sz="2000" dirty="0">
                <a:solidFill>
                  <a:srgbClr val="000000"/>
                </a:solidFill>
                <a:latin typeface="Arial" panose="020B0604020202020204" pitchFamily="34" charset="0"/>
              </a:rPr>
              <a:t> </a:t>
            </a:r>
            <a:r>
              <a:rPr lang="en-US" sz="2000" dirty="0"/>
              <a:t>When new functionality needs to be added to a hierarchy of classes.</a:t>
            </a:r>
          </a:p>
          <a:p>
            <a:pPr rtl="0"/>
            <a:r>
              <a:rPr lang="en-US" sz="2000" dirty="0"/>
              <a:t>Example: Tax calculation for different product types in an e-commerce system.  </a:t>
            </a:r>
            <a:br>
              <a:rPr lang="en-US" sz="2000" dirty="0"/>
            </a:br>
            <a:endParaRPr lang="en-US" sz="2000" dirty="0"/>
          </a:p>
        </p:txBody>
      </p:sp>
      <p:sp>
        <p:nvSpPr>
          <p:cNvPr id="4" name="Slide Number Placeholder 3">
            <a:extLst>
              <a:ext uri="{FF2B5EF4-FFF2-40B4-BE49-F238E27FC236}">
                <a16:creationId xmlns:a16="http://schemas.microsoft.com/office/drawing/2014/main" id="{F9C0C91A-236E-94DC-7CA4-641776028588}"/>
              </a:ext>
            </a:extLst>
          </p:cNvPr>
          <p:cNvSpPr>
            <a:spLocks noGrp="1"/>
          </p:cNvSpPr>
          <p:nvPr>
            <p:ph type="sldNum" sz="quarter" idx="10"/>
          </p:nvPr>
        </p:nvSpPr>
        <p:spPr/>
        <p:txBody>
          <a:bodyPr/>
          <a:lstStyle/>
          <a:p>
            <a:pPr>
              <a:defRPr/>
            </a:pPr>
            <a:fld id="{DF67EDC7-093F-416E-BE99-B2E4F5A7CB0E}" type="slidenum">
              <a:rPr lang="en-US" smtClean="0"/>
              <a:pPr>
                <a:defRPr/>
              </a:pPr>
              <a:t>29</a:t>
            </a:fld>
            <a:endParaRPr lang="en-US"/>
          </a:p>
        </p:txBody>
      </p:sp>
      <p:pic>
        <p:nvPicPr>
          <p:cNvPr id="6" name="Picture 5">
            <a:extLst>
              <a:ext uri="{FF2B5EF4-FFF2-40B4-BE49-F238E27FC236}">
                <a16:creationId xmlns:a16="http://schemas.microsoft.com/office/drawing/2014/main" id="{B15E7221-DA44-A834-3C16-07AEB723524F}"/>
              </a:ext>
            </a:extLst>
          </p:cNvPr>
          <p:cNvPicPr>
            <a:picLocks noChangeAspect="1"/>
          </p:cNvPicPr>
          <p:nvPr/>
        </p:nvPicPr>
        <p:blipFill>
          <a:blip r:embed="rId2"/>
          <a:stretch>
            <a:fillRect/>
          </a:stretch>
        </p:blipFill>
        <p:spPr>
          <a:xfrm>
            <a:off x="8998587" y="4226567"/>
            <a:ext cx="2644773" cy="1966967"/>
          </a:xfrm>
          <a:prstGeom prst="rect">
            <a:avLst/>
          </a:prstGeom>
        </p:spPr>
      </p:pic>
    </p:spTree>
    <p:extLst>
      <p:ext uri="{BB962C8B-B14F-4D97-AF65-F5344CB8AC3E}">
        <p14:creationId xmlns:p14="http://schemas.microsoft.com/office/powerpoint/2010/main" val="397636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97EDE7C1-0936-E505-66D9-6A1AC143F68D}"/>
              </a:ext>
            </a:extLst>
          </p:cNvPr>
          <p:cNvSpPr>
            <a:spLocks noGrp="1" noChangeArrowheads="1"/>
          </p:cNvSpPr>
          <p:nvPr>
            <p:ph type="title"/>
          </p:nvPr>
        </p:nvSpPr>
        <p:spPr/>
        <p:txBody>
          <a:bodyPr/>
          <a:lstStyle/>
          <a:p>
            <a:r>
              <a:rPr lang="en-US" altLang="en-US" dirty="0"/>
              <a:t>Creational Design Patterns</a:t>
            </a:r>
          </a:p>
        </p:txBody>
      </p:sp>
      <p:sp>
        <p:nvSpPr>
          <p:cNvPr id="3" name="Content Placeholder 2">
            <a:extLst>
              <a:ext uri="{FF2B5EF4-FFF2-40B4-BE49-F238E27FC236}">
                <a16:creationId xmlns:a16="http://schemas.microsoft.com/office/drawing/2014/main" id="{C23726BF-4639-EE4F-BCFF-2DB58805ED9E}"/>
              </a:ext>
            </a:extLst>
          </p:cNvPr>
          <p:cNvSpPr>
            <a:spLocks noGrp="1"/>
          </p:cNvSpPr>
          <p:nvPr>
            <p:ph idx="1"/>
          </p:nvPr>
        </p:nvSpPr>
        <p:spPr>
          <a:xfrm>
            <a:off x="627731" y="1462618"/>
            <a:ext cx="9885661" cy="4487333"/>
          </a:xfrm>
        </p:spPr>
        <p:txBody>
          <a:bodyPr spcCol="91440" rtlCol="0">
            <a:noAutofit/>
          </a:bodyPr>
          <a:lstStyle/>
          <a:p>
            <a:pPr marL="182875" indent="-182875">
              <a:defRPr/>
            </a:pPr>
            <a:r>
              <a:rPr lang="en-US" sz="2000" b="1" dirty="0"/>
              <a:t>Object creation </a:t>
            </a:r>
            <a:r>
              <a:rPr lang="en-US" sz="2000" dirty="0"/>
              <a:t>mechanisms</a:t>
            </a:r>
          </a:p>
          <a:p>
            <a:pPr marL="182875" indent="-182875">
              <a:defRPr/>
            </a:pPr>
            <a:r>
              <a:rPr lang="en-US" sz="2000" dirty="0"/>
              <a:t>Primary goal: increase flexibility and reuse by abstracting the instantiation process.</a:t>
            </a:r>
          </a:p>
          <a:p>
            <a:pPr marL="182875" indent="-182875">
              <a:defRPr/>
            </a:pPr>
            <a:r>
              <a:rPr lang="en-US" sz="2000" dirty="0"/>
              <a:t>These patterns allow a system to be decoupled from how its objects are created, composed, and represented.</a:t>
            </a:r>
          </a:p>
          <a:p>
            <a:pPr marL="0" indent="0">
              <a:buNone/>
            </a:pPr>
            <a:br>
              <a:rPr lang="en-US" dirty="0"/>
            </a:br>
            <a:endParaRPr lang="en-US" dirty="0"/>
          </a:p>
        </p:txBody>
      </p:sp>
      <p:sp>
        <p:nvSpPr>
          <p:cNvPr id="79876" name="Slide Number Placeholder 3">
            <a:extLst>
              <a:ext uri="{FF2B5EF4-FFF2-40B4-BE49-F238E27FC236}">
                <a16:creationId xmlns:a16="http://schemas.microsoft.com/office/drawing/2014/main" id="{9F5B9574-74AF-E313-5070-6D37381CF6AA}"/>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a:defRPr>
                <a:solidFill>
                  <a:schemeClr val="tx1"/>
                </a:solidFill>
                <a:latin typeface="Arial" panose="020B0604020202020204" pitchFamily="34" charset="0"/>
              </a:defRPr>
            </a:lvl1pPr>
            <a:lvl2pPr marL="990575" indent="-380990">
              <a:defRPr>
                <a:solidFill>
                  <a:schemeClr val="tx1"/>
                </a:solidFill>
                <a:latin typeface="Arial" panose="020B0604020202020204" pitchFamily="34" charset="0"/>
              </a:defRPr>
            </a:lvl2pPr>
            <a:lvl3pPr marL="1523962" indent="-304792">
              <a:defRPr>
                <a:solidFill>
                  <a:schemeClr val="tx1"/>
                </a:solidFill>
                <a:latin typeface="Arial" panose="020B0604020202020204" pitchFamily="34" charset="0"/>
              </a:defRPr>
            </a:lvl3pPr>
            <a:lvl4pPr marL="2133547" indent="-304792">
              <a:defRPr>
                <a:solidFill>
                  <a:schemeClr val="tx1"/>
                </a:solidFill>
                <a:latin typeface="Arial" panose="020B0604020202020204" pitchFamily="34" charset="0"/>
              </a:defRPr>
            </a:lvl4pPr>
            <a:lvl5pPr marL="2743131" indent="-304792">
              <a:defRPr>
                <a:solidFill>
                  <a:schemeClr val="tx1"/>
                </a:solidFill>
                <a:latin typeface="Arial" panose="020B0604020202020204" pitchFamily="34" charset="0"/>
              </a:defRPr>
            </a:lvl5pPr>
            <a:lvl6pPr marL="3352716" indent="-304792" defTabSz="609585" fontAlgn="base">
              <a:spcBef>
                <a:spcPct val="0"/>
              </a:spcBef>
              <a:spcAft>
                <a:spcPct val="0"/>
              </a:spcAft>
              <a:defRPr>
                <a:solidFill>
                  <a:schemeClr val="tx1"/>
                </a:solidFill>
                <a:latin typeface="Arial" panose="020B0604020202020204" pitchFamily="34" charset="0"/>
              </a:defRPr>
            </a:lvl6pPr>
            <a:lvl7pPr marL="3962301" indent="-304792" defTabSz="609585" fontAlgn="base">
              <a:spcBef>
                <a:spcPct val="0"/>
              </a:spcBef>
              <a:spcAft>
                <a:spcPct val="0"/>
              </a:spcAft>
              <a:defRPr>
                <a:solidFill>
                  <a:schemeClr val="tx1"/>
                </a:solidFill>
                <a:latin typeface="Arial" panose="020B0604020202020204" pitchFamily="34" charset="0"/>
              </a:defRPr>
            </a:lvl7pPr>
            <a:lvl8pPr marL="4571886" indent="-304792" defTabSz="609585" fontAlgn="base">
              <a:spcBef>
                <a:spcPct val="0"/>
              </a:spcBef>
              <a:spcAft>
                <a:spcPct val="0"/>
              </a:spcAft>
              <a:defRPr>
                <a:solidFill>
                  <a:schemeClr val="tx1"/>
                </a:solidFill>
                <a:latin typeface="Arial" panose="020B0604020202020204" pitchFamily="34" charset="0"/>
              </a:defRPr>
            </a:lvl8pPr>
            <a:lvl9pPr marL="5181470" indent="-304792" defTabSz="609585" fontAlgn="base">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4D11DC7E-69FA-41F6-AE3D-8433638925C2}" type="slidenum">
              <a:rPr lang="en-US" altLang="en-US"/>
              <a:pPr fontAlgn="base">
                <a:spcBef>
                  <a:spcPct val="0"/>
                </a:spcBef>
                <a:spcAft>
                  <a:spcPct val="0"/>
                </a:spcAft>
              </a:pPr>
              <a:t>3</a:t>
            </a:fld>
            <a:endParaRPr lang="en-US" altLang="en-US"/>
          </a:p>
        </p:txBody>
      </p:sp>
      <p:graphicFrame>
        <p:nvGraphicFramePr>
          <p:cNvPr id="2" name="Diagram 1">
            <a:extLst>
              <a:ext uri="{FF2B5EF4-FFF2-40B4-BE49-F238E27FC236}">
                <a16:creationId xmlns:a16="http://schemas.microsoft.com/office/drawing/2014/main" id="{1E3C4EA9-1694-6A65-91D7-97BBA980CA65}"/>
              </a:ext>
            </a:extLst>
          </p:cNvPr>
          <p:cNvGraphicFramePr/>
          <p:nvPr/>
        </p:nvGraphicFramePr>
        <p:xfrm>
          <a:off x="4134679" y="2403063"/>
          <a:ext cx="7509104" cy="4656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C7C1-6EB8-3585-9DF6-A07FFB4FB3D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608B200-506D-3719-CF3A-6EDC85D44075}"/>
              </a:ext>
            </a:extLst>
          </p:cNvPr>
          <p:cNvSpPr>
            <a:spLocks noGrp="1"/>
          </p:cNvSpPr>
          <p:nvPr>
            <p:ph idx="1"/>
          </p:nvPr>
        </p:nvSpPr>
        <p:spPr>
          <a:xfrm>
            <a:off x="548641" y="1706877"/>
            <a:ext cx="9947081" cy="4486656"/>
          </a:xfrm>
        </p:spPr>
        <p:txBody>
          <a:bodyPr>
            <a:normAutofit/>
          </a:bodyPr>
          <a:lstStyle/>
          <a:p>
            <a:pPr rtl="0"/>
            <a:r>
              <a:rPr lang="en-US" sz="2000" dirty="0"/>
              <a:t>Design patterns provide standard solutions for common problems.  </a:t>
            </a:r>
          </a:p>
          <a:p>
            <a:pPr rtl="0"/>
            <a:r>
              <a:rPr lang="en-US" sz="2000" dirty="0"/>
              <a:t>They improve code reuse, scalability, and maintainability.  </a:t>
            </a:r>
          </a:p>
          <a:p>
            <a:pPr rtl="0"/>
            <a:r>
              <a:rPr lang="en-US" sz="2000" dirty="0"/>
              <a:t>Choosing the right pattern depends on the specific problem you are solving.  </a:t>
            </a:r>
            <a:br>
              <a:rPr lang="en-US" sz="2000" dirty="0"/>
            </a:br>
            <a:endParaRPr lang="en-US" sz="2000" dirty="0"/>
          </a:p>
        </p:txBody>
      </p:sp>
      <p:sp>
        <p:nvSpPr>
          <p:cNvPr id="4" name="Slide Number Placeholder 3">
            <a:extLst>
              <a:ext uri="{FF2B5EF4-FFF2-40B4-BE49-F238E27FC236}">
                <a16:creationId xmlns:a16="http://schemas.microsoft.com/office/drawing/2014/main" id="{AC0694A9-3A3C-E638-C484-80D89FAB3B32}"/>
              </a:ext>
            </a:extLst>
          </p:cNvPr>
          <p:cNvSpPr>
            <a:spLocks noGrp="1"/>
          </p:cNvSpPr>
          <p:nvPr>
            <p:ph type="sldNum" sz="quarter" idx="10"/>
          </p:nvPr>
        </p:nvSpPr>
        <p:spPr/>
        <p:txBody>
          <a:bodyPr/>
          <a:lstStyle/>
          <a:p>
            <a:pPr>
              <a:defRPr/>
            </a:pPr>
            <a:fld id="{DF67EDC7-093F-416E-BE99-B2E4F5A7CB0E}" type="slidenum">
              <a:rPr lang="en-US" smtClean="0"/>
              <a:pPr>
                <a:defRPr/>
              </a:pPr>
              <a:t>30</a:t>
            </a:fld>
            <a:endParaRPr lang="en-US"/>
          </a:p>
        </p:txBody>
      </p:sp>
      <p:pic>
        <p:nvPicPr>
          <p:cNvPr id="6" name="Picture 5">
            <a:extLst>
              <a:ext uri="{FF2B5EF4-FFF2-40B4-BE49-F238E27FC236}">
                <a16:creationId xmlns:a16="http://schemas.microsoft.com/office/drawing/2014/main" id="{08893882-C32C-011F-CBDF-7224649FEF8C}"/>
              </a:ext>
            </a:extLst>
          </p:cNvPr>
          <p:cNvPicPr>
            <a:picLocks noChangeAspect="1"/>
          </p:cNvPicPr>
          <p:nvPr/>
        </p:nvPicPr>
        <p:blipFill>
          <a:blip r:embed="rId2"/>
          <a:stretch>
            <a:fillRect/>
          </a:stretch>
        </p:blipFill>
        <p:spPr>
          <a:xfrm>
            <a:off x="7924170" y="3029227"/>
            <a:ext cx="3423205" cy="3164307"/>
          </a:xfrm>
          <a:prstGeom prst="rect">
            <a:avLst/>
          </a:prstGeom>
        </p:spPr>
      </p:pic>
    </p:spTree>
    <p:extLst>
      <p:ext uri="{BB962C8B-B14F-4D97-AF65-F5344CB8AC3E}">
        <p14:creationId xmlns:p14="http://schemas.microsoft.com/office/powerpoint/2010/main" val="348312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F0A44-B930-CC94-AF3C-1A0C992B5E7F}"/>
              </a:ext>
            </a:extLst>
          </p:cNvPr>
          <p:cNvSpPr>
            <a:spLocks noGrp="1"/>
          </p:cNvSpPr>
          <p:nvPr>
            <p:ph idx="1"/>
          </p:nvPr>
        </p:nvSpPr>
        <p:spPr>
          <a:xfrm>
            <a:off x="3698631" y="2693133"/>
            <a:ext cx="5257800" cy="1191113"/>
          </a:xfrm>
        </p:spPr>
        <p:txBody>
          <a:bodyPr>
            <a:normAutofit/>
          </a:bodyPr>
          <a:lstStyle/>
          <a:p>
            <a:pPr marL="0" indent="0">
              <a:buNone/>
            </a:pPr>
            <a:r>
              <a:rPr lang="en-US" sz="8000" dirty="0"/>
              <a:t>Thank you!</a:t>
            </a:r>
          </a:p>
        </p:txBody>
      </p:sp>
      <p:sp>
        <p:nvSpPr>
          <p:cNvPr id="4" name="Slide Number Placeholder 3">
            <a:extLst>
              <a:ext uri="{FF2B5EF4-FFF2-40B4-BE49-F238E27FC236}">
                <a16:creationId xmlns:a16="http://schemas.microsoft.com/office/drawing/2014/main" id="{B9ABA58C-79E5-A3F4-2C42-BC8E5D0FDCD7}"/>
              </a:ext>
            </a:extLst>
          </p:cNvPr>
          <p:cNvSpPr>
            <a:spLocks noGrp="1"/>
          </p:cNvSpPr>
          <p:nvPr>
            <p:ph type="sldNum" sz="quarter" idx="12"/>
          </p:nvPr>
        </p:nvSpPr>
        <p:spPr/>
        <p:txBody>
          <a:bodyPr/>
          <a:lstStyle/>
          <a:p>
            <a:fld id="{A49DFD55-3C28-40EF-9E31-A92D2E4017FF}" type="slidenum">
              <a:rPr lang="en-US" smtClean="0"/>
              <a:t>31</a:t>
            </a:fld>
            <a:endParaRPr lang="en-US" dirty="0"/>
          </a:p>
        </p:txBody>
      </p:sp>
    </p:spTree>
    <p:extLst>
      <p:ext uri="{BB962C8B-B14F-4D97-AF65-F5344CB8AC3E}">
        <p14:creationId xmlns:p14="http://schemas.microsoft.com/office/powerpoint/2010/main" val="3794933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AE6E-9384-B685-F236-7FC86EDBF553}"/>
              </a:ext>
            </a:extLst>
          </p:cNvPr>
          <p:cNvSpPr>
            <a:spLocks noGrp="1"/>
          </p:cNvSpPr>
          <p:nvPr>
            <p:ph type="title"/>
          </p:nvPr>
        </p:nvSpPr>
        <p:spPr/>
        <p:txBody>
          <a:bodyPr/>
          <a:lstStyle/>
          <a:p>
            <a:r>
              <a:rPr lang="en-US" dirty="0"/>
              <a:t>Singleton</a:t>
            </a:r>
          </a:p>
        </p:txBody>
      </p:sp>
      <p:sp>
        <p:nvSpPr>
          <p:cNvPr id="3" name="Content Placeholder 2">
            <a:extLst>
              <a:ext uri="{FF2B5EF4-FFF2-40B4-BE49-F238E27FC236}">
                <a16:creationId xmlns:a16="http://schemas.microsoft.com/office/drawing/2014/main" id="{41DAA908-95B8-3CB2-4CBF-99F1A3233344}"/>
              </a:ext>
            </a:extLst>
          </p:cNvPr>
          <p:cNvSpPr>
            <a:spLocks noGrp="1"/>
          </p:cNvSpPr>
          <p:nvPr>
            <p:ph idx="1"/>
          </p:nvPr>
        </p:nvSpPr>
        <p:spPr>
          <a:xfrm>
            <a:off x="548641" y="1706877"/>
            <a:ext cx="10167951" cy="4486656"/>
          </a:xfrm>
        </p:spPr>
        <p:txBody>
          <a:bodyPr>
            <a:normAutofit/>
          </a:bodyPr>
          <a:lstStyle/>
          <a:p>
            <a:pPr fontAlgn="base">
              <a:spcBef>
                <a:spcPts val="1600"/>
              </a:spcBef>
              <a:buFont typeface="Arial" panose="020B0604020202020204" pitchFamily="34" charset="0"/>
              <a:buChar char="•"/>
            </a:pPr>
            <a:r>
              <a:rPr lang="en-US" sz="2000" b="1" dirty="0"/>
              <a:t>Purpose</a:t>
            </a:r>
            <a:r>
              <a:rPr lang="en-US" sz="2000" dirty="0"/>
              <a:t>: Ensures a class has only one instance and provides a global access point to that instance.</a:t>
            </a:r>
          </a:p>
          <a:p>
            <a:pPr rtl="0" fontAlgn="base">
              <a:buFont typeface="Arial" panose="020B0604020202020204" pitchFamily="34" charset="0"/>
              <a:buChar char="•"/>
            </a:pPr>
            <a:r>
              <a:rPr lang="en-US" sz="2000" b="1" dirty="0"/>
              <a:t>Use Case</a:t>
            </a:r>
            <a:r>
              <a:rPr lang="en-US" sz="2000" dirty="0"/>
              <a:t>: Situations where a single object is needed to coordinate actions, such as configuration settings or logging.</a:t>
            </a:r>
          </a:p>
          <a:p>
            <a:r>
              <a:rPr lang="en-US" sz="2000" dirty="0"/>
              <a:t>Example: A Logger class that ensures only one instance handles all log entries.</a:t>
            </a:r>
          </a:p>
        </p:txBody>
      </p:sp>
      <p:sp>
        <p:nvSpPr>
          <p:cNvPr id="4" name="Slide Number Placeholder 3">
            <a:extLst>
              <a:ext uri="{FF2B5EF4-FFF2-40B4-BE49-F238E27FC236}">
                <a16:creationId xmlns:a16="http://schemas.microsoft.com/office/drawing/2014/main" id="{386C4009-E267-9AE0-2460-D194CC6A95EB}"/>
              </a:ext>
            </a:extLst>
          </p:cNvPr>
          <p:cNvSpPr>
            <a:spLocks noGrp="1"/>
          </p:cNvSpPr>
          <p:nvPr>
            <p:ph type="sldNum" sz="quarter" idx="12"/>
          </p:nvPr>
        </p:nvSpPr>
        <p:spPr>
          <a:prstGeom prst="rect">
            <a:avLst/>
          </a:prstGeom>
        </p:spPr>
        <p:txBody>
          <a:bodyPr vert="horz" wrap="none" lIns="0" tIns="0" rIns="0" bIns="0" rtlCol="0" anchor="b" anchorCtr="0">
            <a:noAutofit/>
          </a:bodyPr>
          <a:lstStyle>
            <a:defPPr>
              <a:defRPr lang="en-US"/>
            </a:defPPr>
            <a:lvl1pPr algn="r" defTabSz="457200" rtl="0" eaLnBrk="1" fontAlgn="auto" hangingPunct="1">
              <a:spcBef>
                <a:spcPts val="0"/>
              </a:spcBef>
              <a:spcAft>
                <a:spcPts val="0"/>
              </a:spcAft>
              <a:defRPr sz="600" b="1" kern="1200">
                <a:solidFill>
                  <a:schemeClr val="tx1"/>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DF67EDC7-093F-416E-BE99-B2E4F5A7CB0E}" type="slidenum">
              <a:rPr lang="en-US" smtClean="0"/>
              <a:pPr>
                <a:defRPr/>
              </a:pPr>
              <a:t>4</a:t>
            </a:fld>
            <a:endParaRPr lang="en-US"/>
          </a:p>
        </p:txBody>
      </p:sp>
      <p:pic>
        <p:nvPicPr>
          <p:cNvPr id="6" name="Picture 5">
            <a:extLst>
              <a:ext uri="{FF2B5EF4-FFF2-40B4-BE49-F238E27FC236}">
                <a16:creationId xmlns:a16="http://schemas.microsoft.com/office/drawing/2014/main" id="{F4B269C6-1510-13F8-F746-5C1FB21706F6}"/>
              </a:ext>
            </a:extLst>
          </p:cNvPr>
          <p:cNvPicPr>
            <a:picLocks noChangeAspect="1"/>
          </p:cNvPicPr>
          <p:nvPr/>
        </p:nvPicPr>
        <p:blipFill>
          <a:blip r:embed="rId2"/>
          <a:stretch>
            <a:fillRect/>
          </a:stretch>
        </p:blipFill>
        <p:spPr>
          <a:xfrm>
            <a:off x="9278597" y="4090505"/>
            <a:ext cx="2499595" cy="1888280"/>
          </a:xfrm>
          <a:prstGeom prst="rect">
            <a:avLst/>
          </a:prstGeom>
        </p:spPr>
      </p:pic>
    </p:spTree>
    <p:extLst>
      <p:ext uri="{BB962C8B-B14F-4D97-AF65-F5344CB8AC3E}">
        <p14:creationId xmlns:p14="http://schemas.microsoft.com/office/powerpoint/2010/main" val="388425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74077-3555-E1F2-F03D-517059FBD9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48842D-0256-E4F5-A026-A547E558DAAD}"/>
              </a:ext>
            </a:extLst>
          </p:cNvPr>
          <p:cNvSpPr>
            <a:spLocks noGrp="1"/>
          </p:cNvSpPr>
          <p:nvPr>
            <p:ph type="title"/>
          </p:nvPr>
        </p:nvSpPr>
        <p:spPr/>
        <p:txBody>
          <a:bodyPr/>
          <a:lstStyle/>
          <a:p>
            <a:r>
              <a:rPr lang="en-US" dirty="0"/>
              <a:t> </a:t>
            </a:r>
            <a:br>
              <a:rPr lang="en-US" dirty="0"/>
            </a:br>
            <a:endParaRPr lang="en-US" dirty="0"/>
          </a:p>
        </p:txBody>
      </p:sp>
      <p:sp>
        <p:nvSpPr>
          <p:cNvPr id="3" name="Content Placeholder 2">
            <a:extLst>
              <a:ext uri="{FF2B5EF4-FFF2-40B4-BE49-F238E27FC236}">
                <a16:creationId xmlns:a16="http://schemas.microsoft.com/office/drawing/2014/main" id="{B8A2B6FC-59CF-4C72-EAB8-4E64186A141F}"/>
              </a:ext>
            </a:extLst>
          </p:cNvPr>
          <p:cNvSpPr>
            <a:spLocks noGrp="1"/>
          </p:cNvSpPr>
          <p:nvPr>
            <p:ph idx="1"/>
          </p:nvPr>
        </p:nvSpPr>
        <p:spPr>
          <a:xfrm>
            <a:off x="548641" y="1706877"/>
            <a:ext cx="10167951" cy="4486656"/>
          </a:xfrm>
        </p:spPr>
        <p:txBody>
          <a:bodyPr>
            <a:normAutofit/>
          </a:bodyPr>
          <a:lstStyle/>
          <a:p>
            <a:pPr fontAlgn="base">
              <a:spcBef>
                <a:spcPts val="1600"/>
              </a:spcBef>
            </a:pPr>
            <a:r>
              <a:rPr lang="en-US" sz="2000" b="1" dirty="0"/>
              <a:t>Purpose</a:t>
            </a:r>
            <a:r>
              <a:rPr lang="en-US" sz="2000" dirty="0"/>
              <a:t>: Defines an interface for creating objects but allows subclasses to alter the type of objects that will be created.</a:t>
            </a:r>
          </a:p>
          <a:p>
            <a:pPr rtl="0" fontAlgn="base">
              <a:buFont typeface="Arial" panose="020B0604020202020204" pitchFamily="34" charset="0"/>
              <a:buChar char="•"/>
            </a:pPr>
            <a:r>
              <a:rPr lang="en-US" sz="2000" b="1" dirty="0"/>
              <a:t>Use Case</a:t>
            </a:r>
            <a:r>
              <a:rPr lang="en-US" sz="2000" dirty="0"/>
              <a:t>: When the exact type of the object isn’t known beforehand or depends on certain conditions.</a:t>
            </a:r>
          </a:p>
          <a:p>
            <a:r>
              <a:rPr lang="en-US" sz="2000" dirty="0"/>
              <a:t>Example: A notification system that sends SMS, Email, or Push notifications based on user preference.</a:t>
            </a:r>
          </a:p>
        </p:txBody>
      </p:sp>
      <p:sp>
        <p:nvSpPr>
          <p:cNvPr id="4" name="Slide Number Placeholder 3">
            <a:extLst>
              <a:ext uri="{FF2B5EF4-FFF2-40B4-BE49-F238E27FC236}">
                <a16:creationId xmlns:a16="http://schemas.microsoft.com/office/drawing/2014/main" id="{9183F7CD-76D1-D27E-0A21-C9AD06F3CE17}"/>
              </a:ext>
            </a:extLst>
          </p:cNvPr>
          <p:cNvSpPr>
            <a:spLocks noGrp="1"/>
          </p:cNvSpPr>
          <p:nvPr>
            <p:ph type="sldNum" sz="quarter" idx="10"/>
          </p:nvPr>
        </p:nvSpPr>
        <p:spPr/>
        <p:txBody>
          <a:bodyPr/>
          <a:lstStyle/>
          <a:p>
            <a:pPr>
              <a:defRPr/>
            </a:pPr>
            <a:fld id="{DF67EDC7-093F-416E-BE99-B2E4F5A7CB0E}" type="slidenum">
              <a:rPr lang="en-US" smtClean="0"/>
              <a:pPr>
                <a:defRPr/>
              </a:pPr>
              <a:t>5</a:t>
            </a:fld>
            <a:endParaRPr lang="en-US"/>
          </a:p>
        </p:txBody>
      </p:sp>
      <p:pic>
        <p:nvPicPr>
          <p:cNvPr id="6" name="Picture 5">
            <a:extLst>
              <a:ext uri="{FF2B5EF4-FFF2-40B4-BE49-F238E27FC236}">
                <a16:creationId xmlns:a16="http://schemas.microsoft.com/office/drawing/2014/main" id="{D9DBFE0E-252D-54EF-87E7-76EDA0AE20A2}"/>
              </a:ext>
            </a:extLst>
          </p:cNvPr>
          <p:cNvPicPr>
            <a:picLocks noChangeAspect="1"/>
          </p:cNvPicPr>
          <p:nvPr/>
        </p:nvPicPr>
        <p:blipFill>
          <a:blip r:embed="rId2"/>
          <a:stretch>
            <a:fillRect/>
          </a:stretch>
        </p:blipFill>
        <p:spPr>
          <a:xfrm>
            <a:off x="8874696" y="4142674"/>
            <a:ext cx="2903497" cy="2015965"/>
          </a:xfrm>
          <a:prstGeom prst="rect">
            <a:avLst/>
          </a:prstGeom>
        </p:spPr>
      </p:pic>
      <p:sp>
        <p:nvSpPr>
          <p:cNvPr id="5" name="Title 1">
            <a:extLst>
              <a:ext uri="{FF2B5EF4-FFF2-40B4-BE49-F238E27FC236}">
                <a16:creationId xmlns:a16="http://schemas.microsoft.com/office/drawing/2014/main" id="{4FC6DF8E-F2D1-42C7-B84F-B7CFE6C2FDD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Factory Method</a:t>
            </a:r>
          </a:p>
        </p:txBody>
      </p:sp>
    </p:spTree>
    <p:extLst>
      <p:ext uri="{BB962C8B-B14F-4D97-AF65-F5344CB8AC3E}">
        <p14:creationId xmlns:p14="http://schemas.microsoft.com/office/powerpoint/2010/main" val="152289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B60AC7-EF1A-8D00-FEC9-93213BED017F}"/>
              </a:ext>
            </a:extLst>
          </p:cNvPr>
          <p:cNvSpPr>
            <a:spLocks noGrp="1"/>
          </p:cNvSpPr>
          <p:nvPr>
            <p:ph idx="1"/>
          </p:nvPr>
        </p:nvSpPr>
        <p:spPr>
          <a:xfrm>
            <a:off x="548641" y="1706877"/>
            <a:ext cx="10141447" cy="4486656"/>
          </a:xfrm>
        </p:spPr>
        <p:txBody>
          <a:bodyPr>
            <a:normAutofit/>
          </a:bodyPr>
          <a:lstStyle/>
          <a:p>
            <a:pPr fontAlgn="base">
              <a:spcBef>
                <a:spcPts val="1600"/>
              </a:spcBef>
            </a:pPr>
            <a:r>
              <a:rPr lang="en-US" sz="2000" b="1" dirty="0"/>
              <a:t>Purpose</a:t>
            </a:r>
            <a:r>
              <a:rPr lang="en-US" sz="2000" dirty="0"/>
              <a:t>: Provides an interface for creating families of related or dependent objects without specifying their concrete classes.</a:t>
            </a:r>
          </a:p>
          <a:p>
            <a:pPr rtl="0" fontAlgn="base">
              <a:buFont typeface="Arial" panose="020B0604020202020204" pitchFamily="34" charset="0"/>
              <a:buChar char="•"/>
            </a:pPr>
            <a:r>
              <a:rPr lang="en-US" sz="2000" b="1" dirty="0"/>
              <a:t>Use Case</a:t>
            </a:r>
            <a:r>
              <a:rPr lang="en-US" sz="2000" dirty="0"/>
              <a:t>: When a system needs to be independent of how its products are created and represented, or when families of related products need to be used together.</a:t>
            </a:r>
          </a:p>
          <a:p>
            <a:r>
              <a:rPr lang="en-US" sz="2000" dirty="0"/>
              <a:t>Example: A UI toolkit where an abstract factory can create widgets like buttons, textboxes, and scrollbars for different operating systems.</a:t>
            </a:r>
          </a:p>
        </p:txBody>
      </p:sp>
      <p:sp>
        <p:nvSpPr>
          <p:cNvPr id="4" name="Slide Number Placeholder 3">
            <a:extLst>
              <a:ext uri="{FF2B5EF4-FFF2-40B4-BE49-F238E27FC236}">
                <a16:creationId xmlns:a16="http://schemas.microsoft.com/office/drawing/2014/main" id="{0DDD707B-5FF2-E394-43A2-DDE855BCCAD3}"/>
              </a:ext>
            </a:extLst>
          </p:cNvPr>
          <p:cNvSpPr>
            <a:spLocks noGrp="1"/>
          </p:cNvSpPr>
          <p:nvPr>
            <p:ph type="sldNum" sz="quarter" idx="10"/>
          </p:nvPr>
        </p:nvSpPr>
        <p:spPr/>
        <p:txBody>
          <a:bodyPr/>
          <a:lstStyle/>
          <a:p>
            <a:pPr>
              <a:defRPr/>
            </a:pPr>
            <a:fld id="{DF67EDC7-093F-416E-BE99-B2E4F5A7CB0E}" type="slidenum">
              <a:rPr lang="en-US" smtClean="0"/>
              <a:pPr>
                <a:defRPr/>
              </a:pPr>
              <a:t>6</a:t>
            </a:fld>
            <a:endParaRPr lang="en-US"/>
          </a:p>
        </p:txBody>
      </p:sp>
      <p:pic>
        <p:nvPicPr>
          <p:cNvPr id="6" name="Picture 5">
            <a:extLst>
              <a:ext uri="{FF2B5EF4-FFF2-40B4-BE49-F238E27FC236}">
                <a16:creationId xmlns:a16="http://schemas.microsoft.com/office/drawing/2014/main" id="{44941CAC-E758-98DC-C7B6-658DAD5BD18A}"/>
              </a:ext>
            </a:extLst>
          </p:cNvPr>
          <p:cNvPicPr>
            <a:picLocks noChangeAspect="1"/>
          </p:cNvPicPr>
          <p:nvPr/>
        </p:nvPicPr>
        <p:blipFill>
          <a:blip r:embed="rId2"/>
          <a:stretch>
            <a:fillRect/>
          </a:stretch>
        </p:blipFill>
        <p:spPr>
          <a:xfrm>
            <a:off x="9214680" y="4316934"/>
            <a:ext cx="2563513" cy="1824037"/>
          </a:xfrm>
          <a:prstGeom prst="rect">
            <a:avLst/>
          </a:prstGeom>
        </p:spPr>
      </p:pic>
      <p:sp>
        <p:nvSpPr>
          <p:cNvPr id="5" name="Title 1">
            <a:extLst>
              <a:ext uri="{FF2B5EF4-FFF2-40B4-BE49-F238E27FC236}">
                <a16:creationId xmlns:a16="http://schemas.microsoft.com/office/drawing/2014/main" id="{D4343DC2-27C7-65A8-C863-25CC7D554AF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Abstract Factory</a:t>
            </a:r>
          </a:p>
        </p:txBody>
      </p:sp>
    </p:spTree>
    <p:extLst>
      <p:ext uri="{BB962C8B-B14F-4D97-AF65-F5344CB8AC3E}">
        <p14:creationId xmlns:p14="http://schemas.microsoft.com/office/powerpoint/2010/main" val="371960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340A-02C6-B8CD-93C8-4DD503DCD189}"/>
              </a:ext>
            </a:extLst>
          </p:cNvPr>
          <p:cNvSpPr>
            <a:spLocks noGrp="1"/>
          </p:cNvSpPr>
          <p:nvPr>
            <p:ph type="title"/>
          </p:nvPr>
        </p:nvSpPr>
        <p:spPr/>
        <p:txBody>
          <a:bodyPr>
            <a:normAutofit/>
          </a:bodyPr>
          <a:lstStyle/>
          <a:p>
            <a:r>
              <a:rPr lang="en-US" dirty="0"/>
              <a:t>Builder</a:t>
            </a:r>
          </a:p>
        </p:txBody>
      </p:sp>
      <p:sp>
        <p:nvSpPr>
          <p:cNvPr id="3" name="Content Placeholder 2">
            <a:extLst>
              <a:ext uri="{FF2B5EF4-FFF2-40B4-BE49-F238E27FC236}">
                <a16:creationId xmlns:a16="http://schemas.microsoft.com/office/drawing/2014/main" id="{EA1E5CBE-CAD0-C69E-3C1F-243D6906A27E}"/>
              </a:ext>
            </a:extLst>
          </p:cNvPr>
          <p:cNvSpPr>
            <a:spLocks noGrp="1"/>
          </p:cNvSpPr>
          <p:nvPr>
            <p:ph idx="1"/>
          </p:nvPr>
        </p:nvSpPr>
        <p:spPr>
          <a:xfrm>
            <a:off x="548640" y="1706877"/>
            <a:ext cx="8982539" cy="4486656"/>
          </a:xfrm>
        </p:spPr>
        <p:txBody>
          <a:bodyPr>
            <a:normAutofit/>
          </a:bodyPr>
          <a:lstStyle/>
          <a:p>
            <a:pPr fontAlgn="base">
              <a:spcBef>
                <a:spcPts val="1600"/>
              </a:spcBef>
            </a:pPr>
            <a:r>
              <a:rPr lang="en-US" sz="2000" b="1" dirty="0"/>
              <a:t>Purpose</a:t>
            </a:r>
            <a:r>
              <a:rPr lang="en-US" sz="2000" dirty="0"/>
              <a:t>: Separates the construction of a complex object from its representation, enabling the same construction process to create different representations.</a:t>
            </a:r>
          </a:p>
          <a:p>
            <a:pPr rtl="0" fontAlgn="base">
              <a:buFont typeface="Arial" panose="020B0604020202020204" pitchFamily="34" charset="0"/>
              <a:buChar char="•"/>
            </a:pPr>
            <a:r>
              <a:rPr lang="en-US" sz="2000" b="1" dirty="0"/>
              <a:t>Use Case</a:t>
            </a:r>
            <a:r>
              <a:rPr lang="en-US" sz="2000" dirty="0"/>
              <a:t>: When constructing complex objects with numerous optional parameters or configurations.</a:t>
            </a:r>
          </a:p>
          <a:p>
            <a:r>
              <a:rPr lang="en-US" sz="2000" dirty="0"/>
              <a:t>Example: Building a car with various configurations such as engine type, seating, and color.</a:t>
            </a:r>
          </a:p>
        </p:txBody>
      </p:sp>
      <p:sp>
        <p:nvSpPr>
          <p:cNvPr id="4" name="Slide Number Placeholder 3">
            <a:extLst>
              <a:ext uri="{FF2B5EF4-FFF2-40B4-BE49-F238E27FC236}">
                <a16:creationId xmlns:a16="http://schemas.microsoft.com/office/drawing/2014/main" id="{00ECCB90-00A8-D29E-4823-5610686DE0FC}"/>
              </a:ext>
            </a:extLst>
          </p:cNvPr>
          <p:cNvSpPr>
            <a:spLocks noGrp="1"/>
          </p:cNvSpPr>
          <p:nvPr>
            <p:ph type="sldNum" sz="quarter" idx="10"/>
          </p:nvPr>
        </p:nvSpPr>
        <p:spPr/>
        <p:txBody>
          <a:bodyPr/>
          <a:lstStyle/>
          <a:p>
            <a:pPr>
              <a:defRPr/>
            </a:pPr>
            <a:fld id="{DF67EDC7-093F-416E-BE99-B2E4F5A7CB0E}" type="slidenum">
              <a:rPr lang="en-US" smtClean="0"/>
              <a:pPr>
                <a:defRPr/>
              </a:pPr>
              <a:t>7</a:t>
            </a:fld>
            <a:endParaRPr lang="en-US"/>
          </a:p>
        </p:txBody>
      </p:sp>
      <p:pic>
        <p:nvPicPr>
          <p:cNvPr id="6" name="Picture 5">
            <a:extLst>
              <a:ext uri="{FF2B5EF4-FFF2-40B4-BE49-F238E27FC236}">
                <a16:creationId xmlns:a16="http://schemas.microsoft.com/office/drawing/2014/main" id="{7D09C181-73FD-5DEE-5CE0-7EBC2626F3C0}"/>
              </a:ext>
            </a:extLst>
          </p:cNvPr>
          <p:cNvPicPr>
            <a:picLocks noChangeAspect="1"/>
          </p:cNvPicPr>
          <p:nvPr/>
        </p:nvPicPr>
        <p:blipFill>
          <a:blip r:embed="rId2"/>
          <a:stretch>
            <a:fillRect/>
          </a:stretch>
        </p:blipFill>
        <p:spPr>
          <a:xfrm>
            <a:off x="9235616" y="4200867"/>
            <a:ext cx="2542576" cy="1900511"/>
          </a:xfrm>
          <a:prstGeom prst="rect">
            <a:avLst/>
          </a:prstGeom>
        </p:spPr>
      </p:pic>
    </p:spTree>
    <p:extLst>
      <p:ext uri="{BB962C8B-B14F-4D97-AF65-F5344CB8AC3E}">
        <p14:creationId xmlns:p14="http://schemas.microsoft.com/office/powerpoint/2010/main" val="4281779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00127-01EF-F5FD-59CA-502208ED4A8C}"/>
              </a:ext>
            </a:extLst>
          </p:cNvPr>
          <p:cNvSpPr>
            <a:spLocks noGrp="1"/>
          </p:cNvSpPr>
          <p:nvPr>
            <p:ph type="title"/>
          </p:nvPr>
        </p:nvSpPr>
        <p:spPr/>
        <p:txBody>
          <a:bodyPr/>
          <a:lstStyle/>
          <a:p>
            <a:r>
              <a:rPr lang="en-US" dirty="0"/>
              <a:t>Prototype</a:t>
            </a:r>
          </a:p>
        </p:txBody>
      </p:sp>
      <p:sp>
        <p:nvSpPr>
          <p:cNvPr id="3" name="Content Placeholder 2">
            <a:extLst>
              <a:ext uri="{FF2B5EF4-FFF2-40B4-BE49-F238E27FC236}">
                <a16:creationId xmlns:a16="http://schemas.microsoft.com/office/drawing/2014/main" id="{2C2658FE-372F-A12A-B7F9-1B4027D9A8E8}"/>
              </a:ext>
            </a:extLst>
          </p:cNvPr>
          <p:cNvSpPr>
            <a:spLocks noGrp="1"/>
          </p:cNvSpPr>
          <p:nvPr>
            <p:ph idx="1"/>
          </p:nvPr>
        </p:nvSpPr>
        <p:spPr>
          <a:xfrm>
            <a:off x="548640" y="1706877"/>
            <a:ext cx="9863987" cy="4486656"/>
          </a:xfrm>
        </p:spPr>
        <p:txBody>
          <a:bodyPr/>
          <a:lstStyle/>
          <a:p>
            <a:pPr fontAlgn="base">
              <a:spcBef>
                <a:spcPts val="1600"/>
              </a:spcBef>
            </a:pPr>
            <a:r>
              <a:rPr lang="en-US" sz="2000" b="1" dirty="0"/>
              <a:t>Purpose</a:t>
            </a:r>
            <a:r>
              <a:rPr lang="en-US" sz="2000" dirty="0"/>
              <a:t>: Creates new objects by copying an existing object (prototype) rather than creating a new instance from scratch.</a:t>
            </a:r>
          </a:p>
          <a:p>
            <a:pPr rtl="0" fontAlgn="base">
              <a:buFont typeface="Arial" panose="020B0604020202020204" pitchFamily="34" charset="0"/>
              <a:buChar char="•"/>
            </a:pPr>
            <a:r>
              <a:rPr lang="en-US" sz="2000" b="1" dirty="0"/>
              <a:t>Use Case</a:t>
            </a:r>
            <a:r>
              <a:rPr lang="en-US" sz="2000" dirty="0"/>
              <a:t>: When object creation is expensive, and you need to create multiple instances of similar objects efficiently.</a:t>
            </a:r>
          </a:p>
          <a:p>
            <a:pPr fontAlgn="base">
              <a:spcAft>
                <a:spcPts val="1600"/>
              </a:spcAft>
            </a:pPr>
            <a:r>
              <a:rPr lang="en-US" sz="2000" dirty="0"/>
              <a:t>Example: A document editor where the user can duplicate shapes or text boxes.</a:t>
            </a:r>
          </a:p>
          <a:p>
            <a:endParaRPr lang="en-US" dirty="0"/>
          </a:p>
        </p:txBody>
      </p:sp>
      <p:sp>
        <p:nvSpPr>
          <p:cNvPr id="4" name="Slide Number Placeholder 3">
            <a:extLst>
              <a:ext uri="{FF2B5EF4-FFF2-40B4-BE49-F238E27FC236}">
                <a16:creationId xmlns:a16="http://schemas.microsoft.com/office/drawing/2014/main" id="{ECC5154C-AD8F-4D92-7110-4E80516D5486}"/>
              </a:ext>
            </a:extLst>
          </p:cNvPr>
          <p:cNvSpPr>
            <a:spLocks noGrp="1"/>
          </p:cNvSpPr>
          <p:nvPr>
            <p:ph type="sldNum" sz="quarter" idx="10"/>
          </p:nvPr>
        </p:nvSpPr>
        <p:spPr/>
        <p:txBody>
          <a:bodyPr/>
          <a:lstStyle/>
          <a:p>
            <a:pPr>
              <a:defRPr/>
            </a:pPr>
            <a:fld id="{DF67EDC7-093F-416E-BE99-B2E4F5A7CB0E}" type="slidenum">
              <a:rPr lang="en-US" smtClean="0"/>
              <a:pPr>
                <a:defRPr/>
              </a:pPr>
              <a:t>8</a:t>
            </a:fld>
            <a:endParaRPr lang="en-US"/>
          </a:p>
        </p:txBody>
      </p:sp>
      <p:pic>
        <p:nvPicPr>
          <p:cNvPr id="6" name="Picture 5">
            <a:extLst>
              <a:ext uri="{FF2B5EF4-FFF2-40B4-BE49-F238E27FC236}">
                <a16:creationId xmlns:a16="http://schemas.microsoft.com/office/drawing/2014/main" id="{E68B2A67-8980-6134-AC11-694BE1953053}"/>
              </a:ext>
            </a:extLst>
          </p:cNvPr>
          <p:cNvPicPr>
            <a:picLocks noChangeAspect="1"/>
          </p:cNvPicPr>
          <p:nvPr/>
        </p:nvPicPr>
        <p:blipFill>
          <a:blip r:embed="rId2"/>
          <a:stretch>
            <a:fillRect/>
          </a:stretch>
        </p:blipFill>
        <p:spPr>
          <a:xfrm>
            <a:off x="8844035" y="3950206"/>
            <a:ext cx="2934157" cy="2148751"/>
          </a:xfrm>
          <a:prstGeom prst="rect">
            <a:avLst/>
          </a:prstGeom>
        </p:spPr>
      </p:pic>
    </p:spTree>
    <p:extLst>
      <p:ext uri="{BB962C8B-B14F-4D97-AF65-F5344CB8AC3E}">
        <p14:creationId xmlns:p14="http://schemas.microsoft.com/office/powerpoint/2010/main" val="1641346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495F-C1E6-7169-98EF-05A12D19CC86}"/>
              </a:ext>
            </a:extLst>
          </p:cNvPr>
          <p:cNvSpPr>
            <a:spLocks noGrp="1"/>
          </p:cNvSpPr>
          <p:nvPr>
            <p:ph type="title"/>
          </p:nvPr>
        </p:nvSpPr>
        <p:spPr/>
        <p:txBody>
          <a:bodyPr/>
          <a:lstStyle/>
          <a:p>
            <a:r>
              <a:rPr lang="en-US" b="1" dirty="0"/>
              <a:t>Key Benefits of Creational Patterns:</a:t>
            </a:r>
            <a:br>
              <a:rPr lang="en-US" b="1" dirty="0"/>
            </a:br>
            <a:endParaRPr lang="en-US" dirty="0"/>
          </a:p>
        </p:txBody>
      </p:sp>
      <p:sp>
        <p:nvSpPr>
          <p:cNvPr id="3" name="Content Placeholder 2">
            <a:extLst>
              <a:ext uri="{FF2B5EF4-FFF2-40B4-BE49-F238E27FC236}">
                <a16:creationId xmlns:a16="http://schemas.microsoft.com/office/drawing/2014/main" id="{047FCAD6-3067-46AD-BBDD-F61158E11F03}"/>
              </a:ext>
            </a:extLst>
          </p:cNvPr>
          <p:cNvSpPr>
            <a:spLocks noGrp="1"/>
          </p:cNvSpPr>
          <p:nvPr>
            <p:ph idx="1"/>
          </p:nvPr>
        </p:nvSpPr>
        <p:spPr>
          <a:xfrm>
            <a:off x="548641" y="1706877"/>
            <a:ext cx="8974300" cy="4486656"/>
          </a:xfrm>
        </p:spPr>
        <p:txBody>
          <a:bodyPr/>
          <a:lstStyle/>
          <a:p>
            <a:pPr marL="457189" indent="-457189" fontAlgn="base">
              <a:spcBef>
                <a:spcPts val="1600"/>
              </a:spcBef>
              <a:buFont typeface="+mj-lt"/>
              <a:buAutoNum type="arabicPeriod"/>
            </a:pPr>
            <a:r>
              <a:rPr lang="en-US" sz="2000" b="1" dirty="0"/>
              <a:t>Encapsulation of Object Creation Logic</a:t>
            </a:r>
            <a:r>
              <a:rPr lang="en-US" sz="2000" dirty="0"/>
              <a:t>: The patterns abstract how objects are created, reducing code duplication and improving maintainability.</a:t>
            </a:r>
          </a:p>
          <a:p>
            <a:pPr marL="457189" indent="-457189" fontAlgn="base">
              <a:buFont typeface="+mj-lt"/>
              <a:buAutoNum type="arabicPeriod"/>
            </a:pPr>
            <a:r>
              <a:rPr lang="en-US" sz="2000" b="1" dirty="0"/>
              <a:t>Decoupling of Client Code</a:t>
            </a:r>
            <a:r>
              <a:rPr lang="en-US" sz="2000" dirty="0"/>
              <a:t>: The client code doesn’t need to know the exact class of the object being created.</a:t>
            </a:r>
          </a:p>
          <a:p>
            <a:pPr marL="457189" indent="-457189">
              <a:buFont typeface="+mj-lt"/>
              <a:buAutoNum type="arabicPeriod"/>
            </a:pPr>
            <a:r>
              <a:rPr lang="en-US" sz="2000" b="1" dirty="0"/>
              <a:t>Flexibility</a:t>
            </a:r>
            <a:r>
              <a:rPr lang="en-US" sz="2000" dirty="0"/>
              <a:t>: Makes it easier to introduce new types of objects or change the instantiation process.</a:t>
            </a:r>
          </a:p>
          <a:p>
            <a:endParaRPr lang="en-US" dirty="0"/>
          </a:p>
        </p:txBody>
      </p:sp>
      <p:sp>
        <p:nvSpPr>
          <p:cNvPr id="4" name="Slide Number Placeholder 3">
            <a:extLst>
              <a:ext uri="{FF2B5EF4-FFF2-40B4-BE49-F238E27FC236}">
                <a16:creationId xmlns:a16="http://schemas.microsoft.com/office/drawing/2014/main" id="{E45C5BE8-500E-9813-4DCF-0DF0308A3279}"/>
              </a:ext>
            </a:extLst>
          </p:cNvPr>
          <p:cNvSpPr>
            <a:spLocks noGrp="1"/>
          </p:cNvSpPr>
          <p:nvPr>
            <p:ph type="sldNum" sz="quarter" idx="10"/>
          </p:nvPr>
        </p:nvSpPr>
        <p:spPr/>
        <p:txBody>
          <a:bodyPr/>
          <a:lstStyle/>
          <a:p>
            <a:pPr>
              <a:defRPr/>
            </a:pPr>
            <a:fld id="{DF67EDC7-093F-416E-BE99-B2E4F5A7CB0E}" type="slidenum">
              <a:rPr lang="en-US" smtClean="0"/>
              <a:pPr>
                <a:defRPr/>
              </a:pPr>
              <a:t>9</a:t>
            </a:fld>
            <a:endParaRPr lang="en-US"/>
          </a:p>
        </p:txBody>
      </p:sp>
    </p:spTree>
    <p:extLst>
      <p:ext uri="{BB962C8B-B14F-4D97-AF65-F5344CB8AC3E}">
        <p14:creationId xmlns:p14="http://schemas.microsoft.com/office/powerpoint/2010/main" val="3846943844"/>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2013 - 2022 Theme</Template>
  <TotalTime>19</TotalTime>
  <Words>1531</Words>
  <Application>Microsoft Office PowerPoint</Application>
  <PresentationFormat>Widescreen</PresentationFormat>
  <Paragraphs>194</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PT Sans</vt:lpstr>
      <vt:lpstr>Office 2013 - 2022 Theme</vt:lpstr>
      <vt:lpstr>Design patterns </vt:lpstr>
      <vt:lpstr>Types of Design Patterns:</vt:lpstr>
      <vt:lpstr>Creational Design Patterns</vt:lpstr>
      <vt:lpstr>Singleton</vt:lpstr>
      <vt:lpstr>  </vt:lpstr>
      <vt:lpstr>PowerPoint Presentation</vt:lpstr>
      <vt:lpstr>Builder</vt:lpstr>
      <vt:lpstr>Prototype</vt:lpstr>
      <vt:lpstr>Key Benefits of Creational Patterns: </vt:lpstr>
      <vt:lpstr>Structural Design Patterns</vt:lpstr>
      <vt:lpstr>Adapter</vt:lpstr>
      <vt:lpstr>Bridge</vt:lpstr>
      <vt:lpstr>Composite</vt:lpstr>
      <vt:lpstr>Decorator</vt:lpstr>
      <vt:lpstr>Facade</vt:lpstr>
      <vt:lpstr>Flyweight</vt:lpstr>
      <vt:lpstr>Proxy</vt:lpstr>
      <vt:lpstr>Behavioral Patterns</vt:lpstr>
      <vt:lpstr>Chain of Responsibility</vt:lpstr>
      <vt:lpstr>Command </vt:lpstr>
      <vt:lpstr>Interpreter  </vt:lpstr>
      <vt:lpstr>Iterator  </vt:lpstr>
      <vt:lpstr>Mediator  </vt:lpstr>
      <vt:lpstr>Memento  </vt:lpstr>
      <vt:lpstr>Observer</vt:lpstr>
      <vt:lpstr>State</vt:lpstr>
      <vt:lpstr>Strategy</vt:lpstr>
      <vt:lpstr>Template Method</vt:lpstr>
      <vt:lpstr>Visitor</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Shamsudheen, Sherin</dc:creator>
  <cp:lastModifiedBy>Shamsudheen, Sherin</cp:lastModifiedBy>
  <cp:revision>1</cp:revision>
  <dcterms:created xsi:type="dcterms:W3CDTF">2025-05-06T12:33:59Z</dcterms:created>
  <dcterms:modified xsi:type="dcterms:W3CDTF">2025-05-06T12:53:51Z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