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22FC4-F065-E7F1-13FB-9480CAC9BE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7D5932-B757-258A-805E-BDA1710A4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44F4E7-379C-B023-4CB9-95F12DB928CF}"/>
              </a:ext>
            </a:extLst>
          </p:cNvPr>
          <p:cNvSpPr>
            <a:spLocks noGrp="1"/>
          </p:cNvSpPr>
          <p:nvPr>
            <p:ph type="dt" sz="half" idx="10"/>
          </p:nvPr>
        </p:nvSpPr>
        <p:spPr/>
        <p:txBody>
          <a:bodyPr/>
          <a:lstStyle/>
          <a:p>
            <a:fld id="{A19229AA-3B4E-408C-AA24-1199431EB27C}" type="datetimeFigureOut">
              <a:rPr lang="en-IN" smtClean="0"/>
              <a:t>16-03-2025</a:t>
            </a:fld>
            <a:endParaRPr lang="en-IN"/>
          </a:p>
        </p:txBody>
      </p:sp>
      <p:sp>
        <p:nvSpPr>
          <p:cNvPr id="5" name="Footer Placeholder 4">
            <a:extLst>
              <a:ext uri="{FF2B5EF4-FFF2-40B4-BE49-F238E27FC236}">
                <a16:creationId xmlns:a16="http://schemas.microsoft.com/office/drawing/2014/main" id="{AD4AB8AA-B8D9-7D02-C907-58426E82E5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D083B6-455B-FD08-D091-359BCA75674E}"/>
              </a:ext>
            </a:extLst>
          </p:cNvPr>
          <p:cNvSpPr>
            <a:spLocks noGrp="1"/>
          </p:cNvSpPr>
          <p:nvPr>
            <p:ph type="sldNum" sz="quarter" idx="12"/>
          </p:nvPr>
        </p:nvSpPr>
        <p:spPr/>
        <p:txBody>
          <a:bodyPr/>
          <a:lstStyle/>
          <a:p>
            <a:fld id="{2AD2EEF0-BA87-4047-9FEE-C7B0CD185780}" type="slidenum">
              <a:rPr lang="en-IN" smtClean="0"/>
              <a:t>‹#›</a:t>
            </a:fld>
            <a:endParaRPr lang="en-IN"/>
          </a:p>
        </p:txBody>
      </p:sp>
    </p:spTree>
    <p:extLst>
      <p:ext uri="{BB962C8B-B14F-4D97-AF65-F5344CB8AC3E}">
        <p14:creationId xmlns:p14="http://schemas.microsoft.com/office/powerpoint/2010/main" val="261723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E7254-34DE-8DF9-E7C3-517613E82D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B4F7CA-1E57-A7B2-4E90-6AEF67DB53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F5C894-036A-C34E-0188-CDC566F13CC4}"/>
              </a:ext>
            </a:extLst>
          </p:cNvPr>
          <p:cNvSpPr>
            <a:spLocks noGrp="1"/>
          </p:cNvSpPr>
          <p:nvPr>
            <p:ph type="dt" sz="half" idx="10"/>
          </p:nvPr>
        </p:nvSpPr>
        <p:spPr/>
        <p:txBody>
          <a:bodyPr/>
          <a:lstStyle/>
          <a:p>
            <a:fld id="{A19229AA-3B4E-408C-AA24-1199431EB27C}" type="datetimeFigureOut">
              <a:rPr lang="en-IN" smtClean="0"/>
              <a:t>16-03-2025</a:t>
            </a:fld>
            <a:endParaRPr lang="en-IN"/>
          </a:p>
        </p:txBody>
      </p:sp>
      <p:sp>
        <p:nvSpPr>
          <p:cNvPr id="5" name="Footer Placeholder 4">
            <a:extLst>
              <a:ext uri="{FF2B5EF4-FFF2-40B4-BE49-F238E27FC236}">
                <a16:creationId xmlns:a16="http://schemas.microsoft.com/office/drawing/2014/main" id="{D696BA12-E927-3AA6-01EE-4F003D914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02F17C-0BCA-E3F6-EAC1-04013A8D9909}"/>
              </a:ext>
            </a:extLst>
          </p:cNvPr>
          <p:cNvSpPr>
            <a:spLocks noGrp="1"/>
          </p:cNvSpPr>
          <p:nvPr>
            <p:ph type="sldNum" sz="quarter" idx="12"/>
          </p:nvPr>
        </p:nvSpPr>
        <p:spPr/>
        <p:txBody>
          <a:bodyPr/>
          <a:lstStyle/>
          <a:p>
            <a:fld id="{2AD2EEF0-BA87-4047-9FEE-C7B0CD185780}" type="slidenum">
              <a:rPr lang="en-IN" smtClean="0"/>
              <a:t>‹#›</a:t>
            </a:fld>
            <a:endParaRPr lang="en-IN"/>
          </a:p>
        </p:txBody>
      </p:sp>
    </p:spTree>
    <p:extLst>
      <p:ext uri="{BB962C8B-B14F-4D97-AF65-F5344CB8AC3E}">
        <p14:creationId xmlns:p14="http://schemas.microsoft.com/office/powerpoint/2010/main" val="14341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2C43FC-6AA9-68F7-F99B-49B091CF499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4B8D74-B33B-3BC1-CB46-EEF201FCF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4D8ADC-FD8D-0D6D-574B-28CC73AC9A3D}"/>
              </a:ext>
            </a:extLst>
          </p:cNvPr>
          <p:cNvSpPr>
            <a:spLocks noGrp="1"/>
          </p:cNvSpPr>
          <p:nvPr>
            <p:ph type="dt" sz="half" idx="10"/>
          </p:nvPr>
        </p:nvSpPr>
        <p:spPr/>
        <p:txBody>
          <a:bodyPr/>
          <a:lstStyle/>
          <a:p>
            <a:fld id="{A19229AA-3B4E-408C-AA24-1199431EB27C}" type="datetimeFigureOut">
              <a:rPr lang="en-IN" smtClean="0"/>
              <a:t>16-03-2025</a:t>
            </a:fld>
            <a:endParaRPr lang="en-IN"/>
          </a:p>
        </p:txBody>
      </p:sp>
      <p:sp>
        <p:nvSpPr>
          <p:cNvPr id="5" name="Footer Placeholder 4">
            <a:extLst>
              <a:ext uri="{FF2B5EF4-FFF2-40B4-BE49-F238E27FC236}">
                <a16:creationId xmlns:a16="http://schemas.microsoft.com/office/drawing/2014/main" id="{E6F7C35F-8EB6-6D3C-0E62-6BBDAE514F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6B3C7-318D-A0AF-E82A-A5E16E8A7C94}"/>
              </a:ext>
            </a:extLst>
          </p:cNvPr>
          <p:cNvSpPr>
            <a:spLocks noGrp="1"/>
          </p:cNvSpPr>
          <p:nvPr>
            <p:ph type="sldNum" sz="quarter" idx="12"/>
          </p:nvPr>
        </p:nvSpPr>
        <p:spPr/>
        <p:txBody>
          <a:bodyPr/>
          <a:lstStyle/>
          <a:p>
            <a:fld id="{2AD2EEF0-BA87-4047-9FEE-C7B0CD185780}" type="slidenum">
              <a:rPr lang="en-IN" smtClean="0"/>
              <a:t>‹#›</a:t>
            </a:fld>
            <a:endParaRPr lang="en-IN"/>
          </a:p>
        </p:txBody>
      </p:sp>
    </p:spTree>
    <p:extLst>
      <p:ext uri="{BB962C8B-B14F-4D97-AF65-F5344CB8AC3E}">
        <p14:creationId xmlns:p14="http://schemas.microsoft.com/office/powerpoint/2010/main" val="255357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892A-B97E-ED31-D826-0906EBD2AE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6579E5-F7D2-D3B0-1032-0B7222D48A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EEE675-FEEF-3CDB-6C3D-609008D8DFBD}"/>
              </a:ext>
            </a:extLst>
          </p:cNvPr>
          <p:cNvSpPr>
            <a:spLocks noGrp="1"/>
          </p:cNvSpPr>
          <p:nvPr>
            <p:ph type="dt" sz="half" idx="10"/>
          </p:nvPr>
        </p:nvSpPr>
        <p:spPr/>
        <p:txBody>
          <a:bodyPr/>
          <a:lstStyle/>
          <a:p>
            <a:fld id="{A19229AA-3B4E-408C-AA24-1199431EB27C}" type="datetimeFigureOut">
              <a:rPr lang="en-IN" smtClean="0"/>
              <a:t>16-03-2025</a:t>
            </a:fld>
            <a:endParaRPr lang="en-IN"/>
          </a:p>
        </p:txBody>
      </p:sp>
      <p:sp>
        <p:nvSpPr>
          <p:cNvPr id="5" name="Footer Placeholder 4">
            <a:extLst>
              <a:ext uri="{FF2B5EF4-FFF2-40B4-BE49-F238E27FC236}">
                <a16:creationId xmlns:a16="http://schemas.microsoft.com/office/drawing/2014/main" id="{97892011-0732-04CB-D21B-F6A6EC98BF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1861F6-324E-7501-DBE7-67545DF70812}"/>
              </a:ext>
            </a:extLst>
          </p:cNvPr>
          <p:cNvSpPr>
            <a:spLocks noGrp="1"/>
          </p:cNvSpPr>
          <p:nvPr>
            <p:ph type="sldNum" sz="quarter" idx="12"/>
          </p:nvPr>
        </p:nvSpPr>
        <p:spPr/>
        <p:txBody>
          <a:bodyPr/>
          <a:lstStyle/>
          <a:p>
            <a:fld id="{2AD2EEF0-BA87-4047-9FEE-C7B0CD185780}" type="slidenum">
              <a:rPr lang="en-IN" smtClean="0"/>
              <a:t>‹#›</a:t>
            </a:fld>
            <a:endParaRPr lang="en-IN"/>
          </a:p>
        </p:txBody>
      </p:sp>
    </p:spTree>
    <p:extLst>
      <p:ext uri="{BB962C8B-B14F-4D97-AF65-F5344CB8AC3E}">
        <p14:creationId xmlns:p14="http://schemas.microsoft.com/office/powerpoint/2010/main" val="1159527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8C95-C482-7DB8-2C13-F3894FE3FB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487FBF-096A-4163-C176-5852844DE6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879B69-0B17-1D86-AEA4-B3E7C300B439}"/>
              </a:ext>
            </a:extLst>
          </p:cNvPr>
          <p:cNvSpPr>
            <a:spLocks noGrp="1"/>
          </p:cNvSpPr>
          <p:nvPr>
            <p:ph type="dt" sz="half" idx="10"/>
          </p:nvPr>
        </p:nvSpPr>
        <p:spPr/>
        <p:txBody>
          <a:bodyPr/>
          <a:lstStyle/>
          <a:p>
            <a:fld id="{A19229AA-3B4E-408C-AA24-1199431EB27C}" type="datetimeFigureOut">
              <a:rPr lang="en-IN" smtClean="0"/>
              <a:t>16-03-2025</a:t>
            </a:fld>
            <a:endParaRPr lang="en-IN"/>
          </a:p>
        </p:txBody>
      </p:sp>
      <p:sp>
        <p:nvSpPr>
          <p:cNvPr id="5" name="Footer Placeholder 4">
            <a:extLst>
              <a:ext uri="{FF2B5EF4-FFF2-40B4-BE49-F238E27FC236}">
                <a16:creationId xmlns:a16="http://schemas.microsoft.com/office/drawing/2014/main" id="{98DED330-6934-2D9D-CAF5-77E8D1F41B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55468-8735-17DC-F0E5-A82BFB3AA58D}"/>
              </a:ext>
            </a:extLst>
          </p:cNvPr>
          <p:cNvSpPr>
            <a:spLocks noGrp="1"/>
          </p:cNvSpPr>
          <p:nvPr>
            <p:ph type="sldNum" sz="quarter" idx="12"/>
          </p:nvPr>
        </p:nvSpPr>
        <p:spPr/>
        <p:txBody>
          <a:bodyPr/>
          <a:lstStyle/>
          <a:p>
            <a:fld id="{2AD2EEF0-BA87-4047-9FEE-C7B0CD185780}" type="slidenum">
              <a:rPr lang="en-IN" smtClean="0"/>
              <a:t>‹#›</a:t>
            </a:fld>
            <a:endParaRPr lang="en-IN"/>
          </a:p>
        </p:txBody>
      </p:sp>
    </p:spTree>
    <p:extLst>
      <p:ext uri="{BB962C8B-B14F-4D97-AF65-F5344CB8AC3E}">
        <p14:creationId xmlns:p14="http://schemas.microsoft.com/office/powerpoint/2010/main" val="3067635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FAC9-4D73-E86F-FD4F-8841ABC41C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318469-D322-16DB-3CF5-910FD4B2F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206363-93E5-D018-E50F-38EFA10FC5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5C4EFE-992A-6B48-1368-A5943A9553B6}"/>
              </a:ext>
            </a:extLst>
          </p:cNvPr>
          <p:cNvSpPr>
            <a:spLocks noGrp="1"/>
          </p:cNvSpPr>
          <p:nvPr>
            <p:ph type="dt" sz="half" idx="10"/>
          </p:nvPr>
        </p:nvSpPr>
        <p:spPr/>
        <p:txBody>
          <a:bodyPr/>
          <a:lstStyle/>
          <a:p>
            <a:fld id="{A19229AA-3B4E-408C-AA24-1199431EB27C}" type="datetimeFigureOut">
              <a:rPr lang="en-IN" smtClean="0"/>
              <a:t>16-03-2025</a:t>
            </a:fld>
            <a:endParaRPr lang="en-IN"/>
          </a:p>
        </p:txBody>
      </p:sp>
      <p:sp>
        <p:nvSpPr>
          <p:cNvPr id="6" name="Footer Placeholder 5">
            <a:extLst>
              <a:ext uri="{FF2B5EF4-FFF2-40B4-BE49-F238E27FC236}">
                <a16:creationId xmlns:a16="http://schemas.microsoft.com/office/drawing/2014/main" id="{03610AE9-63E8-312B-4F4C-24F8842FB6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5A36B4-3ADF-CD7A-A645-2A3EB4935C0E}"/>
              </a:ext>
            </a:extLst>
          </p:cNvPr>
          <p:cNvSpPr>
            <a:spLocks noGrp="1"/>
          </p:cNvSpPr>
          <p:nvPr>
            <p:ph type="sldNum" sz="quarter" idx="12"/>
          </p:nvPr>
        </p:nvSpPr>
        <p:spPr/>
        <p:txBody>
          <a:bodyPr/>
          <a:lstStyle/>
          <a:p>
            <a:fld id="{2AD2EEF0-BA87-4047-9FEE-C7B0CD185780}" type="slidenum">
              <a:rPr lang="en-IN" smtClean="0"/>
              <a:t>‹#›</a:t>
            </a:fld>
            <a:endParaRPr lang="en-IN"/>
          </a:p>
        </p:txBody>
      </p:sp>
    </p:spTree>
    <p:extLst>
      <p:ext uri="{BB962C8B-B14F-4D97-AF65-F5344CB8AC3E}">
        <p14:creationId xmlns:p14="http://schemas.microsoft.com/office/powerpoint/2010/main" val="4009051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3CD7A-5338-4DDB-35D0-9C818C05D04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98929D-4F0C-36A8-DC0B-2A88268CE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D701DB-67BB-2D08-39D6-5126C24850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A43BB6-B96A-CCD8-40B4-DF2F01E9BC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81C78D-5E14-E3BB-C69C-20D18F0A45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490E34-04B6-55A4-59E6-35AC6A68BD74}"/>
              </a:ext>
            </a:extLst>
          </p:cNvPr>
          <p:cNvSpPr>
            <a:spLocks noGrp="1"/>
          </p:cNvSpPr>
          <p:nvPr>
            <p:ph type="dt" sz="half" idx="10"/>
          </p:nvPr>
        </p:nvSpPr>
        <p:spPr/>
        <p:txBody>
          <a:bodyPr/>
          <a:lstStyle/>
          <a:p>
            <a:fld id="{A19229AA-3B4E-408C-AA24-1199431EB27C}" type="datetimeFigureOut">
              <a:rPr lang="en-IN" smtClean="0"/>
              <a:t>16-03-2025</a:t>
            </a:fld>
            <a:endParaRPr lang="en-IN"/>
          </a:p>
        </p:txBody>
      </p:sp>
      <p:sp>
        <p:nvSpPr>
          <p:cNvPr id="8" name="Footer Placeholder 7">
            <a:extLst>
              <a:ext uri="{FF2B5EF4-FFF2-40B4-BE49-F238E27FC236}">
                <a16:creationId xmlns:a16="http://schemas.microsoft.com/office/drawing/2014/main" id="{370E6917-458E-CE1E-AC38-87F136EBD8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5303B7-2C20-F74E-7F1F-C912E0EFCBE2}"/>
              </a:ext>
            </a:extLst>
          </p:cNvPr>
          <p:cNvSpPr>
            <a:spLocks noGrp="1"/>
          </p:cNvSpPr>
          <p:nvPr>
            <p:ph type="sldNum" sz="quarter" idx="12"/>
          </p:nvPr>
        </p:nvSpPr>
        <p:spPr/>
        <p:txBody>
          <a:bodyPr/>
          <a:lstStyle/>
          <a:p>
            <a:fld id="{2AD2EEF0-BA87-4047-9FEE-C7B0CD185780}" type="slidenum">
              <a:rPr lang="en-IN" smtClean="0"/>
              <a:t>‹#›</a:t>
            </a:fld>
            <a:endParaRPr lang="en-IN"/>
          </a:p>
        </p:txBody>
      </p:sp>
    </p:spTree>
    <p:extLst>
      <p:ext uri="{BB962C8B-B14F-4D97-AF65-F5344CB8AC3E}">
        <p14:creationId xmlns:p14="http://schemas.microsoft.com/office/powerpoint/2010/main" val="398220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B2AB-B16E-FA82-22AE-D736595CE6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9295DD-DF12-9125-DCD6-D87727EB4B71}"/>
              </a:ext>
            </a:extLst>
          </p:cNvPr>
          <p:cNvSpPr>
            <a:spLocks noGrp="1"/>
          </p:cNvSpPr>
          <p:nvPr>
            <p:ph type="dt" sz="half" idx="10"/>
          </p:nvPr>
        </p:nvSpPr>
        <p:spPr/>
        <p:txBody>
          <a:bodyPr/>
          <a:lstStyle/>
          <a:p>
            <a:fld id="{A19229AA-3B4E-408C-AA24-1199431EB27C}" type="datetimeFigureOut">
              <a:rPr lang="en-IN" smtClean="0"/>
              <a:t>16-03-2025</a:t>
            </a:fld>
            <a:endParaRPr lang="en-IN"/>
          </a:p>
        </p:txBody>
      </p:sp>
      <p:sp>
        <p:nvSpPr>
          <p:cNvPr id="4" name="Footer Placeholder 3">
            <a:extLst>
              <a:ext uri="{FF2B5EF4-FFF2-40B4-BE49-F238E27FC236}">
                <a16:creationId xmlns:a16="http://schemas.microsoft.com/office/drawing/2014/main" id="{4C22377B-E917-0A53-C48B-F074889FAB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3FC5C7-679D-F14B-43D8-F013873BC127}"/>
              </a:ext>
            </a:extLst>
          </p:cNvPr>
          <p:cNvSpPr>
            <a:spLocks noGrp="1"/>
          </p:cNvSpPr>
          <p:nvPr>
            <p:ph type="sldNum" sz="quarter" idx="12"/>
          </p:nvPr>
        </p:nvSpPr>
        <p:spPr/>
        <p:txBody>
          <a:bodyPr/>
          <a:lstStyle/>
          <a:p>
            <a:fld id="{2AD2EEF0-BA87-4047-9FEE-C7B0CD185780}" type="slidenum">
              <a:rPr lang="en-IN" smtClean="0"/>
              <a:t>‹#›</a:t>
            </a:fld>
            <a:endParaRPr lang="en-IN"/>
          </a:p>
        </p:txBody>
      </p:sp>
    </p:spTree>
    <p:extLst>
      <p:ext uri="{BB962C8B-B14F-4D97-AF65-F5344CB8AC3E}">
        <p14:creationId xmlns:p14="http://schemas.microsoft.com/office/powerpoint/2010/main" val="393663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2CE617-C8A3-5616-9438-0EEC2EEBEF45}"/>
              </a:ext>
            </a:extLst>
          </p:cNvPr>
          <p:cNvSpPr>
            <a:spLocks noGrp="1"/>
          </p:cNvSpPr>
          <p:nvPr>
            <p:ph type="dt" sz="half" idx="10"/>
          </p:nvPr>
        </p:nvSpPr>
        <p:spPr/>
        <p:txBody>
          <a:bodyPr/>
          <a:lstStyle/>
          <a:p>
            <a:fld id="{A19229AA-3B4E-408C-AA24-1199431EB27C}" type="datetimeFigureOut">
              <a:rPr lang="en-IN" smtClean="0"/>
              <a:t>16-03-2025</a:t>
            </a:fld>
            <a:endParaRPr lang="en-IN"/>
          </a:p>
        </p:txBody>
      </p:sp>
      <p:sp>
        <p:nvSpPr>
          <p:cNvPr id="3" name="Footer Placeholder 2">
            <a:extLst>
              <a:ext uri="{FF2B5EF4-FFF2-40B4-BE49-F238E27FC236}">
                <a16:creationId xmlns:a16="http://schemas.microsoft.com/office/drawing/2014/main" id="{B06EB108-90D6-AEDA-C392-F1B5569767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F697A3-420D-CD46-B348-D5C069732752}"/>
              </a:ext>
            </a:extLst>
          </p:cNvPr>
          <p:cNvSpPr>
            <a:spLocks noGrp="1"/>
          </p:cNvSpPr>
          <p:nvPr>
            <p:ph type="sldNum" sz="quarter" idx="12"/>
          </p:nvPr>
        </p:nvSpPr>
        <p:spPr/>
        <p:txBody>
          <a:bodyPr/>
          <a:lstStyle/>
          <a:p>
            <a:fld id="{2AD2EEF0-BA87-4047-9FEE-C7B0CD185780}" type="slidenum">
              <a:rPr lang="en-IN" smtClean="0"/>
              <a:t>‹#›</a:t>
            </a:fld>
            <a:endParaRPr lang="en-IN"/>
          </a:p>
        </p:txBody>
      </p:sp>
    </p:spTree>
    <p:extLst>
      <p:ext uri="{BB962C8B-B14F-4D97-AF65-F5344CB8AC3E}">
        <p14:creationId xmlns:p14="http://schemas.microsoft.com/office/powerpoint/2010/main" val="2110829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264C-D935-A3F0-7E50-D45282B42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0E1D58-3CC5-FADA-3DEE-C8B9B02D7A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508AC5-6623-6D36-D647-C9342CB11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FBFDC-98E7-49A4-2E4B-8D83DBF4330A}"/>
              </a:ext>
            </a:extLst>
          </p:cNvPr>
          <p:cNvSpPr>
            <a:spLocks noGrp="1"/>
          </p:cNvSpPr>
          <p:nvPr>
            <p:ph type="dt" sz="half" idx="10"/>
          </p:nvPr>
        </p:nvSpPr>
        <p:spPr/>
        <p:txBody>
          <a:bodyPr/>
          <a:lstStyle/>
          <a:p>
            <a:fld id="{A19229AA-3B4E-408C-AA24-1199431EB27C}" type="datetimeFigureOut">
              <a:rPr lang="en-IN" smtClean="0"/>
              <a:t>16-03-2025</a:t>
            </a:fld>
            <a:endParaRPr lang="en-IN"/>
          </a:p>
        </p:txBody>
      </p:sp>
      <p:sp>
        <p:nvSpPr>
          <p:cNvPr id="6" name="Footer Placeholder 5">
            <a:extLst>
              <a:ext uri="{FF2B5EF4-FFF2-40B4-BE49-F238E27FC236}">
                <a16:creationId xmlns:a16="http://schemas.microsoft.com/office/drawing/2014/main" id="{1D26E384-4543-398F-9340-DD9C734CAB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E929BE-657C-D0CB-5A74-D0BBF9CDC58A}"/>
              </a:ext>
            </a:extLst>
          </p:cNvPr>
          <p:cNvSpPr>
            <a:spLocks noGrp="1"/>
          </p:cNvSpPr>
          <p:nvPr>
            <p:ph type="sldNum" sz="quarter" idx="12"/>
          </p:nvPr>
        </p:nvSpPr>
        <p:spPr/>
        <p:txBody>
          <a:bodyPr/>
          <a:lstStyle/>
          <a:p>
            <a:fld id="{2AD2EEF0-BA87-4047-9FEE-C7B0CD185780}" type="slidenum">
              <a:rPr lang="en-IN" smtClean="0"/>
              <a:t>‹#›</a:t>
            </a:fld>
            <a:endParaRPr lang="en-IN"/>
          </a:p>
        </p:txBody>
      </p:sp>
    </p:spTree>
    <p:extLst>
      <p:ext uri="{BB962C8B-B14F-4D97-AF65-F5344CB8AC3E}">
        <p14:creationId xmlns:p14="http://schemas.microsoft.com/office/powerpoint/2010/main" val="350053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CAAA-4D76-B3FF-FEB8-7842DCA4E1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47FE0C-B9A1-167E-AB43-B6756EF952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B582CE-5925-33EF-AE72-95ED3FFAC9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3D65BA-A45F-F240-EB17-3CF173EAE107}"/>
              </a:ext>
            </a:extLst>
          </p:cNvPr>
          <p:cNvSpPr>
            <a:spLocks noGrp="1"/>
          </p:cNvSpPr>
          <p:nvPr>
            <p:ph type="dt" sz="half" idx="10"/>
          </p:nvPr>
        </p:nvSpPr>
        <p:spPr/>
        <p:txBody>
          <a:bodyPr/>
          <a:lstStyle/>
          <a:p>
            <a:fld id="{A19229AA-3B4E-408C-AA24-1199431EB27C}" type="datetimeFigureOut">
              <a:rPr lang="en-IN" smtClean="0"/>
              <a:t>16-03-2025</a:t>
            </a:fld>
            <a:endParaRPr lang="en-IN"/>
          </a:p>
        </p:txBody>
      </p:sp>
      <p:sp>
        <p:nvSpPr>
          <p:cNvPr id="6" name="Footer Placeholder 5">
            <a:extLst>
              <a:ext uri="{FF2B5EF4-FFF2-40B4-BE49-F238E27FC236}">
                <a16:creationId xmlns:a16="http://schemas.microsoft.com/office/drawing/2014/main" id="{01219233-F376-A81D-D041-A6FEF2FCAC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36D63A-B569-F995-E896-2C09D1420E4B}"/>
              </a:ext>
            </a:extLst>
          </p:cNvPr>
          <p:cNvSpPr>
            <a:spLocks noGrp="1"/>
          </p:cNvSpPr>
          <p:nvPr>
            <p:ph type="sldNum" sz="quarter" idx="12"/>
          </p:nvPr>
        </p:nvSpPr>
        <p:spPr/>
        <p:txBody>
          <a:bodyPr/>
          <a:lstStyle/>
          <a:p>
            <a:fld id="{2AD2EEF0-BA87-4047-9FEE-C7B0CD185780}" type="slidenum">
              <a:rPr lang="en-IN" smtClean="0"/>
              <a:t>‹#›</a:t>
            </a:fld>
            <a:endParaRPr lang="en-IN"/>
          </a:p>
        </p:txBody>
      </p:sp>
    </p:spTree>
    <p:extLst>
      <p:ext uri="{BB962C8B-B14F-4D97-AF65-F5344CB8AC3E}">
        <p14:creationId xmlns:p14="http://schemas.microsoft.com/office/powerpoint/2010/main" val="313507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99753F-6408-CF01-4BFD-5D035B6E5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0C3E9D-9B6C-AC11-26A3-850EDD9C9D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8B569B-904E-3C65-1949-DADCB14CE0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9229AA-3B4E-408C-AA24-1199431EB27C}" type="datetimeFigureOut">
              <a:rPr lang="en-IN" smtClean="0"/>
              <a:t>16-03-2025</a:t>
            </a:fld>
            <a:endParaRPr lang="en-IN"/>
          </a:p>
        </p:txBody>
      </p:sp>
      <p:sp>
        <p:nvSpPr>
          <p:cNvPr id="5" name="Footer Placeholder 4">
            <a:extLst>
              <a:ext uri="{FF2B5EF4-FFF2-40B4-BE49-F238E27FC236}">
                <a16:creationId xmlns:a16="http://schemas.microsoft.com/office/drawing/2014/main" id="{E903A018-3BCB-172D-1438-9A08523C5F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FF53A19-7D62-8D55-6197-4FF935427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D2EEF0-BA87-4047-9FEE-C7B0CD185780}" type="slidenum">
              <a:rPr lang="en-IN" smtClean="0"/>
              <a:t>‹#›</a:t>
            </a:fld>
            <a:endParaRPr lang="en-IN"/>
          </a:p>
        </p:txBody>
      </p:sp>
    </p:spTree>
    <p:extLst>
      <p:ext uri="{BB962C8B-B14F-4D97-AF65-F5344CB8AC3E}">
        <p14:creationId xmlns:p14="http://schemas.microsoft.com/office/powerpoint/2010/main" val="798827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554A-0977-DCDB-9816-873D4800C5B9}"/>
              </a:ext>
            </a:extLst>
          </p:cNvPr>
          <p:cNvSpPr>
            <a:spLocks noGrp="1"/>
          </p:cNvSpPr>
          <p:nvPr>
            <p:ph type="ctrTitle"/>
          </p:nvPr>
        </p:nvSpPr>
        <p:spPr>
          <a:xfrm>
            <a:off x="1573161" y="899652"/>
            <a:ext cx="9144000" cy="3097008"/>
          </a:xfrm>
        </p:spPr>
        <p:txBody>
          <a:bodyPr/>
          <a:lstStyle/>
          <a:p>
            <a:r>
              <a:rPr lang="en-US" dirty="0">
                <a:latin typeface="Arial Black" panose="020B0A04020102020204" pitchFamily="34" charset="0"/>
              </a:rPr>
              <a:t>ONLINE VOTING SYSTEM</a:t>
            </a:r>
            <a:endParaRPr lang="en-IN" dirty="0">
              <a:latin typeface="Arial Black" panose="020B0A04020102020204" pitchFamily="34" charset="0"/>
            </a:endParaRPr>
          </a:p>
        </p:txBody>
      </p:sp>
    </p:spTree>
    <p:extLst>
      <p:ext uri="{BB962C8B-B14F-4D97-AF65-F5344CB8AC3E}">
        <p14:creationId xmlns:p14="http://schemas.microsoft.com/office/powerpoint/2010/main" val="53036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7AA439-271C-8FFC-A21D-EA25E7BFB2EA}"/>
              </a:ext>
            </a:extLst>
          </p:cNvPr>
          <p:cNvSpPr txBox="1"/>
          <p:nvPr/>
        </p:nvSpPr>
        <p:spPr>
          <a:xfrm>
            <a:off x="449942" y="232228"/>
            <a:ext cx="11742057" cy="3785652"/>
          </a:xfrm>
          <a:prstGeom prst="rect">
            <a:avLst/>
          </a:prstGeom>
          <a:noFill/>
        </p:spPr>
        <p:txBody>
          <a:bodyPr wrap="square" rtlCol="0">
            <a:spAutoFit/>
          </a:bodyPr>
          <a:lstStyle/>
          <a:p>
            <a:r>
              <a:rPr lang="en-US" sz="5400" b="1" dirty="0"/>
              <a:t>PROJECT</a:t>
            </a:r>
          </a:p>
          <a:p>
            <a:endParaRPr lang="en-US" dirty="0"/>
          </a:p>
          <a:p>
            <a:r>
              <a:rPr lang="en-US" sz="2800" dirty="0"/>
              <a:t>1.Project </a:t>
            </a:r>
            <a:r>
              <a:rPr lang="en-US" sz="2800" dirty="0" err="1"/>
              <a:t>title:online</a:t>
            </a:r>
            <a:r>
              <a:rPr lang="en-US" sz="2800" dirty="0"/>
              <a:t> voting system</a:t>
            </a:r>
          </a:p>
          <a:p>
            <a:r>
              <a:rPr lang="en-US" sz="2800" dirty="0"/>
              <a:t>     </a:t>
            </a:r>
            <a:r>
              <a:rPr lang="en-US" sz="2800" dirty="0" err="1"/>
              <a:t>Name:shereena</a:t>
            </a:r>
            <a:r>
              <a:rPr lang="en-US" sz="2800" dirty="0"/>
              <a:t> cp</a:t>
            </a:r>
          </a:p>
          <a:p>
            <a:r>
              <a:rPr lang="en-US" sz="2800" dirty="0"/>
              <a:t>     Register number:pwaycsc0012</a:t>
            </a:r>
          </a:p>
          <a:p>
            <a:r>
              <a:rPr lang="en-US" sz="2800" dirty="0"/>
              <a:t>     Course name:csc2cj101 fundamentals of        						programming in c</a:t>
            </a:r>
          </a:p>
          <a:p>
            <a:r>
              <a:rPr lang="en-US" sz="2800" dirty="0"/>
              <a:t>     Date of submission:18/03/2024</a:t>
            </a:r>
            <a:endParaRPr lang="en-IN" sz="2800" dirty="0"/>
          </a:p>
        </p:txBody>
      </p:sp>
    </p:spTree>
    <p:extLst>
      <p:ext uri="{BB962C8B-B14F-4D97-AF65-F5344CB8AC3E}">
        <p14:creationId xmlns:p14="http://schemas.microsoft.com/office/powerpoint/2010/main" val="3125841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4A5B-3A36-2CD9-C390-A80010CD7FE4}"/>
              </a:ext>
            </a:extLst>
          </p:cNvPr>
          <p:cNvSpPr>
            <a:spLocks noGrp="1"/>
          </p:cNvSpPr>
          <p:nvPr>
            <p:ph type="title"/>
          </p:nvPr>
        </p:nvSpPr>
        <p:spPr>
          <a:xfrm>
            <a:off x="383458" y="365126"/>
            <a:ext cx="10970342" cy="694418"/>
          </a:xfrm>
        </p:spPr>
        <p:txBody>
          <a:bodyPr>
            <a:noAutofit/>
          </a:bodyPr>
          <a:lstStyle/>
          <a:p>
            <a:r>
              <a:rPr lang="en-US" sz="5400" b="1" dirty="0"/>
              <a:t>abstract</a:t>
            </a:r>
            <a:endParaRPr lang="en-IN" sz="5400" b="1" dirty="0"/>
          </a:p>
        </p:txBody>
      </p:sp>
      <p:sp>
        <p:nvSpPr>
          <p:cNvPr id="3" name="Content Placeholder 2">
            <a:extLst>
              <a:ext uri="{FF2B5EF4-FFF2-40B4-BE49-F238E27FC236}">
                <a16:creationId xmlns:a16="http://schemas.microsoft.com/office/drawing/2014/main" id="{627EE88E-3BCF-60F5-6BB8-5D4FE8333FF6}"/>
              </a:ext>
            </a:extLst>
          </p:cNvPr>
          <p:cNvSpPr>
            <a:spLocks noGrp="1"/>
          </p:cNvSpPr>
          <p:nvPr>
            <p:ph idx="1"/>
          </p:nvPr>
        </p:nvSpPr>
        <p:spPr>
          <a:xfrm>
            <a:off x="383458" y="1604399"/>
            <a:ext cx="10515600" cy="4351338"/>
          </a:xfrm>
        </p:spPr>
        <p:txBody>
          <a:bodyPr>
            <a:normAutofit fontScale="85000" lnSpcReduction="10000"/>
          </a:bodyPr>
          <a:lstStyle/>
          <a:p>
            <a:r>
              <a:rPr lang="en-IN" dirty="0"/>
              <a:t>The </a:t>
            </a:r>
            <a:r>
              <a:rPr lang="en-IN" b="1" dirty="0"/>
              <a:t>Online Voting System</a:t>
            </a:r>
            <a:r>
              <a:rPr lang="en-IN" dirty="0"/>
              <a:t> project aims to streamline the voting process by allowing voters to cast their votes over the internet, ensuring a more accessible, secure, and efficient election process. The primary purpose of this system is to provide a solution to the challenges associated with traditional voting methods, such as long queues, geographical limitations, and voter anonymity.</a:t>
            </a:r>
          </a:p>
          <a:p>
            <a:r>
              <a:rPr lang="en-IN" b="1" dirty="0"/>
              <a:t>Methodology:</a:t>
            </a:r>
            <a:r>
              <a:rPr lang="en-IN" dirty="0"/>
              <a:t> The system utilizes modern web technologies such as HTML, CSS, JavaScript, and a backend framework (e.g., Node.js or PHP) to create a user-friendly platform. Voters are required to authenticate themselves through secure login mechanisms, such as two-factor authentication (2FA) or biometric verification, ensuring that each voter can only vote once. The voting data is encrypted and stored in a database, with results being updated in real-time. Additionally, a robust system for tracking votes and preventing tampering is integrated, ensuring transparency and fairness.</a:t>
            </a:r>
          </a:p>
          <a:p>
            <a:endParaRPr lang="en-IN" dirty="0"/>
          </a:p>
        </p:txBody>
      </p:sp>
    </p:spTree>
    <p:extLst>
      <p:ext uri="{BB962C8B-B14F-4D97-AF65-F5344CB8AC3E}">
        <p14:creationId xmlns:p14="http://schemas.microsoft.com/office/powerpoint/2010/main" val="3722593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F5980D-8065-9758-98D9-283EA66E12A8}"/>
              </a:ext>
            </a:extLst>
          </p:cNvPr>
          <p:cNvSpPr txBox="1"/>
          <p:nvPr/>
        </p:nvSpPr>
        <p:spPr>
          <a:xfrm>
            <a:off x="530942" y="737420"/>
            <a:ext cx="8837971" cy="3139321"/>
          </a:xfrm>
          <a:prstGeom prst="rect">
            <a:avLst/>
          </a:prstGeom>
          <a:noFill/>
        </p:spPr>
        <p:txBody>
          <a:bodyPr wrap="square">
            <a:spAutoFit/>
          </a:bodyPr>
          <a:lstStyle/>
          <a:p>
            <a:r>
              <a:rPr lang="en-IN" b="1" dirty="0"/>
              <a:t>Key Outcomes:</a:t>
            </a:r>
            <a:endParaRPr lang="en-IN" dirty="0"/>
          </a:p>
          <a:p>
            <a:pPr>
              <a:buFont typeface="+mj-lt"/>
              <a:buAutoNum type="arabicPeriod"/>
            </a:pPr>
            <a:r>
              <a:rPr lang="en-IN" b="1" dirty="0"/>
              <a:t>Accessibility:</a:t>
            </a:r>
            <a:r>
              <a:rPr lang="en-IN" dirty="0"/>
              <a:t> Voters can participate from anywhere with an internet connection, increasing voter turnout.</a:t>
            </a:r>
          </a:p>
          <a:p>
            <a:pPr>
              <a:buFont typeface="+mj-lt"/>
              <a:buAutoNum type="arabicPeriod"/>
            </a:pPr>
            <a:r>
              <a:rPr lang="en-IN" b="1" dirty="0"/>
              <a:t>Security:</a:t>
            </a:r>
            <a:r>
              <a:rPr lang="en-IN" dirty="0"/>
              <a:t> Advanced encryption and authentication protocols ensure voter privacy and prevent fraud.</a:t>
            </a:r>
          </a:p>
          <a:p>
            <a:pPr>
              <a:buFont typeface="+mj-lt"/>
              <a:buAutoNum type="arabicPeriod"/>
            </a:pPr>
            <a:r>
              <a:rPr lang="en-IN" b="1" dirty="0"/>
              <a:t>Efficiency:</a:t>
            </a:r>
            <a:r>
              <a:rPr lang="en-IN" dirty="0"/>
              <a:t> The system automates vote collection, reducing the time and cost associated with manual vote counting.</a:t>
            </a:r>
          </a:p>
          <a:p>
            <a:pPr>
              <a:buFont typeface="+mj-lt"/>
              <a:buAutoNum type="arabicPeriod"/>
            </a:pPr>
            <a:r>
              <a:rPr lang="en-IN" b="1" dirty="0"/>
              <a:t>Transparency:</a:t>
            </a:r>
            <a:r>
              <a:rPr lang="en-IN" dirty="0"/>
              <a:t> Real-time results and a tamper-proof audit trail provide confidence in the accuracy and integrity of the election process.</a:t>
            </a:r>
          </a:p>
          <a:p>
            <a:r>
              <a:rPr lang="en-IN" dirty="0"/>
              <a:t>The Online Voting System is a modern solution that addresses key issues in traditional voting while enhancing user experience and election integrity.</a:t>
            </a:r>
          </a:p>
        </p:txBody>
      </p:sp>
    </p:spTree>
    <p:extLst>
      <p:ext uri="{BB962C8B-B14F-4D97-AF65-F5344CB8AC3E}">
        <p14:creationId xmlns:p14="http://schemas.microsoft.com/office/powerpoint/2010/main" val="1202812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D5396-A6F0-5A4C-F5F2-37271B1E3969}"/>
              </a:ext>
            </a:extLst>
          </p:cNvPr>
          <p:cNvSpPr>
            <a:spLocks noGrp="1"/>
          </p:cNvSpPr>
          <p:nvPr>
            <p:ph type="title"/>
          </p:nvPr>
        </p:nvSpPr>
        <p:spPr>
          <a:xfrm>
            <a:off x="383458" y="365125"/>
            <a:ext cx="10970342" cy="858991"/>
          </a:xfrm>
        </p:spPr>
        <p:txBody>
          <a:bodyPr/>
          <a:lstStyle/>
          <a:p>
            <a:r>
              <a:rPr lang="en-US" dirty="0"/>
              <a:t>Table of contents</a:t>
            </a:r>
            <a:endParaRPr lang="en-IN" dirty="0"/>
          </a:p>
        </p:txBody>
      </p:sp>
      <p:sp>
        <p:nvSpPr>
          <p:cNvPr id="3" name="Content Placeholder 2">
            <a:extLst>
              <a:ext uri="{FF2B5EF4-FFF2-40B4-BE49-F238E27FC236}">
                <a16:creationId xmlns:a16="http://schemas.microsoft.com/office/drawing/2014/main" id="{00E6834F-22E0-EE33-09F2-52687EDE2D37}"/>
              </a:ext>
            </a:extLst>
          </p:cNvPr>
          <p:cNvSpPr>
            <a:spLocks noGrp="1"/>
          </p:cNvSpPr>
          <p:nvPr>
            <p:ph idx="1"/>
          </p:nvPr>
        </p:nvSpPr>
        <p:spPr>
          <a:xfrm>
            <a:off x="501445" y="1224116"/>
            <a:ext cx="10852355" cy="4952847"/>
          </a:xfrm>
        </p:spPr>
        <p:txBody>
          <a:bodyPr>
            <a:normAutofit fontScale="77500" lnSpcReduction="20000"/>
          </a:bodyPr>
          <a:lstStyle/>
          <a:p>
            <a:r>
              <a:rPr lang="en-US" dirty="0"/>
              <a:t>1.Introduction</a:t>
            </a:r>
          </a:p>
          <a:p>
            <a:r>
              <a:rPr lang="en-US" dirty="0"/>
              <a:t>    1.1.project overview</a:t>
            </a:r>
          </a:p>
          <a:p>
            <a:r>
              <a:rPr lang="en-US" dirty="0"/>
              <a:t>    1.2.problem statement</a:t>
            </a:r>
          </a:p>
          <a:p>
            <a:r>
              <a:rPr lang="en-US" dirty="0"/>
              <a:t>    1.3.objectives</a:t>
            </a:r>
          </a:p>
          <a:p>
            <a:r>
              <a:rPr lang="en-US" dirty="0"/>
              <a:t>    1.4.scope</a:t>
            </a:r>
          </a:p>
          <a:p>
            <a:r>
              <a:rPr lang="en-US" dirty="0"/>
              <a:t>2.System analysis and design</a:t>
            </a:r>
          </a:p>
          <a:p>
            <a:r>
              <a:rPr lang="en-US" dirty="0"/>
              <a:t>    2.1.requirements analysis</a:t>
            </a:r>
          </a:p>
          <a:p>
            <a:r>
              <a:rPr lang="en-US" dirty="0"/>
              <a:t>    2.2.system design</a:t>
            </a:r>
          </a:p>
          <a:p>
            <a:r>
              <a:rPr lang="en-US" dirty="0"/>
              <a:t>3.Implementation</a:t>
            </a:r>
          </a:p>
          <a:p>
            <a:r>
              <a:rPr lang="en-US" dirty="0"/>
              <a:t>4.Testing and evaluation</a:t>
            </a:r>
          </a:p>
          <a:p>
            <a:r>
              <a:rPr lang="en-US" dirty="0"/>
              <a:t>5.Conclusion</a:t>
            </a:r>
          </a:p>
          <a:p>
            <a:r>
              <a:rPr lang="en-US" dirty="0"/>
              <a:t>6.References</a:t>
            </a:r>
          </a:p>
          <a:p>
            <a:r>
              <a:rPr lang="en-US" dirty="0"/>
              <a:t>7.Appendix</a:t>
            </a:r>
            <a:endParaRPr lang="en-IN" dirty="0"/>
          </a:p>
        </p:txBody>
      </p:sp>
    </p:spTree>
    <p:extLst>
      <p:ext uri="{BB962C8B-B14F-4D97-AF65-F5344CB8AC3E}">
        <p14:creationId xmlns:p14="http://schemas.microsoft.com/office/powerpoint/2010/main" val="1072298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9D3F-3A0B-52FA-AD78-581412C09BD0}"/>
              </a:ext>
            </a:extLst>
          </p:cNvPr>
          <p:cNvSpPr>
            <a:spLocks noGrp="1"/>
          </p:cNvSpPr>
          <p:nvPr>
            <p:ph type="title"/>
          </p:nvPr>
        </p:nvSpPr>
        <p:spPr>
          <a:xfrm>
            <a:off x="395748" y="365125"/>
            <a:ext cx="10515600" cy="1325563"/>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E56D86D2-8D37-29B5-8428-14D03C0A942E}"/>
              </a:ext>
            </a:extLst>
          </p:cNvPr>
          <p:cNvSpPr>
            <a:spLocks noGrp="1"/>
          </p:cNvSpPr>
          <p:nvPr>
            <p:ph idx="1"/>
          </p:nvPr>
        </p:nvSpPr>
        <p:spPr>
          <a:xfrm>
            <a:off x="437535" y="1342103"/>
            <a:ext cx="10515600" cy="5059107"/>
          </a:xfrm>
        </p:spPr>
        <p:txBody>
          <a:bodyPr>
            <a:normAutofit fontScale="85000" lnSpcReduction="20000"/>
          </a:bodyPr>
          <a:lstStyle/>
          <a:p>
            <a:r>
              <a:rPr lang="en-IN" dirty="0"/>
              <a:t>An online voting system is a modern, secure, and efficient way for individuals to cast their votes in elections or polls over the internet. It allows users to participate in voting processes from the comfort of their homes or any location with internet access. This system aims to streamline traditional voting methods, eliminating the need for physical presence at polling stations.</a:t>
            </a:r>
          </a:p>
          <a:p>
            <a:r>
              <a:rPr lang="en-IN" dirty="0"/>
              <a:t>The core objective of an online voting system is to provide a more accessible and convenient method for citizens to engage in democratic processes, while ensuring privacy, transparency, and security of votes. By leveraging advanced technologies such as encryption, secure authentication, and blockchain, online voting systems can minimize fraud, enhance voter participation, and make election processes more efficient.</a:t>
            </a:r>
          </a:p>
          <a:p>
            <a:r>
              <a:rPr lang="en-IN" dirty="0"/>
              <a:t>Online voting is being increasingly adopted in various contexts, from governmental elections to corporate decision-making, enabling quick, accurate results while reducing administrative overhead. As technology continues to evolve, the adoption of online voting is expected to increase, bringing about a significant transformation in how elections and surveys are conducted worldwide.</a:t>
            </a:r>
          </a:p>
        </p:txBody>
      </p:sp>
    </p:spTree>
    <p:extLst>
      <p:ext uri="{BB962C8B-B14F-4D97-AF65-F5344CB8AC3E}">
        <p14:creationId xmlns:p14="http://schemas.microsoft.com/office/powerpoint/2010/main" val="343146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E1821B6-149D-00EB-56A3-9641187872BF}"/>
              </a:ext>
            </a:extLst>
          </p:cNvPr>
          <p:cNvSpPr txBox="1"/>
          <p:nvPr/>
        </p:nvSpPr>
        <p:spPr>
          <a:xfrm>
            <a:off x="320040" y="668447"/>
            <a:ext cx="11551920" cy="3970318"/>
          </a:xfrm>
          <a:prstGeom prst="rect">
            <a:avLst/>
          </a:prstGeom>
          <a:noFill/>
        </p:spPr>
        <p:txBody>
          <a:bodyPr wrap="square">
            <a:spAutoFit/>
          </a:bodyPr>
          <a:lstStyle/>
          <a:p>
            <a:r>
              <a:rPr lang="en-IN" dirty="0"/>
              <a:t>The Online Voting System is designed to make voting easier, faster, and more accessible by allowing people to vote over the internet. The goal is to provide a secure and convenient way for voters to cast their votes from anywhere, without the need to go to a physical polling station.</a:t>
            </a:r>
          </a:p>
          <a:p>
            <a:r>
              <a:rPr lang="en-IN" b="1" dirty="0"/>
              <a:t>Goals:</a:t>
            </a:r>
          </a:p>
          <a:p>
            <a:pPr>
              <a:buFont typeface="+mj-lt"/>
              <a:buAutoNum type="arabicPeriod"/>
            </a:pPr>
            <a:r>
              <a:rPr lang="en-IN" b="1" dirty="0"/>
              <a:t>Easy Access</a:t>
            </a:r>
            <a:r>
              <a:rPr lang="en-IN" dirty="0"/>
              <a:t>: Allow voters to vote from any location with internet access, making the process more convenient for everyone.</a:t>
            </a:r>
          </a:p>
          <a:p>
            <a:pPr>
              <a:buFont typeface="+mj-lt"/>
              <a:buAutoNum type="arabicPeriod"/>
            </a:pPr>
            <a:r>
              <a:rPr lang="en-IN" b="1" dirty="0"/>
              <a:t>Security</a:t>
            </a:r>
            <a:r>
              <a:rPr lang="en-IN" dirty="0"/>
              <a:t>: Protect voter information and ensure that votes are confidential and cannot be tampered with.</a:t>
            </a:r>
          </a:p>
          <a:p>
            <a:pPr>
              <a:buFont typeface="+mj-lt"/>
              <a:buAutoNum type="arabicPeriod"/>
            </a:pPr>
            <a:r>
              <a:rPr lang="en-IN" b="1" dirty="0"/>
              <a:t>Transparency</a:t>
            </a:r>
            <a:r>
              <a:rPr lang="en-IN" dirty="0"/>
              <a:t>: Ensure the voting process is clear and results are accurate and trustworthy.</a:t>
            </a:r>
          </a:p>
          <a:p>
            <a:pPr>
              <a:buFont typeface="+mj-lt"/>
              <a:buAutoNum type="arabicPeriod"/>
            </a:pPr>
            <a:r>
              <a:rPr lang="en-IN" b="1" dirty="0"/>
              <a:t>Faster Results</a:t>
            </a:r>
            <a:r>
              <a:rPr lang="en-IN" dirty="0"/>
              <a:t>: Automatically count and report votes to provide quick election results.</a:t>
            </a:r>
          </a:p>
          <a:p>
            <a:pPr>
              <a:buFont typeface="+mj-lt"/>
              <a:buAutoNum type="arabicPeriod"/>
            </a:pPr>
            <a:r>
              <a:rPr lang="en-IN" b="1" dirty="0"/>
              <a:t>User-Friendly</a:t>
            </a:r>
            <a:r>
              <a:rPr lang="en-IN" dirty="0"/>
              <a:t>: Make the system simple and easy to use for all voters, regardless of their technical skills.</a:t>
            </a:r>
          </a:p>
          <a:p>
            <a:pPr>
              <a:buFont typeface="+mj-lt"/>
              <a:buAutoNum type="arabicPeriod"/>
            </a:pPr>
            <a:r>
              <a:rPr lang="en-IN" b="1" dirty="0"/>
              <a:t>Scalability</a:t>
            </a:r>
            <a:r>
              <a:rPr lang="en-IN" dirty="0"/>
              <a:t>: Ensure the system can handle a large number of voters for both small and large elections.</a:t>
            </a:r>
          </a:p>
          <a:p>
            <a:pPr>
              <a:buFont typeface="+mj-lt"/>
              <a:buAutoNum type="arabicPeriod"/>
            </a:pPr>
            <a:r>
              <a:rPr lang="en-IN" b="1" dirty="0"/>
              <a:t>Cost-Effective</a:t>
            </a:r>
            <a:r>
              <a:rPr lang="en-IN" dirty="0"/>
              <a:t>: Reduce costs by eliminating the need for physical voting stations and paper ballots.</a:t>
            </a:r>
          </a:p>
          <a:p>
            <a:r>
              <a:rPr lang="en-IN" dirty="0"/>
              <a:t>The overall aim is to create a more efficient and accessible voting system that increases voter participation and improves the election process.</a:t>
            </a:r>
          </a:p>
        </p:txBody>
      </p:sp>
    </p:spTree>
    <p:extLst>
      <p:ext uri="{BB962C8B-B14F-4D97-AF65-F5344CB8AC3E}">
        <p14:creationId xmlns:p14="http://schemas.microsoft.com/office/powerpoint/2010/main" val="1653988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TotalTime>
  <Words>765</Words>
  <Application>Microsoft Office PowerPoint</Application>
  <PresentationFormat>Widescreen</PresentationFormat>
  <Paragraphs>45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Arial Black</vt:lpstr>
      <vt:lpstr>Office Theme</vt:lpstr>
      <vt:lpstr>ONLINE VOTING SYSTEM</vt:lpstr>
      <vt:lpstr>PowerPoint Presentation</vt:lpstr>
      <vt:lpstr>abstract</vt:lpstr>
      <vt:lpstr>PowerPoint Presentation</vt:lpstr>
      <vt:lpstr>Table of contents</vt:lpstr>
      <vt:lpstr>Introduction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shereenacp7@gmail.com</dc:creator>
  <cp:lastModifiedBy>shereenacp7@gmail.com</cp:lastModifiedBy>
  <cp:revision>1</cp:revision>
  <dcterms:created xsi:type="dcterms:W3CDTF">2025-03-16T14:31:09Z</dcterms:created>
  <dcterms:modified xsi:type="dcterms:W3CDTF">2025-03-16T16:32:54Z</dcterms:modified>
</cp:coreProperties>
</file>