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descr="STUDENT NAME: Madhavan T&#10;REGISTER NO AND NMID: asunm126212400641&#10;DEPARTMENT: BCA&#10;COLLEGE: JAYA COLLEGE OF ARTS &amp; SCIENCE/UNIVERSITY OF MADRAS">
            <a:extLst>
              <a:ext uri="{FF2B5EF4-FFF2-40B4-BE49-F238E27FC236}">
                <a16:creationId xmlns:a16="http://schemas.microsoft.com/office/drawing/2014/main" xmlns="" id="{D55ADE35-C35B-07C1-F5AA-C33B3DDB802E}"/>
              </a:ext>
              <a:ext uri="{C183D7F6-B498-43B3-948B-1728B52AA6E4}">
                <adec:decorative xmlns:adec="http://schemas.microsoft.com/office/drawing/2017/decorative" xmlns="" val="0"/>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a:t>
            </a:r>
          </a:p>
          <a:p>
            <a:r>
              <a:rPr lang="en-US" sz="2400" dirty="0"/>
              <a:t>REGISTER NO AND NMID: </a:t>
            </a:r>
            <a:endParaRPr lang="en-US" sz="2400" dirty="0">
              <a:cs typeface="Calibri"/>
            </a:endParaRPr>
          </a:p>
          <a:p>
            <a:r>
              <a:rPr lang="en-US" sz="2400" dirty="0"/>
              <a:t>DEPARTMENT: </a:t>
            </a:r>
          </a:p>
          <a:p>
            <a:r>
              <a:rPr lang="en-US" sz="2400" dirty="0"/>
              <a:t>COLLEGE: COLLEGE/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1200329"/>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Result: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p:nvPr/>
        </p:nvSpPr>
        <p:spPr>
          <a:xfrm>
            <a:off x="3048000" y="1997839"/>
            <a:ext cx="6096000" cy="2862322"/>
          </a:xfrm>
          <a:prstGeom prst="rect">
            <a:avLst/>
          </a:prstGeom>
        </p:spPr>
        <p:txBody>
          <a:bodyPr>
            <a:spAutoFit/>
          </a:bodyPr>
          <a:lstStyle/>
          <a:p>
            <a:r>
              <a:rPr lang="en-US" b="1" dirty="0"/>
              <a:t>Conclusion</a:t>
            </a:r>
          </a:p>
          <a:p>
            <a:r>
              <a:rPr lang="en-US" dirty="0"/>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1978747"/>
          </a:xfrm>
          <a:prstGeom prst="rect">
            <a:avLst/>
          </a:prstGeom>
        </p:spPr>
        <p:txBody>
          <a:bodyPr vert="horz" wrap="square" lIns="0" tIns="16510" rIns="0" bIns="0" rtlCol="0">
            <a:spAutoFit/>
          </a:bodyPr>
          <a:lstStyle/>
          <a:p>
            <a:pPr marL="12700">
              <a:lnSpc>
                <a:spcPct val="100000"/>
              </a:lnSpc>
              <a:spcBef>
                <a:spcPts val="130"/>
              </a:spcBef>
            </a:pPr>
            <a:r>
              <a:rPr lang="en-US" sz="4250" spc="5" dirty="0" smtClean="0"/>
              <a:t>Interactive digital portfolio</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3048000" y="2967335"/>
            <a:ext cx="6096000" cy="3416320"/>
          </a:xfrm>
          <a:prstGeom prst="rect">
            <a:avLst/>
          </a:prstGeom>
        </p:spPr>
        <p:txBody>
          <a:bodyPr>
            <a:spAutoFit/>
          </a:bodyPr>
          <a:lstStyle/>
          <a:p>
            <a:r>
              <a:rPr lang="en-US" dirty="0"/>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lang="en-US" dirty="0" smtClean="0"/>
              <a:t>.</a:t>
            </a:r>
          </a:p>
          <a:p>
            <a:r>
              <a:rPr lang="en-US" dirty="0"/>
              <a:t>Therefore, there is a need for a </a:t>
            </a:r>
            <a:r>
              <a:rPr lang="en-US" b="1" dirty="0"/>
              <a:t>digital portfolio system</a:t>
            </a:r>
            <a:r>
              <a:rPr lang="en-US" dirty="0"/>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3048000" y="2551837"/>
            <a:ext cx="6096000" cy="1754326"/>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Digital Portfolio Project</a:t>
            </a:r>
            <a:r>
              <a:rPr lang="en-US" dirty="0">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3048000" y="1859340"/>
            <a:ext cx="6096000" cy="3139321"/>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end users of a digital portfolio</a:t>
            </a:r>
            <a:r>
              <a:rPr lang="en-US" dirty="0">
                <a:latin typeface="Times New Roman" panose="02020603050405020304" pitchFamily="18" charset="0"/>
                <a:cs typeface="Times New Roman" panose="02020603050405020304" pitchFamily="18" charset="0"/>
              </a:rPr>
              <a:t> are mainly:</a:t>
            </a:r>
          </a:p>
          <a:p>
            <a:pPr>
              <a:buFont typeface="+mj-lt"/>
              <a:buAutoNum type="arabicPeriod"/>
            </a:pPr>
            <a:r>
              <a:rPr lang="en-US" b="1" dirty="0">
                <a:latin typeface="Times New Roman" panose="02020603050405020304" pitchFamily="18" charset="0"/>
                <a:cs typeface="Times New Roman" panose="02020603050405020304" pitchFamily="18" charset="0"/>
              </a:rPr>
              <a:t>Students</a:t>
            </a:r>
            <a:r>
              <a:rPr lang="en-US" dirty="0">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lang="en-US" b="1" dirty="0">
                <a:latin typeface="Times New Roman" panose="02020603050405020304" pitchFamily="18" charset="0"/>
                <a:cs typeface="Times New Roman" panose="02020603050405020304" pitchFamily="18" charset="0"/>
              </a:rPr>
              <a:t>Job Seekers/Professionals</a:t>
            </a:r>
            <a:r>
              <a:rPr lang="en-US" dirty="0">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lang="en-US" b="1" dirty="0">
                <a:latin typeface="Times New Roman" panose="02020603050405020304" pitchFamily="18" charset="0"/>
                <a:cs typeface="Times New Roman" panose="02020603050405020304" pitchFamily="18" charset="0"/>
              </a:rPr>
              <a:t>Freelancers/Creators</a:t>
            </a:r>
            <a:r>
              <a:rPr lang="en-US" dirty="0">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lang="en-US" b="1" dirty="0">
                <a:latin typeface="Times New Roman" panose="02020603050405020304" pitchFamily="18" charset="0"/>
                <a:cs typeface="Times New Roman" panose="02020603050405020304" pitchFamily="18" charset="0"/>
              </a:rPr>
              <a:t>Educators/Researchers</a:t>
            </a:r>
            <a:r>
              <a:rPr lang="en-US" dirty="0">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lang="en-US" b="1" dirty="0">
                <a:latin typeface="Times New Roman" panose="02020603050405020304" pitchFamily="18" charset="0"/>
                <a:cs typeface="Times New Roman" panose="02020603050405020304" pitchFamily="18" charset="0"/>
              </a:rPr>
              <a:t>Employers/Recruiters</a:t>
            </a:r>
            <a:r>
              <a:rPr lang="en-US" dirty="0">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048000" y="1813173"/>
            <a:ext cx="6096000" cy="3231654"/>
          </a:xfrm>
          <a:prstGeom prst="rect">
            <a:avLst/>
          </a:prstGeom>
        </p:spPr>
        <p:txBody>
          <a:bodyPr>
            <a:spAutoFit/>
          </a:bodyPr>
          <a:lstStyle/>
          <a:p>
            <a:r>
              <a:rPr lang="en-US" sz="1200" b="1" dirty="0">
                <a:latin typeface="Times New Roman" panose="02020603050405020304" pitchFamily="18" charset="0"/>
                <a:cs typeface="Times New Roman" panose="02020603050405020304" pitchFamily="18" charset="0"/>
              </a:rPr>
              <a:t>Tools</a:t>
            </a:r>
          </a:p>
          <a:p>
            <a:pPr>
              <a:buFont typeface="+mj-lt"/>
              <a:buAutoNum type="arabicPeriod"/>
            </a:pPr>
            <a:r>
              <a:rPr lang="en-US" sz="1200" b="1" dirty="0">
                <a:latin typeface="Times New Roman" panose="02020603050405020304" pitchFamily="18" charset="0"/>
                <a:cs typeface="Times New Roman" panose="02020603050405020304" pitchFamily="18" charset="0"/>
              </a:rPr>
              <a:t>Web Development Tools</a:t>
            </a:r>
            <a:r>
              <a:rPr lang="en-US" sz="1200" dirty="0">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lang="en-US" sz="1200" b="1" dirty="0">
                <a:latin typeface="Times New Roman" panose="02020603050405020304" pitchFamily="18" charset="0"/>
                <a:cs typeface="Times New Roman" panose="02020603050405020304" pitchFamily="18" charset="0"/>
              </a:rPr>
              <a:t>Content Management Systems (CMS)</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WordPress</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Wix</a:t>
            </a:r>
            <a:r>
              <a:rPr lang="en-US" sz="1200" dirty="0">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lang="en-US" sz="1200" b="1" dirty="0">
                <a:latin typeface="Times New Roman" panose="02020603050405020304" pitchFamily="18" charset="0"/>
                <a:cs typeface="Times New Roman" panose="02020603050405020304" pitchFamily="18" charset="0"/>
              </a:rPr>
              <a:t>Design Tools</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Canva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Figma</a:t>
            </a:r>
            <a:r>
              <a:rPr lang="en-US" sz="1200" dirty="0">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lang="en-US" sz="1200" b="1" dirty="0">
                <a:latin typeface="Times New Roman" panose="02020603050405020304" pitchFamily="18" charset="0"/>
                <a:cs typeface="Times New Roman" panose="02020603050405020304" pitchFamily="18" charset="0"/>
              </a:rPr>
              <a:t>Code Editors</a:t>
            </a:r>
            <a:r>
              <a:rPr lang="en-US" sz="1200" dirty="0">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lang="en-US" sz="1200" b="1" dirty="0">
                <a:latin typeface="Times New Roman" panose="02020603050405020304" pitchFamily="18" charset="0"/>
                <a:cs typeface="Times New Roman" panose="02020603050405020304" pitchFamily="18" charset="0"/>
              </a:rPr>
              <a:t>Hosting Platforms</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GitHub</a:t>
            </a:r>
            <a:r>
              <a:rPr lang="en-US" sz="1200" dirty="0">
                <a:latin typeface="Times New Roman" panose="02020603050405020304" pitchFamily="18" charset="0"/>
                <a:cs typeface="Times New Roman" panose="02020603050405020304" pitchFamily="18" charset="0"/>
              </a:rPr>
              <a:t> Pages, </a:t>
            </a:r>
            <a:r>
              <a:rPr lang="en-US" sz="1200" dirty="0" err="1">
                <a:latin typeface="Times New Roman" panose="02020603050405020304" pitchFamily="18" charset="0"/>
                <a:cs typeface="Times New Roman" panose="02020603050405020304" pitchFamily="18" charset="0"/>
              </a:rPr>
              <a:t>Netlify</a:t>
            </a:r>
            <a:r>
              <a:rPr lang="en-US" sz="1200" dirty="0">
                <a:latin typeface="Times New Roman" panose="02020603050405020304" pitchFamily="18" charset="0"/>
                <a:cs typeface="Times New Roman" panose="02020603050405020304" pitchFamily="18" charset="0"/>
              </a:rPr>
              <a:t>, or personal domain hosting to publish the portfolio.</a:t>
            </a:r>
          </a:p>
          <a:p>
            <a:r>
              <a:rPr lang="en-US" sz="1200" b="1" dirty="0">
                <a:latin typeface="Times New Roman" panose="02020603050405020304" pitchFamily="18" charset="0"/>
                <a:cs typeface="Times New Roman" panose="02020603050405020304" pitchFamily="18" charset="0"/>
              </a:rPr>
              <a:t>Techniques</a:t>
            </a:r>
          </a:p>
          <a:p>
            <a:pPr>
              <a:buFont typeface="+mj-lt"/>
              <a:buAutoNum type="arabicPeriod"/>
            </a:pPr>
            <a:r>
              <a:rPr lang="en-US" sz="1200" b="1" dirty="0">
                <a:latin typeface="Times New Roman" panose="02020603050405020304" pitchFamily="18" charset="0"/>
                <a:cs typeface="Times New Roman" panose="02020603050405020304" pitchFamily="18" charset="0"/>
              </a:rPr>
              <a:t>Responsive Web Design</a:t>
            </a:r>
            <a:r>
              <a:rPr lang="en-US" sz="1200" dirty="0">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lang="en-US" sz="1200" b="1" dirty="0">
                <a:latin typeface="Times New Roman" panose="02020603050405020304" pitchFamily="18" charset="0"/>
                <a:cs typeface="Times New Roman" panose="02020603050405020304" pitchFamily="18" charset="0"/>
              </a:rPr>
              <a:t>UI/UX Design Principles</a:t>
            </a:r>
            <a:r>
              <a:rPr lang="en-US" sz="1200" dirty="0">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lang="en-US" sz="1200" b="1" dirty="0">
                <a:latin typeface="Times New Roman" panose="02020603050405020304" pitchFamily="18" charset="0"/>
                <a:cs typeface="Times New Roman" panose="02020603050405020304" pitchFamily="18" charset="0"/>
              </a:rPr>
              <a:t>Multimedia Integration</a:t>
            </a:r>
            <a:r>
              <a:rPr lang="en-US" sz="1200" dirty="0">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lang="en-US" sz="1200" b="1" dirty="0">
                <a:latin typeface="Times New Roman" panose="02020603050405020304" pitchFamily="18" charset="0"/>
                <a:cs typeface="Times New Roman" panose="02020603050405020304" pitchFamily="18" charset="0"/>
              </a:rPr>
              <a:t>Interactive Elements</a:t>
            </a:r>
            <a:r>
              <a:rPr lang="en-US" sz="1200" dirty="0">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lang="en-US" sz="1200" b="1" dirty="0">
                <a:latin typeface="Times New Roman" panose="02020603050405020304" pitchFamily="18" charset="0"/>
                <a:cs typeface="Times New Roman" panose="02020603050405020304" pitchFamily="18" charset="0"/>
              </a:rPr>
              <a:t>Search Engine Optimization (SEO)</a:t>
            </a:r>
            <a:r>
              <a:rPr lang="en-US" sz="1200" dirty="0">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FEATURES AND FUNCTIONALITY</a:t>
            </a:r>
          </a:p>
        </p:txBody>
      </p:sp>
      <p:sp>
        <p:nvSpPr>
          <p:cNvPr id="3" name="Rectangle 2"/>
          <p:cNvSpPr/>
          <p:nvPr/>
        </p:nvSpPr>
        <p:spPr>
          <a:xfrm>
            <a:off x="3048000" y="1859340"/>
            <a:ext cx="6096000" cy="3139321"/>
          </a:xfrm>
          <a:prstGeom prst="rect">
            <a:avLst/>
          </a:prstGeom>
        </p:spPr>
        <p:txBody>
          <a:bodyPr>
            <a:spAutoFit/>
          </a:bodyPr>
          <a:lstStyle/>
          <a:p>
            <a:pPr lvl="0"/>
            <a:r>
              <a:rPr lang="en-US" b="1" dirty="0">
                <a:solidFill>
                  <a:prstClr val="black"/>
                </a:solidFill>
              </a:rPr>
              <a:t>Features</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Personalized Profile</a:t>
            </a:r>
            <a:r>
              <a:rPr lang="en-US" sz="1200" dirty="0">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Project Showcase</a:t>
            </a:r>
            <a:r>
              <a:rPr lang="en-US" sz="1200" dirty="0">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Skills Display</a:t>
            </a:r>
            <a:r>
              <a:rPr lang="en-US" sz="1200" dirty="0">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Education &amp; Experience Section</a:t>
            </a:r>
            <a:r>
              <a:rPr lang="en-US" sz="1200" dirty="0">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Multimedia Support</a:t>
            </a:r>
            <a:r>
              <a:rPr lang="en-US" sz="1200" dirty="0">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Responsive Design</a:t>
            </a:r>
            <a:r>
              <a:rPr lang="en-US" sz="1200" dirty="0">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Search &amp; Navigation</a:t>
            </a:r>
            <a:r>
              <a:rPr lang="en-US" sz="1200" dirty="0">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lang="en-US" sz="1200" b="1" dirty="0">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Add / Edit / Update Content</a:t>
            </a:r>
            <a:r>
              <a:rPr lang="en-US" sz="1200" dirty="0">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Interactive Elements</a:t>
            </a:r>
            <a:r>
              <a:rPr lang="en-US" sz="1200" dirty="0">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Contact Integration</a:t>
            </a:r>
            <a:r>
              <a:rPr lang="en-US" sz="1200" dirty="0">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Downloadable Resume</a:t>
            </a:r>
            <a:r>
              <a:rPr lang="en-US" sz="1200" dirty="0">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Sharing Options</a:t>
            </a:r>
            <a:r>
              <a:rPr lang="en-US" sz="1200" dirty="0">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SEO Optimization</a:t>
            </a:r>
            <a:r>
              <a:rPr lang="en-US" sz="1200" dirty="0">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Data Security</a:t>
            </a:r>
            <a:r>
              <a:rPr lang="en-US" sz="1200" dirty="0">
                <a:solidFill>
                  <a:prstClr val="black"/>
                </a:solidFill>
                <a:latin typeface="Times New Roman" panose="02020603050405020304" pitchFamily="18" charset="0"/>
                <a:cs typeface="Times New Roman" panose="02020603050405020304" pitchFamily="18" charset="0"/>
              </a:rPr>
              <a:t> – safe handling of personal details.</a:t>
            </a:r>
            <a:endParaRPr lang="en-US" sz="12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365</TotalTime>
  <Words>753</Words>
  <Application>Microsoft Office PowerPoint</Application>
  <PresentationFormat>Widescreen</PresentationFormat>
  <Paragraphs>79</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Interactive digital portfolio</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29</cp:revision>
  <dcterms:created xsi:type="dcterms:W3CDTF">2024-03-29T15:07:22Z</dcterms:created>
  <dcterms:modified xsi:type="dcterms:W3CDTF">2025-09-01T13:44:57Z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