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sz="2400" lang="en-US" smtClean="0"/>
              <a:t>3</a:t>
            </a:r>
            <a:r>
              <a:rPr sz="2400" lang="en-US" smtClean="0"/>
              <a:t>8</a:t>
            </a:r>
            <a:r>
              <a:rPr sz="2400" lang="en-US" smtClean="0"/>
              <a:t>(</a:t>
            </a:r>
            <a:r>
              <a:rPr sz="2400" lang="en-US" smtClean="0"/>
              <a:t>5</a:t>
            </a:r>
            <a:r>
              <a:rPr sz="2400" lang="en-US" smtClean="0"/>
              <a:t>4</a:t>
            </a:r>
            <a:r>
              <a:rPr sz="2400" lang="en-US" smtClean="0"/>
              <a:t>0</a:t>
            </a:r>
            <a:r>
              <a:rPr sz="2400" lang="en-US" smtClean="0"/>
              <a:t>9</a:t>
            </a:r>
            <a:r>
              <a:rPr sz="2400" lang="en-US" smtClean="0"/>
              <a:t>F</a:t>
            </a:r>
            <a:r>
              <a:rPr sz="2400" lang="en-US" smtClean="0"/>
              <a:t>A</a:t>
            </a:r>
            <a:r>
              <a:rPr sz="2400" lang="en-US" smtClean="0"/>
              <a:t>1</a:t>
            </a:r>
            <a:r>
              <a:rPr sz="2400" lang="en-US" smtClean="0"/>
              <a:t>4</a:t>
            </a:r>
            <a:r>
              <a:rPr sz="2400" lang="en-US" smtClean="0"/>
              <a:t>E</a:t>
            </a:r>
            <a:r>
              <a:rPr sz="2400" lang="en-US" smtClean="0"/>
              <a:t>0</a:t>
            </a:r>
            <a:r>
              <a:rPr sz="2400" lang="en-US" smtClean="0"/>
              <a:t>1</a:t>
            </a:r>
            <a:r>
              <a:rPr sz="2400" lang="en-US" smtClean="0"/>
              <a:t>3</a:t>
            </a:r>
            <a:r>
              <a:rPr sz="2400" lang="en-US" smtClean="0"/>
              <a:t>4</a:t>
            </a:r>
            <a:r>
              <a:rPr sz="2400" lang="en-US" smtClean="0"/>
              <a:t>0</a:t>
            </a:r>
            <a:r>
              <a:rPr sz="2400" lang="en-US" smtClean="0"/>
              <a:t>5</a:t>
            </a:r>
            <a:r>
              <a:rPr sz="2400" lang="en-US" smtClean="0"/>
              <a:t>8</a:t>
            </a:r>
            <a:r>
              <a:rPr sz="2400" lang="en-US" smtClean="0"/>
              <a:t>B</a:t>
            </a:r>
            <a:r>
              <a:rPr sz="2400" lang="en-US" smtClean="0"/>
              <a:t>D</a:t>
            </a:r>
            <a:r>
              <a:rPr sz="2400" lang="en-US" smtClean="0"/>
              <a:t>0</a:t>
            </a:r>
            <a:r>
              <a:rPr sz="2400" lang="en-US" smtClean="0"/>
              <a:t>4</a:t>
            </a:r>
            <a:r>
              <a:rPr sz="2400" lang="en-US" smtClean="0"/>
              <a:t>0</a:t>
            </a:r>
            <a:r>
              <a:rPr sz="2400" lang="en-US" smtClean="0"/>
              <a:t>A</a:t>
            </a:r>
            <a:r>
              <a:rPr sz="2400" lang="en-US" smtClean="0"/>
              <a:t>D</a:t>
            </a:r>
            <a:r>
              <a:rPr sz="2400" lang="en-US" smtClean="0"/>
              <a:t>1</a:t>
            </a:r>
            <a:r>
              <a:rPr sz="2400" lang="en-US" smtClean="0"/>
              <a:t>3</a:t>
            </a:r>
            <a:r>
              <a:rPr sz="2400" lang="en-US" smtClean="0"/>
              <a:t>1</a:t>
            </a:r>
            <a:r>
              <a:rPr sz="2400" lang="en-US" smtClean="0"/>
              <a:t>A</a:t>
            </a:r>
            <a:r>
              <a:rPr sz="2400" lang="en-US" smtClean="0"/>
              <a:t>E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4358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4094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9362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2024-09-30T04:22:28Z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98644c3e87b447e9be9da7924ccda709</vt:lpwstr>
  </property>
</Properties>
</file>