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45"/>
  </p:notesMasterIdLst>
  <p:sldIdLst>
    <p:sldId id="256" r:id="rId2"/>
    <p:sldId id="714" r:id="rId3"/>
    <p:sldId id="762" r:id="rId4"/>
    <p:sldId id="674" r:id="rId5"/>
    <p:sldId id="715" r:id="rId6"/>
    <p:sldId id="716" r:id="rId7"/>
    <p:sldId id="764" r:id="rId8"/>
    <p:sldId id="718" r:id="rId9"/>
    <p:sldId id="719" r:id="rId10"/>
    <p:sldId id="720" r:id="rId11"/>
    <p:sldId id="765" r:id="rId12"/>
    <p:sldId id="766" r:id="rId13"/>
    <p:sldId id="713" r:id="rId14"/>
    <p:sldId id="794" r:id="rId15"/>
    <p:sldId id="796" r:id="rId16"/>
    <p:sldId id="795" r:id="rId17"/>
    <p:sldId id="774" r:id="rId18"/>
    <p:sldId id="798" r:id="rId19"/>
    <p:sldId id="725" r:id="rId20"/>
    <p:sldId id="773" r:id="rId21"/>
    <p:sldId id="724" r:id="rId22"/>
    <p:sldId id="767" r:id="rId23"/>
    <p:sldId id="768" r:id="rId24"/>
    <p:sldId id="769" r:id="rId25"/>
    <p:sldId id="770" r:id="rId26"/>
    <p:sldId id="771" r:id="rId27"/>
    <p:sldId id="772" r:id="rId28"/>
    <p:sldId id="775" r:id="rId29"/>
    <p:sldId id="776" r:id="rId30"/>
    <p:sldId id="777" r:id="rId31"/>
    <p:sldId id="778" r:id="rId32"/>
    <p:sldId id="791" r:id="rId33"/>
    <p:sldId id="792" r:id="rId34"/>
    <p:sldId id="785" r:id="rId35"/>
    <p:sldId id="788" r:id="rId36"/>
    <p:sldId id="793" r:id="rId37"/>
    <p:sldId id="799" r:id="rId38"/>
    <p:sldId id="802" r:id="rId39"/>
    <p:sldId id="803" r:id="rId40"/>
    <p:sldId id="800" r:id="rId41"/>
    <p:sldId id="801" r:id="rId42"/>
    <p:sldId id="763" r:id="rId43"/>
    <p:sldId id="30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B8653C-582B-4FEA-BBA8-281ABF1FCE22}" v="40" dt="2025-04-03T08:10:20.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71565" autoAdjust="0"/>
  </p:normalViewPr>
  <p:slideViewPr>
    <p:cSldViewPr snapToGrid="0">
      <p:cViewPr varScale="1">
        <p:scale>
          <a:sx n="63" d="100"/>
          <a:sy n="63" d="100"/>
        </p:scale>
        <p:origin x="1113" y="45"/>
      </p:cViewPr>
      <p:guideLst/>
    </p:cSldViewPr>
  </p:slideViewPr>
  <p:outlineViewPr>
    <p:cViewPr>
      <p:scale>
        <a:sx n="33" d="100"/>
        <a:sy n="33" d="100"/>
      </p:scale>
      <p:origin x="0" y="-3716"/>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50" d="100"/>
          <a:sy n="50" d="100"/>
        </p:scale>
        <p:origin x="2708" y="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B20B2-B38A-4C55-9821-0A69C9C7F88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6D19F1E5-7F15-43FE-AD0A-F5286F132228}">
      <dgm:prSet phldrT="[Text]" custT="1"/>
      <dgm:spPr/>
      <dgm:t>
        <a:bodyPr/>
        <a:lstStyle/>
        <a:p>
          <a:pPr>
            <a:buFont typeface="+mj-lt"/>
            <a:buAutoNum type="arabicPeriod"/>
          </a:pPr>
          <a:r>
            <a:rPr lang="en-US" sz="2400" b="1" dirty="0"/>
            <a:t>Introduction and Objectives</a:t>
          </a:r>
          <a:endParaRPr lang="en-IN" sz="2400" b="1" dirty="0"/>
        </a:p>
      </dgm:t>
    </dgm:pt>
    <dgm:pt modelId="{67FD8E9A-E8F5-413C-9D82-B8452124DF82}" type="parTrans" cxnId="{1DB9A3CE-DE69-4452-92E1-4CFE21A74CF3}">
      <dgm:prSet/>
      <dgm:spPr/>
      <dgm:t>
        <a:bodyPr/>
        <a:lstStyle/>
        <a:p>
          <a:endParaRPr lang="en-IN"/>
        </a:p>
      </dgm:t>
    </dgm:pt>
    <dgm:pt modelId="{AE895E05-1E6E-44DB-99AD-09797C9276DD}" type="sibTrans" cxnId="{1DB9A3CE-DE69-4452-92E1-4CFE21A74CF3}">
      <dgm:prSet/>
      <dgm:spPr/>
      <dgm:t>
        <a:bodyPr/>
        <a:lstStyle/>
        <a:p>
          <a:endParaRPr lang="en-IN"/>
        </a:p>
      </dgm:t>
    </dgm:pt>
    <dgm:pt modelId="{217AF82E-6926-4E73-BFED-C0A2EC4D82EF}">
      <dgm:prSet phldrT="[Text]" custT="1"/>
      <dgm:spPr/>
      <dgm:t>
        <a:bodyPr/>
        <a:lstStyle/>
        <a:p>
          <a:pPr>
            <a:buFont typeface="+mj-lt"/>
            <a:buAutoNum type="arabicPeriod"/>
          </a:pPr>
          <a:r>
            <a:rPr lang="en-IN" sz="2400" b="1" dirty="0"/>
            <a:t>Business Need and Impact</a:t>
          </a:r>
        </a:p>
      </dgm:t>
    </dgm:pt>
    <dgm:pt modelId="{5B03F7E3-FAF9-40BE-982A-8C0687F4D33B}" type="parTrans" cxnId="{E84ACD36-CC6E-4A41-B787-D11A85E9DB7F}">
      <dgm:prSet/>
      <dgm:spPr/>
      <dgm:t>
        <a:bodyPr/>
        <a:lstStyle/>
        <a:p>
          <a:endParaRPr lang="en-IN"/>
        </a:p>
      </dgm:t>
    </dgm:pt>
    <dgm:pt modelId="{F28DA78F-1506-46C8-9880-1A2035FEBDF7}" type="sibTrans" cxnId="{E84ACD36-CC6E-4A41-B787-D11A85E9DB7F}">
      <dgm:prSet/>
      <dgm:spPr/>
      <dgm:t>
        <a:bodyPr/>
        <a:lstStyle/>
        <a:p>
          <a:endParaRPr lang="en-IN"/>
        </a:p>
      </dgm:t>
    </dgm:pt>
    <dgm:pt modelId="{03BF1029-BDBE-4330-BEF5-244D7C071E41}">
      <dgm:prSet phldrT="[Text]" custT="1"/>
      <dgm:spPr/>
      <dgm:t>
        <a:bodyPr/>
        <a:lstStyle/>
        <a:p>
          <a:r>
            <a:rPr lang="en-US" sz="2400" b="1" dirty="0"/>
            <a:t>Data Exploration and Feature </a:t>
          </a:r>
          <a:endParaRPr lang="en-IN" sz="2400" b="1" dirty="0"/>
        </a:p>
      </dgm:t>
    </dgm:pt>
    <dgm:pt modelId="{99835283-5FD5-499B-B5D8-62E4F453A3F3}" type="parTrans" cxnId="{B54A1B88-38A4-4903-9C67-A341608239DA}">
      <dgm:prSet/>
      <dgm:spPr/>
      <dgm:t>
        <a:bodyPr/>
        <a:lstStyle/>
        <a:p>
          <a:endParaRPr lang="en-IN"/>
        </a:p>
      </dgm:t>
    </dgm:pt>
    <dgm:pt modelId="{CFADCFB2-35BD-4C62-A53D-053772F22DA4}" type="sibTrans" cxnId="{B54A1B88-38A4-4903-9C67-A341608239DA}">
      <dgm:prSet/>
      <dgm:spPr/>
      <dgm:t>
        <a:bodyPr/>
        <a:lstStyle/>
        <a:p>
          <a:endParaRPr lang="en-IN"/>
        </a:p>
      </dgm:t>
    </dgm:pt>
    <dgm:pt modelId="{C015B723-B87E-4FBF-AD1A-2DAC511EA76D}">
      <dgm:prSet phldrT="[Text]" custT="1"/>
      <dgm:spPr/>
      <dgm:t>
        <a:bodyPr/>
        <a:lstStyle/>
        <a:p>
          <a:pPr>
            <a:buFont typeface="+mj-lt"/>
            <a:buAutoNum type="arabicPeriod"/>
          </a:pPr>
          <a:r>
            <a:rPr lang="en-IN" sz="2400" b="1" dirty="0"/>
            <a:t>Modelling Approach</a:t>
          </a:r>
        </a:p>
      </dgm:t>
    </dgm:pt>
    <dgm:pt modelId="{886E14D8-DE79-475B-A9F9-4A2E0EAD41BD}" type="parTrans" cxnId="{3C93EEE1-BAC1-4849-88E1-99C6C4214A88}">
      <dgm:prSet/>
      <dgm:spPr/>
      <dgm:t>
        <a:bodyPr/>
        <a:lstStyle/>
        <a:p>
          <a:endParaRPr lang="en-IN"/>
        </a:p>
      </dgm:t>
    </dgm:pt>
    <dgm:pt modelId="{CE2C406F-0CDC-4BA3-A177-FDA74F12D04D}" type="sibTrans" cxnId="{3C93EEE1-BAC1-4849-88E1-99C6C4214A88}">
      <dgm:prSet/>
      <dgm:spPr/>
      <dgm:t>
        <a:bodyPr/>
        <a:lstStyle/>
        <a:p>
          <a:endParaRPr lang="en-IN"/>
        </a:p>
      </dgm:t>
    </dgm:pt>
    <dgm:pt modelId="{2BCF3D90-C831-4020-965E-00AA50C7E9C7}">
      <dgm:prSet phldrT="[Text]" custT="1"/>
      <dgm:spPr/>
      <dgm:t>
        <a:bodyPr/>
        <a:lstStyle/>
        <a:p>
          <a:r>
            <a:rPr lang="en-IN" sz="2400" b="1" dirty="0"/>
            <a:t>Model Performance and Evaluation</a:t>
          </a:r>
        </a:p>
      </dgm:t>
    </dgm:pt>
    <dgm:pt modelId="{C8F57F3E-01B6-441C-9159-F886C0A1FA21}" type="parTrans" cxnId="{CD955F79-597A-4790-A5F0-09E1AC9F65FA}">
      <dgm:prSet/>
      <dgm:spPr/>
      <dgm:t>
        <a:bodyPr/>
        <a:lstStyle/>
        <a:p>
          <a:endParaRPr lang="en-IN"/>
        </a:p>
      </dgm:t>
    </dgm:pt>
    <dgm:pt modelId="{98ED95C9-E489-408A-A221-EA313D1FDF05}" type="sibTrans" cxnId="{CD955F79-597A-4790-A5F0-09E1AC9F65FA}">
      <dgm:prSet/>
      <dgm:spPr/>
      <dgm:t>
        <a:bodyPr/>
        <a:lstStyle/>
        <a:p>
          <a:endParaRPr lang="en-IN"/>
        </a:p>
      </dgm:t>
    </dgm:pt>
    <dgm:pt modelId="{EBD2EFF8-E679-41CC-A2D0-9A133EAB8610}">
      <dgm:prSet phldrT="[Text]" custT="1"/>
      <dgm:spPr/>
      <dgm:t>
        <a:bodyPr/>
        <a:lstStyle/>
        <a:p>
          <a:pPr>
            <a:buFont typeface="+mj-lt"/>
            <a:buAutoNum type="arabicPeriod"/>
          </a:pPr>
          <a:r>
            <a:rPr lang="en-IN" sz="2400" b="1" dirty="0"/>
            <a:t>Results and Visualizations</a:t>
          </a:r>
        </a:p>
      </dgm:t>
    </dgm:pt>
    <dgm:pt modelId="{F26A3C33-4A51-4734-974D-1AF0F606EE9F}" type="parTrans" cxnId="{708AF15E-25FD-40A1-9A09-51CEF5C2F99D}">
      <dgm:prSet/>
      <dgm:spPr/>
      <dgm:t>
        <a:bodyPr/>
        <a:lstStyle/>
        <a:p>
          <a:endParaRPr lang="en-IN"/>
        </a:p>
      </dgm:t>
    </dgm:pt>
    <dgm:pt modelId="{3B7D1BBB-C013-4C0E-8518-1F18AC6C6015}" type="sibTrans" cxnId="{708AF15E-25FD-40A1-9A09-51CEF5C2F99D}">
      <dgm:prSet/>
      <dgm:spPr/>
      <dgm:t>
        <a:bodyPr/>
        <a:lstStyle/>
        <a:p>
          <a:endParaRPr lang="en-IN"/>
        </a:p>
      </dgm:t>
    </dgm:pt>
    <dgm:pt modelId="{1DD00B0A-120F-4BA6-A644-652343C25CA9}">
      <dgm:prSet phldrT="[Text]" custT="1"/>
      <dgm:spPr/>
      <dgm:t>
        <a:bodyPr/>
        <a:lstStyle/>
        <a:p>
          <a:pPr>
            <a:buFont typeface="+mj-lt"/>
            <a:buAutoNum type="arabicPeriod"/>
          </a:pPr>
          <a:r>
            <a:rPr lang="en-IN" sz="2400" b="1" dirty="0"/>
            <a:t>Technical Implementation</a:t>
          </a:r>
        </a:p>
      </dgm:t>
    </dgm:pt>
    <dgm:pt modelId="{63021D65-9DD5-4DBF-BC3A-4B380B45F810}" type="parTrans" cxnId="{5212D209-062C-48B1-B709-90A36D51E633}">
      <dgm:prSet/>
      <dgm:spPr/>
      <dgm:t>
        <a:bodyPr/>
        <a:lstStyle/>
        <a:p>
          <a:endParaRPr lang="en-IN"/>
        </a:p>
      </dgm:t>
    </dgm:pt>
    <dgm:pt modelId="{41E1F8A8-B456-486F-9A53-8E21767AEFB8}" type="sibTrans" cxnId="{5212D209-062C-48B1-B709-90A36D51E633}">
      <dgm:prSet/>
      <dgm:spPr/>
      <dgm:t>
        <a:bodyPr/>
        <a:lstStyle/>
        <a:p>
          <a:endParaRPr lang="en-IN"/>
        </a:p>
      </dgm:t>
    </dgm:pt>
    <dgm:pt modelId="{8DFAC305-ADE3-4D62-A5CC-899161C2A19C}">
      <dgm:prSet phldrT="[Text]" custT="1"/>
      <dgm:spPr/>
      <dgm:t>
        <a:bodyPr/>
        <a:lstStyle/>
        <a:p>
          <a:pPr>
            <a:buFont typeface="+mj-lt"/>
            <a:buAutoNum type="arabicPeriod"/>
          </a:pPr>
          <a:r>
            <a:rPr lang="en-IN" sz="2400" b="1" dirty="0"/>
            <a:t>Conclusion and Future Work</a:t>
          </a:r>
        </a:p>
      </dgm:t>
    </dgm:pt>
    <dgm:pt modelId="{E7499B2D-C1A4-4355-A482-23994CE24D8C}" type="parTrans" cxnId="{39E1CC25-F9B5-44F4-8DAE-83E23C8BBF89}">
      <dgm:prSet/>
      <dgm:spPr/>
      <dgm:t>
        <a:bodyPr/>
        <a:lstStyle/>
        <a:p>
          <a:endParaRPr lang="en-IN"/>
        </a:p>
      </dgm:t>
    </dgm:pt>
    <dgm:pt modelId="{A53CF66C-009A-4D74-8E24-E987FB2F607D}" type="sibTrans" cxnId="{39E1CC25-F9B5-44F4-8DAE-83E23C8BBF89}">
      <dgm:prSet/>
      <dgm:spPr/>
      <dgm:t>
        <a:bodyPr/>
        <a:lstStyle/>
        <a:p>
          <a:endParaRPr lang="en-IN"/>
        </a:p>
      </dgm:t>
    </dgm:pt>
    <dgm:pt modelId="{765084BC-75BD-4BEB-8ED2-151D793D1305}">
      <dgm:prSet phldrT="[Text]" custT="1"/>
      <dgm:spPr/>
      <dgm:t>
        <a:bodyPr/>
        <a:lstStyle/>
        <a:p>
          <a:pPr>
            <a:buFont typeface="+mj-lt"/>
            <a:buAutoNum type="arabicPeriod"/>
          </a:pPr>
          <a:r>
            <a:rPr lang="en-IN" sz="2400" b="1" dirty="0"/>
            <a:t>Q&amp;A</a:t>
          </a:r>
        </a:p>
      </dgm:t>
    </dgm:pt>
    <dgm:pt modelId="{34B2B1B7-A565-4844-987F-7F1BC5DFD1FB}" type="parTrans" cxnId="{75E2BF50-8363-49D8-9E47-472398F9CE01}">
      <dgm:prSet/>
      <dgm:spPr/>
      <dgm:t>
        <a:bodyPr/>
        <a:lstStyle/>
        <a:p>
          <a:endParaRPr lang="en-IN"/>
        </a:p>
      </dgm:t>
    </dgm:pt>
    <dgm:pt modelId="{75291CEB-1C27-45A9-8A70-88699BCE45A9}" type="sibTrans" cxnId="{75E2BF50-8363-49D8-9E47-472398F9CE01}">
      <dgm:prSet/>
      <dgm:spPr/>
      <dgm:t>
        <a:bodyPr/>
        <a:lstStyle/>
        <a:p>
          <a:endParaRPr lang="en-IN"/>
        </a:p>
      </dgm:t>
    </dgm:pt>
    <dgm:pt modelId="{2EA35A95-F3D1-42F6-A4E1-FE27EAC0F5A6}" type="pres">
      <dgm:prSet presAssocID="{8F1B20B2-B38A-4C55-9821-0A69C9C7F88B}" presName="linear" presStyleCnt="0">
        <dgm:presLayoutVars>
          <dgm:dir/>
          <dgm:animLvl val="lvl"/>
          <dgm:resizeHandles val="exact"/>
        </dgm:presLayoutVars>
      </dgm:prSet>
      <dgm:spPr/>
    </dgm:pt>
    <dgm:pt modelId="{51274A0C-0340-4681-8762-D431850AC868}" type="pres">
      <dgm:prSet presAssocID="{6D19F1E5-7F15-43FE-AD0A-F5286F132228}" presName="parentLin" presStyleCnt="0"/>
      <dgm:spPr/>
    </dgm:pt>
    <dgm:pt modelId="{D50ED40B-8FA5-4403-B12D-D42C92CC0205}" type="pres">
      <dgm:prSet presAssocID="{6D19F1E5-7F15-43FE-AD0A-F5286F132228}" presName="parentLeftMargin" presStyleLbl="node1" presStyleIdx="0" presStyleCnt="9"/>
      <dgm:spPr/>
    </dgm:pt>
    <dgm:pt modelId="{9E99F50B-04EA-4EE9-A2F9-D3C3BEC51662}" type="pres">
      <dgm:prSet presAssocID="{6D19F1E5-7F15-43FE-AD0A-F5286F132228}" presName="parentText" presStyleLbl="node1" presStyleIdx="0" presStyleCnt="9" custLinFactNeighborX="-7500" custLinFactNeighborY="8200">
        <dgm:presLayoutVars>
          <dgm:chMax val="0"/>
          <dgm:bulletEnabled val="1"/>
        </dgm:presLayoutVars>
      </dgm:prSet>
      <dgm:spPr/>
    </dgm:pt>
    <dgm:pt modelId="{A622BC25-3E34-47B4-9A95-1D82315908EE}" type="pres">
      <dgm:prSet presAssocID="{6D19F1E5-7F15-43FE-AD0A-F5286F132228}" presName="negativeSpace" presStyleCnt="0"/>
      <dgm:spPr/>
    </dgm:pt>
    <dgm:pt modelId="{5463A786-918C-4837-AECD-67D69AFCA58D}" type="pres">
      <dgm:prSet presAssocID="{6D19F1E5-7F15-43FE-AD0A-F5286F132228}" presName="childText" presStyleLbl="conFgAcc1" presStyleIdx="0" presStyleCnt="9" custLinFactY="-37182" custLinFactNeighborX="4406" custLinFactNeighborY="-100000">
        <dgm:presLayoutVars>
          <dgm:bulletEnabled val="1"/>
        </dgm:presLayoutVars>
      </dgm:prSet>
      <dgm:spPr/>
    </dgm:pt>
    <dgm:pt modelId="{270B568F-3867-4A96-862B-B76B5D434879}" type="pres">
      <dgm:prSet presAssocID="{AE895E05-1E6E-44DB-99AD-09797C9276DD}" presName="spaceBetweenRectangles" presStyleCnt="0"/>
      <dgm:spPr/>
    </dgm:pt>
    <dgm:pt modelId="{C4D34D5E-0FBD-4862-836B-475034A66557}" type="pres">
      <dgm:prSet presAssocID="{217AF82E-6926-4E73-BFED-C0A2EC4D82EF}" presName="parentLin" presStyleCnt="0"/>
      <dgm:spPr/>
    </dgm:pt>
    <dgm:pt modelId="{98EC2F6C-7993-46BA-B1AE-D3EBE3035202}" type="pres">
      <dgm:prSet presAssocID="{217AF82E-6926-4E73-BFED-C0A2EC4D82EF}" presName="parentLeftMargin" presStyleLbl="node1" presStyleIdx="0" presStyleCnt="9"/>
      <dgm:spPr/>
    </dgm:pt>
    <dgm:pt modelId="{1A6F2ABE-704B-4F16-BF07-BD256949DFA6}" type="pres">
      <dgm:prSet presAssocID="{217AF82E-6926-4E73-BFED-C0A2EC4D82EF}" presName="parentText" presStyleLbl="node1" presStyleIdx="1" presStyleCnt="9">
        <dgm:presLayoutVars>
          <dgm:chMax val="0"/>
          <dgm:bulletEnabled val="1"/>
        </dgm:presLayoutVars>
      </dgm:prSet>
      <dgm:spPr/>
    </dgm:pt>
    <dgm:pt modelId="{F74F850B-7CD1-4962-9B0F-8D31C2CCF537}" type="pres">
      <dgm:prSet presAssocID="{217AF82E-6926-4E73-BFED-C0A2EC4D82EF}" presName="negativeSpace" presStyleCnt="0"/>
      <dgm:spPr/>
    </dgm:pt>
    <dgm:pt modelId="{58A37E2F-58BF-47AC-B4F6-860C0BEC1914}" type="pres">
      <dgm:prSet presAssocID="{217AF82E-6926-4E73-BFED-C0A2EC4D82EF}" presName="childText" presStyleLbl="conFgAcc1" presStyleIdx="1" presStyleCnt="9">
        <dgm:presLayoutVars>
          <dgm:bulletEnabled val="1"/>
        </dgm:presLayoutVars>
      </dgm:prSet>
      <dgm:spPr/>
    </dgm:pt>
    <dgm:pt modelId="{874A9044-52E3-4BA9-8950-2F1745589535}" type="pres">
      <dgm:prSet presAssocID="{F28DA78F-1506-46C8-9880-1A2035FEBDF7}" presName="spaceBetweenRectangles" presStyleCnt="0"/>
      <dgm:spPr/>
    </dgm:pt>
    <dgm:pt modelId="{6EBCF2EF-045D-4DA1-98FE-BB6A13FA0FE8}" type="pres">
      <dgm:prSet presAssocID="{03BF1029-BDBE-4330-BEF5-244D7C071E41}" presName="parentLin" presStyleCnt="0"/>
      <dgm:spPr/>
    </dgm:pt>
    <dgm:pt modelId="{71549211-3336-43CA-8F78-F82B48162BE4}" type="pres">
      <dgm:prSet presAssocID="{03BF1029-BDBE-4330-BEF5-244D7C071E41}" presName="parentLeftMargin" presStyleLbl="node1" presStyleIdx="1" presStyleCnt="9"/>
      <dgm:spPr/>
    </dgm:pt>
    <dgm:pt modelId="{41323F09-B395-4C4F-B8EA-8FD4540E2639}" type="pres">
      <dgm:prSet presAssocID="{03BF1029-BDBE-4330-BEF5-244D7C071E41}" presName="parentText" presStyleLbl="node1" presStyleIdx="2" presStyleCnt="9">
        <dgm:presLayoutVars>
          <dgm:chMax val="0"/>
          <dgm:bulletEnabled val="1"/>
        </dgm:presLayoutVars>
      </dgm:prSet>
      <dgm:spPr/>
    </dgm:pt>
    <dgm:pt modelId="{500DA5E9-1F79-4E5F-9882-36451BF82F82}" type="pres">
      <dgm:prSet presAssocID="{03BF1029-BDBE-4330-BEF5-244D7C071E41}" presName="negativeSpace" presStyleCnt="0"/>
      <dgm:spPr/>
    </dgm:pt>
    <dgm:pt modelId="{E5E9BBF0-8D4A-40A8-AC2D-7025711F433B}" type="pres">
      <dgm:prSet presAssocID="{03BF1029-BDBE-4330-BEF5-244D7C071E41}" presName="childText" presStyleLbl="conFgAcc1" presStyleIdx="2" presStyleCnt="9">
        <dgm:presLayoutVars>
          <dgm:bulletEnabled val="1"/>
        </dgm:presLayoutVars>
      </dgm:prSet>
      <dgm:spPr/>
    </dgm:pt>
    <dgm:pt modelId="{77726033-7505-49CD-A60C-F6053A6753A4}" type="pres">
      <dgm:prSet presAssocID="{CFADCFB2-35BD-4C62-A53D-053772F22DA4}" presName="spaceBetweenRectangles" presStyleCnt="0"/>
      <dgm:spPr/>
    </dgm:pt>
    <dgm:pt modelId="{C0D47471-47B2-4112-8AF0-5AF72E24D0D7}" type="pres">
      <dgm:prSet presAssocID="{C015B723-B87E-4FBF-AD1A-2DAC511EA76D}" presName="parentLin" presStyleCnt="0"/>
      <dgm:spPr/>
    </dgm:pt>
    <dgm:pt modelId="{82426650-376D-41EF-9AFF-793DCBFA6F28}" type="pres">
      <dgm:prSet presAssocID="{C015B723-B87E-4FBF-AD1A-2DAC511EA76D}" presName="parentLeftMargin" presStyleLbl="node1" presStyleIdx="2" presStyleCnt="9"/>
      <dgm:spPr/>
    </dgm:pt>
    <dgm:pt modelId="{FF54160F-6DF1-49A8-8086-3ACC98E9D523}" type="pres">
      <dgm:prSet presAssocID="{C015B723-B87E-4FBF-AD1A-2DAC511EA76D}" presName="parentText" presStyleLbl="node1" presStyleIdx="3" presStyleCnt="9">
        <dgm:presLayoutVars>
          <dgm:chMax val="0"/>
          <dgm:bulletEnabled val="1"/>
        </dgm:presLayoutVars>
      </dgm:prSet>
      <dgm:spPr/>
    </dgm:pt>
    <dgm:pt modelId="{BED72D72-CFB2-4F5D-94E5-F410B22B3930}" type="pres">
      <dgm:prSet presAssocID="{C015B723-B87E-4FBF-AD1A-2DAC511EA76D}" presName="negativeSpace" presStyleCnt="0"/>
      <dgm:spPr/>
    </dgm:pt>
    <dgm:pt modelId="{7AF4C104-9DD9-465F-9796-139544A59F6F}" type="pres">
      <dgm:prSet presAssocID="{C015B723-B87E-4FBF-AD1A-2DAC511EA76D}" presName="childText" presStyleLbl="conFgAcc1" presStyleIdx="3" presStyleCnt="9" custLinFactNeighborX="1313" custLinFactNeighborY="43419">
        <dgm:presLayoutVars>
          <dgm:bulletEnabled val="1"/>
        </dgm:presLayoutVars>
      </dgm:prSet>
      <dgm:spPr/>
    </dgm:pt>
    <dgm:pt modelId="{28E0E531-053F-4F10-8917-3B3BBBBF6486}" type="pres">
      <dgm:prSet presAssocID="{CE2C406F-0CDC-4BA3-A177-FDA74F12D04D}" presName="spaceBetweenRectangles" presStyleCnt="0"/>
      <dgm:spPr/>
    </dgm:pt>
    <dgm:pt modelId="{4EE628A1-0271-43D0-80A2-0DD7C8CFDEE6}" type="pres">
      <dgm:prSet presAssocID="{2BCF3D90-C831-4020-965E-00AA50C7E9C7}" presName="parentLin" presStyleCnt="0"/>
      <dgm:spPr/>
    </dgm:pt>
    <dgm:pt modelId="{DE8E0585-2EC3-4E05-A551-D22BD39EDAEA}" type="pres">
      <dgm:prSet presAssocID="{2BCF3D90-C831-4020-965E-00AA50C7E9C7}" presName="parentLeftMargin" presStyleLbl="node1" presStyleIdx="3" presStyleCnt="9"/>
      <dgm:spPr/>
    </dgm:pt>
    <dgm:pt modelId="{7A8B4590-CB96-4FB7-BD76-D54BE7472010}" type="pres">
      <dgm:prSet presAssocID="{2BCF3D90-C831-4020-965E-00AA50C7E9C7}" presName="parentText" presStyleLbl="node1" presStyleIdx="4" presStyleCnt="9">
        <dgm:presLayoutVars>
          <dgm:chMax val="0"/>
          <dgm:bulletEnabled val="1"/>
        </dgm:presLayoutVars>
      </dgm:prSet>
      <dgm:spPr/>
    </dgm:pt>
    <dgm:pt modelId="{50BC8850-24B3-40A7-8556-D5AF0A8330C8}" type="pres">
      <dgm:prSet presAssocID="{2BCF3D90-C831-4020-965E-00AA50C7E9C7}" presName="negativeSpace" presStyleCnt="0"/>
      <dgm:spPr/>
    </dgm:pt>
    <dgm:pt modelId="{DDAF6B67-ABE9-47A2-AFE7-31377F4CBD04}" type="pres">
      <dgm:prSet presAssocID="{2BCF3D90-C831-4020-965E-00AA50C7E9C7}" presName="childText" presStyleLbl="conFgAcc1" presStyleIdx="4" presStyleCnt="9">
        <dgm:presLayoutVars>
          <dgm:bulletEnabled val="1"/>
        </dgm:presLayoutVars>
      </dgm:prSet>
      <dgm:spPr/>
    </dgm:pt>
    <dgm:pt modelId="{78822485-7839-4A0B-8575-2A1584799006}" type="pres">
      <dgm:prSet presAssocID="{98ED95C9-E489-408A-A221-EA313D1FDF05}" presName="spaceBetweenRectangles" presStyleCnt="0"/>
      <dgm:spPr/>
    </dgm:pt>
    <dgm:pt modelId="{A1DF63E5-32C5-49CB-AE99-9428D4D737C0}" type="pres">
      <dgm:prSet presAssocID="{EBD2EFF8-E679-41CC-A2D0-9A133EAB8610}" presName="parentLin" presStyleCnt="0"/>
      <dgm:spPr/>
    </dgm:pt>
    <dgm:pt modelId="{252BB700-CC17-49D2-91CC-7293865EE7DF}" type="pres">
      <dgm:prSet presAssocID="{EBD2EFF8-E679-41CC-A2D0-9A133EAB8610}" presName="parentLeftMargin" presStyleLbl="node1" presStyleIdx="4" presStyleCnt="9"/>
      <dgm:spPr/>
    </dgm:pt>
    <dgm:pt modelId="{7EBB1885-52FB-4F56-98E8-512FE1A7F1C3}" type="pres">
      <dgm:prSet presAssocID="{EBD2EFF8-E679-41CC-A2D0-9A133EAB8610}" presName="parentText" presStyleLbl="node1" presStyleIdx="5" presStyleCnt="9">
        <dgm:presLayoutVars>
          <dgm:chMax val="0"/>
          <dgm:bulletEnabled val="1"/>
        </dgm:presLayoutVars>
      </dgm:prSet>
      <dgm:spPr/>
    </dgm:pt>
    <dgm:pt modelId="{165E98BF-12E1-4F93-BB80-D894FB9A90C7}" type="pres">
      <dgm:prSet presAssocID="{EBD2EFF8-E679-41CC-A2D0-9A133EAB8610}" presName="negativeSpace" presStyleCnt="0"/>
      <dgm:spPr/>
    </dgm:pt>
    <dgm:pt modelId="{98219FAE-C3B4-42FF-AF65-B7D9780ED357}" type="pres">
      <dgm:prSet presAssocID="{EBD2EFF8-E679-41CC-A2D0-9A133EAB8610}" presName="childText" presStyleLbl="conFgAcc1" presStyleIdx="5" presStyleCnt="9">
        <dgm:presLayoutVars>
          <dgm:bulletEnabled val="1"/>
        </dgm:presLayoutVars>
      </dgm:prSet>
      <dgm:spPr/>
    </dgm:pt>
    <dgm:pt modelId="{AEDF309B-D734-47A5-945A-057975F7F31D}" type="pres">
      <dgm:prSet presAssocID="{3B7D1BBB-C013-4C0E-8518-1F18AC6C6015}" presName="spaceBetweenRectangles" presStyleCnt="0"/>
      <dgm:spPr/>
    </dgm:pt>
    <dgm:pt modelId="{2C1ABC5E-636F-4529-B8E0-C274619020CD}" type="pres">
      <dgm:prSet presAssocID="{1DD00B0A-120F-4BA6-A644-652343C25CA9}" presName="parentLin" presStyleCnt="0"/>
      <dgm:spPr/>
    </dgm:pt>
    <dgm:pt modelId="{980E8935-A256-47F6-A7A1-7891B20CED6F}" type="pres">
      <dgm:prSet presAssocID="{1DD00B0A-120F-4BA6-A644-652343C25CA9}" presName="parentLeftMargin" presStyleLbl="node1" presStyleIdx="5" presStyleCnt="9"/>
      <dgm:spPr/>
    </dgm:pt>
    <dgm:pt modelId="{905F1441-95EE-425E-B6E2-B3B4D84DB8E9}" type="pres">
      <dgm:prSet presAssocID="{1DD00B0A-120F-4BA6-A644-652343C25CA9}" presName="parentText" presStyleLbl="node1" presStyleIdx="6" presStyleCnt="9">
        <dgm:presLayoutVars>
          <dgm:chMax val="0"/>
          <dgm:bulletEnabled val="1"/>
        </dgm:presLayoutVars>
      </dgm:prSet>
      <dgm:spPr/>
    </dgm:pt>
    <dgm:pt modelId="{FF57B3EC-877C-4D8F-AB6A-30B942F4739D}" type="pres">
      <dgm:prSet presAssocID="{1DD00B0A-120F-4BA6-A644-652343C25CA9}" presName="negativeSpace" presStyleCnt="0"/>
      <dgm:spPr/>
    </dgm:pt>
    <dgm:pt modelId="{2BA05037-667E-4B67-BB63-AB9D7FD55B98}" type="pres">
      <dgm:prSet presAssocID="{1DD00B0A-120F-4BA6-A644-652343C25CA9}" presName="childText" presStyleLbl="conFgAcc1" presStyleIdx="6" presStyleCnt="9">
        <dgm:presLayoutVars>
          <dgm:bulletEnabled val="1"/>
        </dgm:presLayoutVars>
      </dgm:prSet>
      <dgm:spPr/>
    </dgm:pt>
    <dgm:pt modelId="{22BACF61-2FFA-4083-8777-76EEDF1D5DF6}" type="pres">
      <dgm:prSet presAssocID="{41E1F8A8-B456-486F-9A53-8E21767AEFB8}" presName="spaceBetweenRectangles" presStyleCnt="0"/>
      <dgm:spPr/>
    </dgm:pt>
    <dgm:pt modelId="{8A2E3AD2-3CA1-4EAE-BADA-A302730D0BAB}" type="pres">
      <dgm:prSet presAssocID="{8DFAC305-ADE3-4D62-A5CC-899161C2A19C}" presName="parentLin" presStyleCnt="0"/>
      <dgm:spPr/>
    </dgm:pt>
    <dgm:pt modelId="{6F8AA3D0-004A-4D82-BA13-6C4FD853548C}" type="pres">
      <dgm:prSet presAssocID="{8DFAC305-ADE3-4D62-A5CC-899161C2A19C}" presName="parentLeftMargin" presStyleLbl="node1" presStyleIdx="6" presStyleCnt="9"/>
      <dgm:spPr/>
    </dgm:pt>
    <dgm:pt modelId="{4EDCCB5A-4EB3-4626-B000-42F66F596609}" type="pres">
      <dgm:prSet presAssocID="{8DFAC305-ADE3-4D62-A5CC-899161C2A19C}" presName="parentText" presStyleLbl="node1" presStyleIdx="7" presStyleCnt="9" custLinFactNeighborX="-7500">
        <dgm:presLayoutVars>
          <dgm:chMax val="0"/>
          <dgm:bulletEnabled val="1"/>
        </dgm:presLayoutVars>
      </dgm:prSet>
      <dgm:spPr/>
    </dgm:pt>
    <dgm:pt modelId="{44A056CA-A028-474B-8FB8-6FE68B8F22F1}" type="pres">
      <dgm:prSet presAssocID="{8DFAC305-ADE3-4D62-A5CC-899161C2A19C}" presName="negativeSpace" presStyleCnt="0"/>
      <dgm:spPr/>
    </dgm:pt>
    <dgm:pt modelId="{FA77BCA0-3DC5-4699-A6E9-BD8F2AF654AC}" type="pres">
      <dgm:prSet presAssocID="{8DFAC305-ADE3-4D62-A5CC-899161C2A19C}" presName="childText" presStyleLbl="conFgAcc1" presStyleIdx="7" presStyleCnt="9">
        <dgm:presLayoutVars>
          <dgm:bulletEnabled val="1"/>
        </dgm:presLayoutVars>
      </dgm:prSet>
      <dgm:spPr/>
    </dgm:pt>
    <dgm:pt modelId="{43CD1905-61E0-473B-9BB1-99D430B7AA7A}" type="pres">
      <dgm:prSet presAssocID="{A53CF66C-009A-4D74-8E24-E987FB2F607D}" presName="spaceBetweenRectangles" presStyleCnt="0"/>
      <dgm:spPr/>
    </dgm:pt>
    <dgm:pt modelId="{2A2C8A84-9A7D-4A46-90B3-4E13F7E40481}" type="pres">
      <dgm:prSet presAssocID="{765084BC-75BD-4BEB-8ED2-151D793D1305}" presName="parentLin" presStyleCnt="0"/>
      <dgm:spPr/>
    </dgm:pt>
    <dgm:pt modelId="{064B7A2A-FF31-4512-932C-C79C4AE013DC}" type="pres">
      <dgm:prSet presAssocID="{765084BC-75BD-4BEB-8ED2-151D793D1305}" presName="parentLeftMargin" presStyleLbl="node1" presStyleIdx="7" presStyleCnt="9"/>
      <dgm:spPr/>
    </dgm:pt>
    <dgm:pt modelId="{65E6AC00-095C-48C7-B993-B0F2F9D1301E}" type="pres">
      <dgm:prSet presAssocID="{765084BC-75BD-4BEB-8ED2-151D793D1305}" presName="parentText" presStyleLbl="node1" presStyleIdx="8" presStyleCnt="9">
        <dgm:presLayoutVars>
          <dgm:chMax val="0"/>
          <dgm:bulletEnabled val="1"/>
        </dgm:presLayoutVars>
      </dgm:prSet>
      <dgm:spPr/>
    </dgm:pt>
    <dgm:pt modelId="{4314323B-062A-4840-9232-354644CC8A5A}" type="pres">
      <dgm:prSet presAssocID="{765084BC-75BD-4BEB-8ED2-151D793D1305}" presName="negativeSpace" presStyleCnt="0"/>
      <dgm:spPr/>
    </dgm:pt>
    <dgm:pt modelId="{815C1E44-02D4-4690-A12C-0E6D2E2B7B24}" type="pres">
      <dgm:prSet presAssocID="{765084BC-75BD-4BEB-8ED2-151D793D1305}" presName="childText" presStyleLbl="conFgAcc1" presStyleIdx="8" presStyleCnt="9">
        <dgm:presLayoutVars>
          <dgm:bulletEnabled val="1"/>
        </dgm:presLayoutVars>
      </dgm:prSet>
      <dgm:spPr/>
    </dgm:pt>
  </dgm:ptLst>
  <dgm:cxnLst>
    <dgm:cxn modelId="{5212D209-062C-48B1-B709-90A36D51E633}" srcId="{8F1B20B2-B38A-4C55-9821-0A69C9C7F88B}" destId="{1DD00B0A-120F-4BA6-A644-652343C25CA9}" srcOrd="6" destOrd="0" parTransId="{63021D65-9DD5-4DBF-BC3A-4B380B45F810}" sibTransId="{41E1F8A8-B456-486F-9A53-8E21767AEFB8}"/>
    <dgm:cxn modelId="{6442B21A-4570-4523-B5E3-BFF757142C53}" type="presOf" srcId="{8DFAC305-ADE3-4D62-A5CC-899161C2A19C}" destId="{6F8AA3D0-004A-4D82-BA13-6C4FD853548C}" srcOrd="0" destOrd="0" presId="urn:microsoft.com/office/officeart/2005/8/layout/list1"/>
    <dgm:cxn modelId="{62C72520-BC86-4723-A883-5A1C5F32AB32}" type="presOf" srcId="{8F1B20B2-B38A-4C55-9821-0A69C9C7F88B}" destId="{2EA35A95-F3D1-42F6-A4E1-FE27EAC0F5A6}" srcOrd="0" destOrd="0" presId="urn:microsoft.com/office/officeart/2005/8/layout/list1"/>
    <dgm:cxn modelId="{39E1CC25-F9B5-44F4-8DAE-83E23C8BBF89}" srcId="{8F1B20B2-B38A-4C55-9821-0A69C9C7F88B}" destId="{8DFAC305-ADE3-4D62-A5CC-899161C2A19C}" srcOrd="7" destOrd="0" parTransId="{E7499B2D-C1A4-4355-A482-23994CE24D8C}" sibTransId="{A53CF66C-009A-4D74-8E24-E987FB2F607D}"/>
    <dgm:cxn modelId="{E84ACD36-CC6E-4A41-B787-D11A85E9DB7F}" srcId="{8F1B20B2-B38A-4C55-9821-0A69C9C7F88B}" destId="{217AF82E-6926-4E73-BFED-C0A2EC4D82EF}" srcOrd="1" destOrd="0" parTransId="{5B03F7E3-FAF9-40BE-982A-8C0687F4D33B}" sibTransId="{F28DA78F-1506-46C8-9880-1A2035FEBDF7}"/>
    <dgm:cxn modelId="{2BDE6439-264A-4F03-B24D-71ABDF2E7BB1}" type="presOf" srcId="{217AF82E-6926-4E73-BFED-C0A2EC4D82EF}" destId="{1A6F2ABE-704B-4F16-BF07-BD256949DFA6}" srcOrd="1" destOrd="0" presId="urn:microsoft.com/office/officeart/2005/8/layout/list1"/>
    <dgm:cxn modelId="{56E9993C-4C4D-4D45-A1B4-A0BD59FCA449}" type="presOf" srcId="{C015B723-B87E-4FBF-AD1A-2DAC511EA76D}" destId="{82426650-376D-41EF-9AFF-793DCBFA6F28}" srcOrd="0" destOrd="0" presId="urn:microsoft.com/office/officeart/2005/8/layout/list1"/>
    <dgm:cxn modelId="{708AF15E-25FD-40A1-9A09-51CEF5C2F99D}" srcId="{8F1B20B2-B38A-4C55-9821-0A69C9C7F88B}" destId="{EBD2EFF8-E679-41CC-A2D0-9A133EAB8610}" srcOrd="5" destOrd="0" parTransId="{F26A3C33-4A51-4734-974D-1AF0F606EE9F}" sibTransId="{3B7D1BBB-C013-4C0E-8518-1F18AC6C6015}"/>
    <dgm:cxn modelId="{10026C6B-0ADC-459B-8F5E-8A53F2B4FAA3}" type="presOf" srcId="{2BCF3D90-C831-4020-965E-00AA50C7E9C7}" destId="{DE8E0585-2EC3-4E05-A551-D22BD39EDAEA}" srcOrd="0" destOrd="0" presId="urn:microsoft.com/office/officeart/2005/8/layout/list1"/>
    <dgm:cxn modelId="{8662204D-A373-4359-82D5-F84DB9D4FA7A}" type="presOf" srcId="{6D19F1E5-7F15-43FE-AD0A-F5286F132228}" destId="{9E99F50B-04EA-4EE9-A2F9-D3C3BEC51662}" srcOrd="1" destOrd="0" presId="urn:microsoft.com/office/officeart/2005/8/layout/list1"/>
    <dgm:cxn modelId="{A26CF76F-D095-4392-BC6D-35C820B656F4}" type="presOf" srcId="{EBD2EFF8-E679-41CC-A2D0-9A133EAB8610}" destId="{7EBB1885-52FB-4F56-98E8-512FE1A7F1C3}" srcOrd="1" destOrd="0" presId="urn:microsoft.com/office/officeart/2005/8/layout/list1"/>
    <dgm:cxn modelId="{75E2BF50-8363-49D8-9E47-472398F9CE01}" srcId="{8F1B20B2-B38A-4C55-9821-0A69C9C7F88B}" destId="{765084BC-75BD-4BEB-8ED2-151D793D1305}" srcOrd="8" destOrd="0" parTransId="{34B2B1B7-A565-4844-987F-7F1BC5DFD1FB}" sibTransId="{75291CEB-1C27-45A9-8A70-88699BCE45A9}"/>
    <dgm:cxn modelId="{7E6B2C55-11E0-4DC4-81F6-E80A467435B6}" type="presOf" srcId="{217AF82E-6926-4E73-BFED-C0A2EC4D82EF}" destId="{98EC2F6C-7993-46BA-B1AE-D3EBE3035202}" srcOrd="0" destOrd="0" presId="urn:microsoft.com/office/officeart/2005/8/layout/list1"/>
    <dgm:cxn modelId="{CD955F79-597A-4790-A5F0-09E1AC9F65FA}" srcId="{8F1B20B2-B38A-4C55-9821-0A69C9C7F88B}" destId="{2BCF3D90-C831-4020-965E-00AA50C7E9C7}" srcOrd="4" destOrd="0" parTransId="{C8F57F3E-01B6-441C-9159-F886C0A1FA21}" sibTransId="{98ED95C9-E489-408A-A221-EA313D1FDF05}"/>
    <dgm:cxn modelId="{213C1087-7281-4F34-B04C-C1E790520814}" type="presOf" srcId="{8DFAC305-ADE3-4D62-A5CC-899161C2A19C}" destId="{4EDCCB5A-4EB3-4626-B000-42F66F596609}" srcOrd="1" destOrd="0" presId="urn:microsoft.com/office/officeart/2005/8/layout/list1"/>
    <dgm:cxn modelId="{B54A1B88-38A4-4903-9C67-A341608239DA}" srcId="{8F1B20B2-B38A-4C55-9821-0A69C9C7F88B}" destId="{03BF1029-BDBE-4330-BEF5-244D7C071E41}" srcOrd="2" destOrd="0" parTransId="{99835283-5FD5-499B-B5D8-62E4F453A3F3}" sibTransId="{CFADCFB2-35BD-4C62-A53D-053772F22DA4}"/>
    <dgm:cxn modelId="{42A58E97-181D-4778-A329-7B0EE08BD4F7}" type="presOf" srcId="{03BF1029-BDBE-4330-BEF5-244D7C071E41}" destId="{41323F09-B395-4C4F-B8EA-8FD4540E2639}" srcOrd="1" destOrd="0" presId="urn:microsoft.com/office/officeart/2005/8/layout/list1"/>
    <dgm:cxn modelId="{B0D24F9E-2C63-4ED8-AF1B-ED7A18CA18F7}" type="presOf" srcId="{C015B723-B87E-4FBF-AD1A-2DAC511EA76D}" destId="{FF54160F-6DF1-49A8-8086-3ACC98E9D523}" srcOrd="1" destOrd="0" presId="urn:microsoft.com/office/officeart/2005/8/layout/list1"/>
    <dgm:cxn modelId="{AF0E0FA0-DB34-4E52-A7E1-2212094A924B}" type="presOf" srcId="{1DD00B0A-120F-4BA6-A644-652343C25CA9}" destId="{980E8935-A256-47F6-A7A1-7891B20CED6F}" srcOrd="0" destOrd="0" presId="urn:microsoft.com/office/officeart/2005/8/layout/list1"/>
    <dgm:cxn modelId="{CE0DD7B1-B4A3-4963-8996-368C2D81109E}" type="presOf" srcId="{1DD00B0A-120F-4BA6-A644-652343C25CA9}" destId="{905F1441-95EE-425E-B6E2-B3B4D84DB8E9}" srcOrd="1" destOrd="0" presId="urn:microsoft.com/office/officeart/2005/8/layout/list1"/>
    <dgm:cxn modelId="{EE275BCD-9FCE-46F7-B96B-393D76443ED1}" type="presOf" srcId="{6D19F1E5-7F15-43FE-AD0A-F5286F132228}" destId="{D50ED40B-8FA5-4403-B12D-D42C92CC0205}" srcOrd="0" destOrd="0" presId="urn:microsoft.com/office/officeart/2005/8/layout/list1"/>
    <dgm:cxn modelId="{10E7EDCD-1DEF-4CCC-830D-0B9BFE1FAFB3}" type="presOf" srcId="{2BCF3D90-C831-4020-965E-00AA50C7E9C7}" destId="{7A8B4590-CB96-4FB7-BD76-D54BE7472010}" srcOrd="1" destOrd="0" presId="urn:microsoft.com/office/officeart/2005/8/layout/list1"/>
    <dgm:cxn modelId="{1DB9A3CE-DE69-4452-92E1-4CFE21A74CF3}" srcId="{8F1B20B2-B38A-4C55-9821-0A69C9C7F88B}" destId="{6D19F1E5-7F15-43FE-AD0A-F5286F132228}" srcOrd="0" destOrd="0" parTransId="{67FD8E9A-E8F5-413C-9D82-B8452124DF82}" sibTransId="{AE895E05-1E6E-44DB-99AD-09797C9276DD}"/>
    <dgm:cxn modelId="{E13C8AD6-5A9F-4340-97F8-36E05423748C}" type="presOf" srcId="{EBD2EFF8-E679-41CC-A2D0-9A133EAB8610}" destId="{252BB700-CC17-49D2-91CC-7293865EE7DF}" srcOrd="0" destOrd="0" presId="urn:microsoft.com/office/officeart/2005/8/layout/list1"/>
    <dgm:cxn modelId="{424115DA-B359-4ABE-9A62-90A9C9325FAA}" type="presOf" srcId="{03BF1029-BDBE-4330-BEF5-244D7C071E41}" destId="{71549211-3336-43CA-8F78-F82B48162BE4}" srcOrd="0" destOrd="0" presId="urn:microsoft.com/office/officeart/2005/8/layout/list1"/>
    <dgm:cxn modelId="{86AB36E1-97E7-43AD-AF8B-37882F021A26}" type="presOf" srcId="{765084BC-75BD-4BEB-8ED2-151D793D1305}" destId="{65E6AC00-095C-48C7-B993-B0F2F9D1301E}" srcOrd="1" destOrd="0" presId="urn:microsoft.com/office/officeart/2005/8/layout/list1"/>
    <dgm:cxn modelId="{3C93EEE1-BAC1-4849-88E1-99C6C4214A88}" srcId="{8F1B20B2-B38A-4C55-9821-0A69C9C7F88B}" destId="{C015B723-B87E-4FBF-AD1A-2DAC511EA76D}" srcOrd="3" destOrd="0" parTransId="{886E14D8-DE79-475B-A9F9-4A2E0EAD41BD}" sibTransId="{CE2C406F-0CDC-4BA3-A177-FDA74F12D04D}"/>
    <dgm:cxn modelId="{237B54E8-EF70-4C27-A5CE-37DCAFB65412}" type="presOf" srcId="{765084BC-75BD-4BEB-8ED2-151D793D1305}" destId="{064B7A2A-FF31-4512-932C-C79C4AE013DC}" srcOrd="0" destOrd="0" presId="urn:microsoft.com/office/officeart/2005/8/layout/list1"/>
    <dgm:cxn modelId="{37D683D6-0BE3-49B4-83A6-D38857EA6B31}" type="presParOf" srcId="{2EA35A95-F3D1-42F6-A4E1-FE27EAC0F5A6}" destId="{51274A0C-0340-4681-8762-D431850AC868}" srcOrd="0" destOrd="0" presId="urn:microsoft.com/office/officeart/2005/8/layout/list1"/>
    <dgm:cxn modelId="{26DCCCDF-03AF-4A77-A4E1-AF012A592430}" type="presParOf" srcId="{51274A0C-0340-4681-8762-D431850AC868}" destId="{D50ED40B-8FA5-4403-B12D-D42C92CC0205}" srcOrd="0" destOrd="0" presId="urn:microsoft.com/office/officeart/2005/8/layout/list1"/>
    <dgm:cxn modelId="{C69544BD-8403-4185-B3B7-7830CCAF1C92}" type="presParOf" srcId="{51274A0C-0340-4681-8762-D431850AC868}" destId="{9E99F50B-04EA-4EE9-A2F9-D3C3BEC51662}" srcOrd="1" destOrd="0" presId="urn:microsoft.com/office/officeart/2005/8/layout/list1"/>
    <dgm:cxn modelId="{F580F61A-FCF0-4BC5-93B0-C41BC8827BAF}" type="presParOf" srcId="{2EA35A95-F3D1-42F6-A4E1-FE27EAC0F5A6}" destId="{A622BC25-3E34-47B4-9A95-1D82315908EE}" srcOrd="1" destOrd="0" presId="urn:microsoft.com/office/officeart/2005/8/layout/list1"/>
    <dgm:cxn modelId="{A3C365F7-2BD7-4310-86D1-5E427DA0DC1B}" type="presParOf" srcId="{2EA35A95-F3D1-42F6-A4E1-FE27EAC0F5A6}" destId="{5463A786-918C-4837-AECD-67D69AFCA58D}" srcOrd="2" destOrd="0" presId="urn:microsoft.com/office/officeart/2005/8/layout/list1"/>
    <dgm:cxn modelId="{7CDEB79A-ACBD-45E4-999D-4CD09044CEF0}" type="presParOf" srcId="{2EA35A95-F3D1-42F6-A4E1-FE27EAC0F5A6}" destId="{270B568F-3867-4A96-862B-B76B5D434879}" srcOrd="3" destOrd="0" presId="urn:microsoft.com/office/officeart/2005/8/layout/list1"/>
    <dgm:cxn modelId="{AE001948-4471-4FFA-A4F2-5BDD1F3F6327}" type="presParOf" srcId="{2EA35A95-F3D1-42F6-A4E1-FE27EAC0F5A6}" destId="{C4D34D5E-0FBD-4862-836B-475034A66557}" srcOrd="4" destOrd="0" presId="urn:microsoft.com/office/officeart/2005/8/layout/list1"/>
    <dgm:cxn modelId="{7D0BF84A-0B58-432A-9265-1453D37755EB}" type="presParOf" srcId="{C4D34D5E-0FBD-4862-836B-475034A66557}" destId="{98EC2F6C-7993-46BA-B1AE-D3EBE3035202}" srcOrd="0" destOrd="0" presId="urn:microsoft.com/office/officeart/2005/8/layout/list1"/>
    <dgm:cxn modelId="{77D3A2B9-6267-4A06-BA33-47E40B8F1222}" type="presParOf" srcId="{C4D34D5E-0FBD-4862-836B-475034A66557}" destId="{1A6F2ABE-704B-4F16-BF07-BD256949DFA6}" srcOrd="1" destOrd="0" presId="urn:microsoft.com/office/officeart/2005/8/layout/list1"/>
    <dgm:cxn modelId="{8E764232-62CF-4F48-A323-E677AAF8B48B}" type="presParOf" srcId="{2EA35A95-F3D1-42F6-A4E1-FE27EAC0F5A6}" destId="{F74F850B-7CD1-4962-9B0F-8D31C2CCF537}" srcOrd="5" destOrd="0" presId="urn:microsoft.com/office/officeart/2005/8/layout/list1"/>
    <dgm:cxn modelId="{4660CA25-9083-40E9-BDD8-5459EA27544D}" type="presParOf" srcId="{2EA35A95-F3D1-42F6-A4E1-FE27EAC0F5A6}" destId="{58A37E2F-58BF-47AC-B4F6-860C0BEC1914}" srcOrd="6" destOrd="0" presId="urn:microsoft.com/office/officeart/2005/8/layout/list1"/>
    <dgm:cxn modelId="{7FF1CDF7-E32A-4577-833B-AD40CB75E064}" type="presParOf" srcId="{2EA35A95-F3D1-42F6-A4E1-FE27EAC0F5A6}" destId="{874A9044-52E3-4BA9-8950-2F1745589535}" srcOrd="7" destOrd="0" presId="urn:microsoft.com/office/officeart/2005/8/layout/list1"/>
    <dgm:cxn modelId="{1BAA2975-3FCF-4F35-9C60-41A901EF9A7D}" type="presParOf" srcId="{2EA35A95-F3D1-42F6-A4E1-FE27EAC0F5A6}" destId="{6EBCF2EF-045D-4DA1-98FE-BB6A13FA0FE8}" srcOrd="8" destOrd="0" presId="urn:microsoft.com/office/officeart/2005/8/layout/list1"/>
    <dgm:cxn modelId="{EE45F541-1ED4-4053-B1F3-472012075720}" type="presParOf" srcId="{6EBCF2EF-045D-4DA1-98FE-BB6A13FA0FE8}" destId="{71549211-3336-43CA-8F78-F82B48162BE4}" srcOrd="0" destOrd="0" presId="urn:microsoft.com/office/officeart/2005/8/layout/list1"/>
    <dgm:cxn modelId="{B2FCEA03-047A-43CD-B286-83D3993DFAC5}" type="presParOf" srcId="{6EBCF2EF-045D-4DA1-98FE-BB6A13FA0FE8}" destId="{41323F09-B395-4C4F-B8EA-8FD4540E2639}" srcOrd="1" destOrd="0" presId="urn:microsoft.com/office/officeart/2005/8/layout/list1"/>
    <dgm:cxn modelId="{8B036CD9-ACCD-4744-BE62-1CE6DD6E367E}" type="presParOf" srcId="{2EA35A95-F3D1-42F6-A4E1-FE27EAC0F5A6}" destId="{500DA5E9-1F79-4E5F-9882-36451BF82F82}" srcOrd="9" destOrd="0" presId="urn:microsoft.com/office/officeart/2005/8/layout/list1"/>
    <dgm:cxn modelId="{5F5BB901-AEFC-4FA2-8A08-0CA9173F0D4F}" type="presParOf" srcId="{2EA35A95-F3D1-42F6-A4E1-FE27EAC0F5A6}" destId="{E5E9BBF0-8D4A-40A8-AC2D-7025711F433B}" srcOrd="10" destOrd="0" presId="urn:microsoft.com/office/officeart/2005/8/layout/list1"/>
    <dgm:cxn modelId="{DA85F42D-49B9-48F7-B1E4-BE556ADA4A78}" type="presParOf" srcId="{2EA35A95-F3D1-42F6-A4E1-FE27EAC0F5A6}" destId="{77726033-7505-49CD-A60C-F6053A6753A4}" srcOrd="11" destOrd="0" presId="urn:microsoft.com/office/officeart/2005/8/layout/list1"/>
    <dgm:cxn modelId="{82C13E76-F0BC-4068-973C-61E21A3626B8}" type="presParOf" srcId="{2EA35A95-F3D1-42F6-A4E1-FE27EAC0F5A6}" destId="{C0D47471-47B2-4112-8AF0-5AF72E24D0D7}" srcOrd="12" destOrd="0" presId="urn:microsoft.com/office/officeart/2005/8/layout/list1"/>
    <dgm:cxn modelId="{528418DB-D16D-4FEC-B1ED-AB1616948EF7}" type="presParOf" srcId="{C0D47471-47B2-4112-8AF0-5AF72E24D0D7}" destId="{82426650-376D-41EF-9AFF-793DCBFA6F28}" srcOrd="0" destOrd="0" presId="urn:microsoft.com/office/officeart/2005/8/layout/list1"/>
    <dgm:cxn modelId="{2711A658-BEDC-4CD5-B387-3E664D841CF9}" type="presParOf" srcId="{C0D47471-47B2-4112-8AF0-5AF72E24D0D7}" destId="{FF54160F-6DF1-49A8-8086-3ACC98E9D523}" srcOrd="1" destOrd="0" presId="urn:microsoft.com/office/officeart/2005/8/layout/list1"/>
    <dgm:cxn modelId="{EACB395B-4EFD-4B23-B83A-207E656705BA}" type="presParOf" srcId="{2EA35A95-F3D1-42F6-A4E1-FE27EAC0F5A6}" destId="{BED72D72-CFB2-4F5D-94E5-F410B22B3930}" srcOrd="13" destOrd="0" presId="urn:microsoft.com/office/officeart/2005/8/layout/list1"/>
    <dgm:cxn modelId="{9088CADC-B804-467E-BC96-D568B6CD88D7}" type="presParOf" srcId="{2EA35A95-F3D1-42F6-A4E1-FE27EAC0F5A6}" destId="{7AF4C104-9DD9-465F-9796-139544A59F6F}" srcOrd="14" destOrd="0" presId="urn:microsoft.com/office/officeart/2005/8/layout/list1"/>
    <dgm:cxn modelId="{BD83D12B-F906-4D67-ADDF-5BC8173DD6A4}" type="presParOf" srcId="{2EA35A95-F3D1-42F6-A4E1-FE27EAC0F5A6}" destId="{28E0E531-053F-4F10-8917-3B3BBBBF6486}" srcOrd="15" destOrd="0" presId="urn:microsoft.com/office/officeart/2005/8/layout/list1"/>
    <dgm:cxn modelId="{E0ECD75E-4B3D-4DCC-BA2E-F2B758C9267D}" type="presParOf" srcId="{2EA35A95-F3D1-42F6-A4E1-FE27EAC0F5A6}" destId="{4EE628A1-0271-43D0-80A2-0DD7C8CFDEE6}" srcOrd="16" destOrd="0" presId="urn:microsoft.com/office/officeart/2005/8/layout/list1"/>
    <dgm:cxn modelId="{0A23A82B-CAD1-4AE4-A10F-13EF0144F61B}" type="presParOf" srcId="{4EE628A1-0271-43D0-80A2-0DD7C8CFDEE6}" destId="{DE8E0585-2EC3-4E05-A551-D22BD39EDAEA}" srcOrd="0" destOrd="0" presId="urn:microsoft.com/office/officeart/2005/8/layout/list1"/>
    <dgm:cxn modelId="{979AFFA0-740D-495A-9891-D973DD8FC56B}" type="presParOf" srcId="{4EE628A1-0271-43D0-80A2-0DD7C8CFDEE6}" destId="{7A8B4590-CB96-4FB7-BD76-D54BE7472010}" srcOrd="1" destOrd="0" presId="urn:microsoft.com/office/officeart/2005/8/layout/list1"/>
    <dgm:cxn modelId="{298F69A1-80C4-4A29-928D-525F34693ED5}" type="presParOf" srcId="{2EA35A95-F3D1-42F6-A4E1-FE27EAC0F5A6}" destId="{50BC8850-24B3-40A7-8556-D5AF0A8330C8}" srcOrd="17" destOrd="0" presId="urn:microsoft.com/office/officeart/2005/8/layout/list1"/>
    <dgm:cxn modelId="{AA91E9BA-0BBC-46A9-90C1-08EDD464969F}" type="presParOf" srcId="{2EA35A95-F3D1-42F6-A4E1-FE27EAC0F5A6}" destId="{DDAF6B67-ABE9-47A2-AFE7-31377F4CBD04}" srcOrd="18" destOrd="0" presId="urn:microsoft.com/office/officeart/2005/8/layout/list1"/>
    <dgm:cxn modelId="{6F6E53BB-CD07-4906-ACC7-52FEF68BBA7A}" type="presParOf" srcId="{2EA35A95-F3D1-42F6-A4E1-FE27EAC0F5A6}" destId="{78822485-7839-4A0B-8575-2A1584799006}" srcOrd="19" destOrd="0" presId="urn:microsoft.com/office/officeart/2005/8/layout/list1"/>
    <dgm:cxn modelId="{5C38D569-DFDA-42D8-B6B4-DAF32B627B4B}" type="presParOf" srcId="{2EA35A95-F3D1-42F6-A4E1-FE27EAC0F5A6}" destId="{A1DF63E5-32C5-49CB-AE99-9428D4D737C0}" srcOrd="20" destOrd="0" presId="urn:microsoft.com/office/officeart/2005/8/layout/list1"/>
    <dgm:cxn modelId="{E94C9B1D-2A79-4B38-8E28-A1F7D0A527F9}" type="presParOf" srcId="{A1DF63E5-32C5-49CB-AE99-9428D4D737C0}" destId="{252BB700-CC17-49D2-91CC-7293865EE7DF}" srcOrd="0" destOrd="0" presId="urn:microsoft.com/office/officeart/2005/8/layout/list1"/>
    <dgm:cxn modelId="{E298A14D-4C32-4E1D-B00A-1F5A61A694C1}" type="presParOf" srcId="{A1DF63E5-32C5-49CB-AE99-9428D4D737C0}" destId="{7EBB1885-52FB-4F56-98E8-512FE1A7F1C3}" srcOrd="1" destOrd="0" presId="urn:microsoft.com/office/officeart/2005/8/layout/list1"/>
    <dgm:cxn modelId="{D7A1C36A-72B3-47B6-9238-39F129FDFDE5}" type="presParOf" srcId="{2EA35A95-F3D1-42F6-A4E1-FE27EAC0F5A6}" destId="{165E98BF-12E1-4F93-BB80-D894FB9A90C7}" srcOrd="21" destOrd="0" presId="urn:microsoft.com/office/officeart/2005/8/layout/list1"/>
    <dgm:cxn modelId="{E63E31EC-078A-4068-B76C-8612FE0F5EAC}" type="presParOf" srcId="{2EA35A95-F3D1-42F6-A4E1-FE27EAC0F5A6}" destId="{98219FAE-C3B4-42FF-AF65-B7D9780ED357}" srcOrd="22" destOrd="0" presId="urn:microsoft.com/office/officeart/2005/8/layout/list1"/>
    <dgm:cxn modelId="{5344C9F7-FEA7-4266-B8B6-818A64CEFE44}" type="presParOf" srcId="{2EA35A95-F3D1-42F6-A4E1-FE27EAC0F5A6}" destId="{AEDF309B-D734-47A5-945A-057975F7F31D}" srcOrd="23" destOrd="0" presId="urn:microsoft.com/office/officeart/2005/8/layout/list1"/>
    <dgm:cxn modelId="{57925991-6D01-4E67-8432-443944A1B052}" type="presParOf" srcId="{2EA35A95-F3D1-42F6-A4E1-FE27EAC0F5A6}" destId="{2C1ABC5E-636F-4529-B8E0-C274619020CD}" srcOrd="24" destOrd="0" presId="urn:microsoft.com/office/officeart/2005/8/layout/list1"/>
    <dgm:cxn modelId="{DAFAE9B6-D188-4A40-9D6C-BAB5CCAAA60F}" type="presParOf" srcId="{2C1ABC5E-636F-4529-B8E0-C274619020CD}" destId="{980E8935-A256-47F6-A7A1-7891B20CED6F}" srcOrd="0" destOrd="0" presId="urn:microsoft.com/office/officeart/2005/8/layout/list1"/>
    <dgm:cxn modelId="{C080B4B3-8DA0-48CF-A4F1-B547731E38E5}" type="presParOf" srcId="{2C1ABC5E-636F-4529-B8E0-C274619020CD}" destId="{905F1441-95EE-425E-B6E2-B3B4D84DB8E9}" srcOrd="1" destOrd="0" presId="urn:microsoft.com/office/officeart/2005/8/layout/list1"/>
    <dgm:cxn modelId="{7B997349-D439-473E-A6AB-9EEB1BE27B50}" type="presParOf" srcId="{2EA35A95-F3D1-42F6-A4E1-FE27EAC0F5A6}" destId="{FF57B3EC-877C-4D8F-AB6A-30B942F4739D}" srcOrd="25" destOrd="0" presId="urn:microsoft.com/office/officeart/2005/8/layout/list1"/>
    <dgm:cxn modelId="{35E5BC8A-87C5-4A8F-8920-DFE7AB2DF97E}" type="presParOf" srcId="{2EA35A95-F3D1-42F6-A4E1-FE27EAC0F5A6}" destId="{2BA05037-667E-4B67-BB63-AB9D7FD55B98}" srcOrd="26" destOrd="0" presId="urn:microsoft.com/office/officeart/2005/8/layout/list1"/>
    <dgm:cxn modelId="{0531CB6A-25BC-48ED-954F-45C359915CE8}" type="presParOf" srcId="{2EA35A95-F3D1-42F6-A4E1-FE27EAC0F5A6}" destId="{22BACF61-2FFA-4083-8777-76EEDF1D5DF6}" srcOrd="27" destOrd="0" presId="urn:microsoft.com/office/officeart/2005/8/layout/list1"/>
    <dgm:cxn modelId="{013750E9-972C-424E-89EA-4CBD53CD9CC6}" type="presParOf" srcId="{2EA35A95-F3D1-42F6-A4E1-FE27EAC0F5A6}" destId="{8A2E3AD2-3CA1-4EAE-BADA-A302730D0BAB}" srcOrd="28" destOrd="0" presId="urn:microsoft.com/office/officeart/2005/8/layout/list1"/>
    <dgm:cxn modelId="{375298DC-F48B-42F2-B5B7-FA995DF32E12}" type="presParOf" srcId="{8A2E3AD2-3CA1-4EAE-BADA-A302730D0BAB}" destId="{6F8AA3D0-004A-4D82-BA13-6C4FD853548C}" srcOrd="0" destOrd="0" presId="urn:microsoft.com/office/officeart/2005/8/layout/list1"/>
    <dgm:cxn modelId="{2271346C-F01F-4B4F-9AD5-A2A9B21E265F}" type="presParOf" srcId="{8A2E3AD2-3CA1-4EAE-BADA-A302730D0BAB}" destId="{4EDCCB5A-4EB3-4626-B000-42F66F596609}" srcOrd="1" destOrd="0" presId="urn:microsoft.com/office/officeart/2005/8/layout/list1"/>
    <dgm:cxn modelId="{928108AB-D854-499D-9728-8FF10A8F6E7C}" type="presParOf" srcId="{2EA35A95-F3D1-42F6-A4E1-FE27EAC0F5A6}" destId="{44A056CA-A028-474B-8FB8-6FE68B8F22F1}" srcOrd="29" destOrd="0" presId="urn:microsoft.com/office/officeart/2005/8/layout/list1"/>
    <dgm:cxn modelId="{C8B012DA-6D05-4E0D-A475-FC0D027F8685}" type="presParOf" srcId="{2EA35A95-F3D1-42F6-A4E1-FE27EAC0F5A6}" destId="{FA77BCA0-3DC5-4699-A6E9-BD8F2AF654AC}" srcOrd="30" destOrd="0" presId="urn:microsoft.com/office/officeart/2005/8/layout/list1"/>
    <dgm:cxn modelId="{8245CAC2-5DD7-4183-82F7-F27729F0E9B0}" type="presParOf" srcId="{2EA35A95-F3D1-42F6-A4E1-FE27EAC0F5A6}" destId="{43CD1905-61E0-473B-9BB1-99D430B7AA7A}" srcOrd="31" destOrd="0" presId="urn:microsoft.com/office/officeart/2005/8/layout/list1"/>
    <dgm:cxn modelId="{46155C7B-E1D3-4052-A5CA-16C57714F8AC}" type="presParOf" srcId="{2EA35A95-F3D1-42F6-A4E1-FE27EAC0F5A6}" destId="{2A2C8A84-9A7D-4A46-90B3-4E13F7E40481}" srcOrd="32" destOrd="0" presId="urn:microsoft.com/office/officeart/2005/8/layout/list1"/>
    <dgm:cxn modelId="{05989BBA-AC41-45E0-9044-19C9481D4BE3}" type="presParOf" srcId="{2A2C8A84-9A7D-4A46-90B3-4E13F7E40481}" destId="{064B7A2A-FF31-4512-932C-C79C4AE013DC}" srcOrd="0" destOrd="0" presId="urn:microsoft.com/office/officeart/2005/8/layout/list1"/>
    <dgm:cxn modelId="{902F9269-6AEF-4AA5-8D90-017ED36AF3FC}" type="presParOf" srcId="{2A2C8A84-9A7D-4A46-90B3-4E13F7E40481}" destId="{65E6AC00-095C-48C7-B993-B0F2F9D1301E}" srcOrd="1" destOrd="0" presId="urn:microsoft.com/office/officeart/2005/8/layout/list1"/>
    <dgm:cxn modelId="{A02788F0-C2B6-4EAC-AEC3-299BD9032504}" type="presParOf" srcId="{2EA35A95-F3D1-42F6-A4E1-FE27EAC0F5A6}" destId="{4314323B-062A-4840-9232-354644CC8A5A}" srcOrd="33" destOrd="0" presId="urn:microsoft.com/office/officeart/2005/8/layout/list1"/>
    <dgm:cxn modelId="{0E79A9A6-E6F8-48F1-92D8-C0108E79A804}" type="presParOf" srcId="{2EA35A95-F3D1-42F6-A4E1-FE27EAC0F5A6}" destId="{815C1E44-02D4-4690-A12C-0E6D2E2B7B24}"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BAB0F37-DA94-4741-8C50-ED044A7BC07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C1FCB660-2F2C-4F41-9C55-83D417CDE28D}">
      <dgm:prSet phldrT="[Text]"/>
      <dgm:spPr/>
      <dgm:t>
        <a:bodyPr/>
        <a:lstStyle/>
        <a:p>
          <a:r>
            <a:rPr lang="en-US" b="1" dirty="0"/>
            <a:t>General Information</a:t>
          </a:r>
          <a:endParaRPr lang="en-IN" dirty="0"/>
        </a:p>
      </dgm:t>
    </dgm:pt>
    <dgm:pt modelId="{A9685EEA-513F-4FD6-A3BC-4EB65E4FC030}" type="parTrans" cxnId="{D8AE8DBD-3465-4DBF-AFD6-8BDCDC5A51BA}">
      <dgm:prSet/>
      <dgm:spPr/>
      <dgm:t>
        <a:bodyPr/>
        <a:lstStyle/>
        <a:p>
          <a:endParaRPr lang="en-IN"/>
        </a:p>
      </dgm:t>
    </dgm:pt>
    <dgm:pt modelId="{CFF44C7A-20F0-419F-B586-99F0E2A3198E}" type="sibTrans" cxnId="{D8AE8DBD-3465-4DBF-AFD6-8BDCDC5A51BA}">
      <dgm:prSet/>
      <dgm:spPr/>
      <dgm:t>
        <a:bodyPr/>
        <a:lstStyle/>
        <a:p>
          <a:endParaRPr lang="en-IN"/>
        </a:p>
      </dgm:t>
    </dgm:pt>
    <dgm:pt modelId="{45ACF1DE-2D21-4E6E-9C1F-7C3F34CAD1B0}">
      <dgm:prSet phldrT="[Text]"/>
      <dgm:spPr/>
      <dgm:t>
        <a:bodyPr/>
        <a:lstStyle/>
        <a:p>
          <a:pPr>
            <a:buFont typeface="Arial" panose="020B0604020202020204" pitchFamily="34" charset="0"/>
            <a:buChar char="•"/>
          </a:pPr>
          <a:r>
            <a:rPr lang="en-US" b="1" dirty="0"/>
            <a:t>Number of Rows:</a:t>
          </a:r>
          <a:r>
            <a:rPr lang="en-US" dirty="0"/>
            <a:t> 10,999</a:t>
          </a:r>
          <a:endParaRPr lang="en-IN" dirty="0"/>
        </a:p>
      </dgm:t>
    </dgm:pt>
    <dgm:pt modelId="{D103CBEA-32A1-4F56-BB14-ED76B91F1093}" type="parTrans" cxnId="{FE542FBB-25C0-43A1-A441-71B16360E46E}">
      <dgm:prSet/>
      <dgm:spPr/>
      <dgm:t>
        <a:bodyPr/>
        <a:lstStyle/>
        <a:p>
          <a:endParaRPr lang="en-IN"/>
        </a:p>
      </dgm:t>
    </dgm:pt>
    <dgm:pt modelId="{B90C07BF-0347-4C49-A8C6-F063CA0771CE}" type="sibTrans" cxnId="{FE542FBB-25C0-43A1-A441-71B16360E46E}">
      <dgm:prSet/>
      <dgm:spPr/>
      <dgm:t>
        <a:bodyPr/>
        <a:lstStyle/>
        <a:p>
          <a:endParaRPr lang="en-IN"/>
        </a:p>
      </dgm:t>
    </dgm:pt>
    <dgm:pt modelId="{C7953292-7F22-47D8-900D-168F657AADCA}">
      <dgm:prSet phldrT="[Text]"/>
      <dgm:spPr/>
      <dgm:t>
        <a:bodyPr/>
        <a:lstStyle/>
        <a:p>
          <a:pPr>
            <a:buFont typeface="Arial" panose="020B0604020202020204" pitchFamily="34" charset="0"/>
            <a:buChar char="•"/>
          </a:pPr>
          <a:r>
            <a:rPr lang="en-US" dirty="0"/>
            <a:t>Integer: 8 columns</a:t>
          </a:r>
          <a:endParaRPr lang="en-IN" dirty="0"/>
        </a:p>
      </dgm:t>
    </dgm:pt>
    <dgm:pt modelId="{B3CAE64C-B760-4416-BCA6-15A7D8FDEA21}" type="parTrans" cxnId="{5E1F5C2A-0159-4A99-8027-AC521FD827CD}">
      <dgm:prSet/>
      <dgm:spPr/>
      <dgm:t>
        <a:bodyPr/>
        <a:lstStyle/>
        <a:p>
          <a:endParaRPr lang="en-IN"/>
        </a:p>
      </dgm:t>
    </dgm:pt>
    <dgm:pt modelId="{66E2BFC1-AF59-4E48-9795-58FE9EB66C0B}" type="sibTrans" cxnId="{5E1F5C2A-0159-4A99-8027-AC521FD827CD}">
      <dgm:prSet/>
      <dgm:spPr/>
      <dgm:t>
        <a:bodyPr/>
        <a:lstStyle/>
        <a:p>
          <a:endParaRPr lang="en-IN"/>
        </a:p>
      </dgm:t>
    </dgm:pt>
    <dgm:pt modelId="{B5C4C510-F2F8-468C-866B-CE5E95C82CD6}">
      <dgm:prSet phldrT="[Text]"/>
      <dgm:spPr/>
      <dgm:t>
        <a:bodyPr/>
        <a:lstStyle/>
        <a:p>
          <a:r>
            <a:rPr lang="en-US" dirty="0"/>
            <a:t>Object (Categorical): 4 columns</a:t>
          </a:r>
          <a:endParaRPr lang="en-IN" dirty="0"/>
        </a:p>
      </dgm:t>
    </dgm:pt>
    <dgm:pt modelId="{2333449A-DD8B-46D5-92F8-6DB65B2B9BFC}" type="parTrans" cxnId="{D5556D67-B309-4C9F-A0E7-355CFE0257F5}">
      <dgm:prSet/>
      <dgm:spPr/>
      <dgm:t>
        <a:bodyPr/>
        <a:lstStyle/>
        <a:p>
          <a:endParaRPr lang="en-IN"/>
        </a:p>
      </dgm:t>
    </dgm:pt>
    <dgm:pt modelId="{6B9CD310-A889-4136-918E-AF75BB1E9B8A}" type="sibTrans" cxnId="{D5556D67-B309-4C9F-A0E7-355CFE0257F5}">
      <dgm:prSet/>
      <dgm:spPr/>
      <dgm:t>
        <a:bodyPr/>
        <a:lstStyle/>
        <a:p>
          <a:endParaRPr lang="en-IN"/>
        </a:p>
      </dgm:t>
    </dgm:pt>
    <dgm:pt modelId="{DC3D4E16-E940-4BCD-83E0-D9C994616C3B}">
      <dgm:prSet phldrT="[Text]" phldr="1"/>
      <dgm:spPr/>
      <dgm:t>
        <a:bodyPr/>
        <a:lstStyle/>
        <a:p>
          <a:endParaRPr lang="en-IN"/>
        </a:p>
      </dgm:t>
    </dgm:pt>
    <dgm:pt modelId="{736A37AF-0CD9-40E1-A141-E8D425D0348F}" type="parTrans" cxnId="{111827CF-C229-497E-B0EA-92447BE5DD0B}">
      <dgm:prSet/>
      <dgm:spPr/>
      <dgm:t>
        <a:bodyPr/>
        <a:lstStyle/>
        <a:p>
          <a:endParaRPr lang="en-IN"/>
        </a:p>
      </dgm:t>
    </dgm:pt>
    <dgm:pt modelId="{C6F122E6-84AD-4C39-9506-01F2BC028BD9}" type="sibTrans" cxnId="{111827CF-C229-497E-B0EA-92447BE5DD0B}">
      <dgm:prSet/>
      <dgm:spPr/>
      <dgm:t>
        <a:bodyPr/>
        <a:lstStyle/>
        <a:p>
          <a:endParaRPr lang="en-IN"/>
        </a:p>
      </dgm:t>
    </dgm:pt>
    <dgm:pt modelId="{61D0F959-2FE3-4EE4-86E7-200F761C6F98}">
      <dgm:prSet phldrT="[Text]"/>
      <dgm:spPr/>
      <dgm:t>
        <a:bodyPr/>
        <a:lstStyle/>
        <a:p>
          <a:pPr>
            <a:buFont typeface="Arial" panose="020B0604020202020204" pitchFamily="34" charset="0"/>
            <a:buChar char="•"/>
          </a:pPr>
          <a:r>
            <a:rPr lang="en-US" b="1"/>
            <a:t>Number of Columns:</a:t>
          </a:r>
          <a:r>
            <a:rPr lang="en-US"/>
            <a:t> 12</a:t>
          </a:r>
          <a:endParaRPr lang="en-IN" dirty="0"/>
        </a:p>
      </dgm:t>
    </dgm:pt>
    <dgm:pt modelId="{0986E32B-8790-44FB-A5DC-4AE9DA8C4870}" type="parTrans" cxnId="{776190F9-5018-4000-8D8A-55717919393E}">
      <dgm:prSet/>
      <dgm:spPr/>
      <dgm:t>
        <a:bodyPr/>
        <a:lstStyle/>
        <a:p>
          <a:endParaRPr lang="en-IN"/>
        </a:p>
      </dgm:t>
    </dgm:pt>
    <dgm:pt modelId="{4017F3F6-5E35-4F4D-80B1-9F3E2543FA64}" type="sibTrans" cxnId="{776190F9-5018-4000-8D8A-55717919393E}">
      <dgm:prSet/>
      <dgm:spPr/>
      <dgm:t>
        <a:bodyPr/>
        <a:lstStyle/>
        <a:p>
          <a:endParaRPr lang="en-IN"/>
        </a:p>
      </dgm:t>
    </dgm:pt>
    <dgm:pt modelId="{96D32B56-9337-4FE2-B00A-FE6DB23E0565}" type="pres">
      <dgm:prSet presAssocID="{CBAB0F37-DA94-4741-8C50-ED044A7BC07B}" presName="diagram" presStyleCnt="0">
        <dgm:presLayoutVars>
          <dgm:chMax val="1"/>
          <dgm:dir/>
          <dgm:animLvl val="ctr"/>
          <dgm:resizeHandles val="exact"/>
        </dgm:presLayoutVars>
      </dgm:prSet>
      <dgm:spPr/>
    </dgm:pt>
    <dgm:pt modelId="{052EE0FD-AEFF-47F9-A3E1-A93CCB1CF474}" type="pres">
      <dgm:prSet presAssocID="{CBAB0F37-DA94-4741-8C50-ED044A7BC07B}" presName="matrix" presStyleCnt="0"/>
      <dgm:spPr/>
    </dgm:pt>
    <dgm:pt modelId="{6AFFC513-5315-41A0-827E-3B33D34647B5}" type="pres">
      <dgm:prSet presAssocID="{CBAB0F37-DA94-4741-8C50-ED044A7BC07B}" presName="tile1" presStyleLbl="node1" presStyleIdx="0" presStyleCnt="4" custLinFactNeighborX="938" custLinFactNeighborY="844"/>
      <dgm:spPr/>
    </dgm:pt>
    <dgm:pt modelId="{CD6F6172-4B4D-43B0-9137-EDA48463B838}" type="pres">
      <dgm:prSet presAssocID="{CBAB0F37-DA94-4741-8C50-ED044A7BC07B}" presName="tile1text" presStyleLbl="node1" presStyleIdx="0" presStyleCnt="4">
        <dgm:presLayoutVars>
          <dgm:chMax val="0"/>
          <dgm:chPref val="0"/>
          <dgm:bulletEnabled val="1"/>
        </dgm:presLayoutVars>
      </dgm:prSet>
      <dgm:spPr/>
    </dgm:pt>
    <dgm:pt modelId="{3564D872-BEC9-48C7-B34B-1CACF86779D9}" type="pres">
      <dgm:prSet presAssocID="{CBAB0F37-DA94-4741-8C50-ED044A7BC07B}" presName="tile2" presStyleLbl="node1" presStyleIdx="1" presStyleCnt="4"/>
      <dgm:spPr/>
    </dgm:pt>
    <dgm:pt modelId="{35F83A11-EC93-4E7E-A7C4-5EF7949625BC}" type="pres">
      <dgm:prSet presAssocID="{CBAB0F37-DA94-4741-8C50-ED044A7BC07B}" presName="tile2text" presStyleLbl="node1" presStyleIdx="1" presStyleCnt="4">
        <dgm:presLayoutVars>
          <dgm:chMax val="0"/>
          <dgm:chPref val="0"/>
          <dgm:bulletEnabled val="1"/>
        </dgm:presLayoutVars>
      </dgm:prSet>
      <dgm:spPr/>
    </dgm:pt>
    <dgm:pt modelId="{0E0D7791-84F4-42D6-BE78-23289CAF360D}" type="pres">
      <dgm:prSet presAssocID="{CBAB0F37-DA94-4741-8C50-ED044A7BC07B}" presName="tile3" presStyleLbl="node1" presStyleIdx="2" presStyleCnt="4"/>
      <dgm:spPr/>
    </dgm:pt>
    <dgm:pt modelId="{F41705F4-7DA4-4AD5-9088-8CDAE5BB0165}" type="pres">
      <dgm:prSet presAssocID="{CBAB0F37-DA94-4741-8C50-ED044A7BC07B}" presName="tile3text" presStyleLbl="node1" presStyleIdx="2" presStyleCnt="4">
        <dgm:presLayoutVars>
          <dgm:chMax val="0"/>
          <dgm:chPref val="0"/>
          <dgm:bulletEnabled val="1"/>
        </dgm:presLayoutVars>
      </dgm:prSet>
      <dgm:spPr/>
    </dgm:pt>
    <dgm:pt modelId="{9F3D33FF-6A71-4A61-81BE-9583B878D8EA}" type="pres">
      <dgm:prSet presAssocID="{CBAB0F37-DA94-4741-8C50-ED044A7BC07B}" presName="tile4" presStyleLbl="node1" presStyleIdx="3" presStyleCnt="4"/>
      <dgm:spPr/>
    </dgm:pt>
    <dgm:pt modelId="{72B44F69-6AC8-4F5B-BF0F-40F7A506F6FE}" type="pres">
      <dgm:prSet presAssocID="{CBAB0F37-DA94-4741-8C50-ED044A7BC07B}" presName="tile4text" presStyleLbl="node1" presStyleIdx="3" presStyleCnt="4">
        <dgm:presLayoutVars>
          <dgm:chMax val="0"/>
          <dgm:chPref val="0"/>
          <dgm:bulletEnabled val="1"/>
        </dgm:presLayoutVars>
      </dgm:prSet>
      <dgm:spPr/>
    </dgm:pt>
    <dgm:pt modelId="{7C6B0A10-D7E6-44D7-B08B-DAA213DF0256}" type="pres">
      <dgm:prSet presAssocID="{CBAB0F37-DA94-4741-8C50-ED044A7BC07B}" presName="centerTile" presStyleLbl="fgShp" presStyleIdx="0" presStyleCnt="1">
        <dgm:presLayoutVars>
          <dgm:chMax val="0"/>
          <dgm:chPref val="0"/>
        </dgm:presLayoutVars>
      </dgm:prSet>
      <dgm:spPr/>
    </dgm:pt>
  </dgm:ptLst>
  <dgm:cxnLst>
    <dgm:cxn modelId="{54A73A00-CA4C-4733-9F0E-DD30C509232B}" type="presOf" srcId="{C7953292-7F22-47D8-900D-168F657AADCA}" destId="{0E0D7791-84F4-42D6-BE78-23289CAF360D}" srcOrd="0" destOrd="0" presId="urn:microsoft.com/office/officeart/2005/8/layout/matrix1"/>
    <dgm:cxn modelId="{D2C3CB23-EAA8-4199-A3FC-4292B9734211}" type="presOf" srcId="{61D0F959-2FE3-4EE4-86E7-200F761C6F98}" destId="{3564D872-BEC9-48C7-B34B-1CACF86779D9}" srcOrd="0" destOrd="0" presId="urn:microsoft.com/office/officeart/2005/8/layout/matrix1"/>
    <dgm:cxn modelId="{5E1F5C2A-0159-4A99-8027-AC521FD827CD}" srcId="{C1FCB660-2F2C-4F41-9C55-83D417CDE28D}" destId="{C7953292-7F22-47D8-900D-168F657AADCA}" srcOrd="2" destOrd="0" parTransId="{B3CAE64C-B760-4416-BCA6-15A7D8FDEA21}" sibTransId="{66E2BFC1-AF59-4E48-9795-58FE9EB66C0B}"/>
    <dgm:cxn modelId="{84F8DE62-7C21-4F1A-89B2-88F48D558846}" type="presOf" srcId="{CBAB0F37-DA94-4741-8C50-ED044A7BC07B}" destId="{96D32B56-9337-4FE2-B00A-FE6DB23E0565}" srcOrd="0" destOrd="0" presId="urn:microsoft.com/office/officeart/2005/8/layout/matrix1"/>
    <dgm:cxn modelId="{D5556D67-B309-4C9F-A0E7-355CFE0257F5}" srcId="{C1FCB660-2F2C-4F41-9C55-83D417CDE28D}" destId="{B5C4C510-F2F8-468C-866B-CE5E95C82CD6}" srcOrd="3" destOrd="0" parTransId="{2333449A-DD8B-46D5-92F8-6DB65B2B9BFC}" sibTransId="{6B9CD310-A889-4136-918E-AF75BB1E9B8A}"/>
    <dgm:cxn modelId="{06DEBE8C-3C2B-4E04-97CA-38F93F79DDF1}" type="presOf" srcId="{45ACF1DE-2D21-4E6E-9C1F-7C3F34CAD1B0}" destId="{CD6F6172-4B4D-43B0-9137-EDA48463B838}" srcOrd="1" destOrd="0" presId="urn:microsoft.com/office/officeart/2005/8/layout/matrix1"/>
    <dgm:cxn modelId="{18F1BE9F-DDC0-47DA-8B6E-95566F07AE13}" type="presOf" srcId="{C1FCB660-2F2C-4F41-9C55-83D417CDE28D}" destId="{7C6B0A10-D7E6-44D7-B08B-DAA213DF0256}" srcOrd="0" destOrd="0" presId="urn:microsoft.com/office/officeart/2005/8/layout/matrix1"/>
    <dgm:cxn modelId="{0C6141B4-040F-465D-A8A6-42B668472759}" type="presOf" srcId="{C7953292-7F22-47D8-900D-168F657AADCA}" destId="{F41705F4-7DA4-4AD5-9088-8CDAE5BB0165}" srcOrd="1" destOrd="0" presId="urn:microsoft.com/office/officeart/2005/8/layout/matrix1"/>
    <dgm:cxn modelId="{FE542FBB-25C0-43A1-A441-71B16360E46E}" srcId="{C1FCB660-2F2C-4F41-9C55-83D417CDE28D}" destId="{45ACF1DE-2D21-4E6E-9C1F-7C3F34CAD1B0}" srcOrd="0" destOrd="0" parTransId="{D103CBEA-32A1-4F56-BB14-ED76B91F1093}" sibTransId="{B90C07BF-0347-4C49-A8C6-F063CA0771CE}"/>
    <dgm:cxn modelId="{D8AE8DBD-3465-4DBF-AFD6-8BDCDC5A51BA}" srcId="{CBAB0F37-DA94-4741-8C50-ED044A7BC07B}" destId="{C1FCB660-2F2C-4F41-9C55-83D417CDE28D}" srcOrd="0" destOrd="0" parTransId="{A9685EEA-513F-4FD6-A3BC-4EB65E4FC030}" sibTransId="{CFF44C7A-20F0-419F-B586-99F0E2A3198E}"/>
    <dgm:cxn modelId="{111827CF-C229-497E-B0EA-92447BE5DD0B}" srcId="{C1FCB660-2F2C-4F41-9C55-83D417CDE28D}" destId="{DC3D4E16-E940-4BCD-83E0-D9C994616C3B}" srcOrd="4" destOrd="0" parTransId="{736A37AF-0CD9-40E1-A141-E8D425D0348F}" sibTransId="{C6F122E6-84AD-4C39-9506-01F2BC028BD9}"/>
    <dgm:cxn modelId="{7E2D06D9-9BC7-4E92-80C2-AA1522BFCBA7}" type="presOf" srcId="{B5C4C510-F2F8-468C-866B-CE5E95C82CD6}" destId="{9F3D33FF-6A71-4A61-81BE-9583B878D8EA}" srcOrd="0" destOrd="0" presId="urn:microsoft.com/office/officeart/2005/8/layout/matrix1"/>
    <dgm:cxn modelId="{599F98E7-0971-471A-AD57-427B7CEF0FC6}" type="presOf" srcId="{B5C4C510-F2F8-468C-866B-CE5E95C82CD6}" destId="{72B44F69-6AC8-4F5B-BF0F-40F7A506F6FE}" srcOrd="1" destOrd="0" presId="urn:microsoft.com/office/officeart/2005/8/layout/matrix1"/>
    <dgm:cxn modelId="{784279F2-1A78-4279-B2A8-15A180B2F1FA}" type="presOf" srcId="{45ACF1DE-2D21-4E6E-9C1F-7C3F34CAD1B0}" destId="{6AFFC513-5315-41A0-827E-3B33D34647B5}" srcOrd="0" destOrd="0" presId="urn:microsoft.com/office/officeart/2005/8/layout/matrix1"/>
    <dgm:cxn modelId="{776190F9-5018-4000-8D8A-55717919393E}" srcId="{C1FCB660-2F2C-4F41-9C55-83D417CDE28D}" destId="{61D0F959-2FE3-4EE4-86E7-200F761C6F98}" srcOrd="1" destOrd="0" parTransId="{0986E32B-8790-44FB-A5DC-4AE9DA8C4870}" sibTransId="{4017F3F6-5E35-4F4D-80B1-9F3E2543FA64}"/>
    <dgm:cxn modelId="{6C3B3EFE-1CC7-4214-A6BD-D9959D3CDC2E}" type="presOf" srcId="{61D0F959-2FE3-4EE4-86E7-200F761C6F98}" destId="{35F83A11-EC93-4E7E-A7C4-5EF7949625BC}" srcOrd="1" destOrd="0" presId="urn:microsoft.com/office/officeart/2005/8/layout/matrix1"/>
    <dgm:cxn modelId="{4AECE824-3687-4212-8A71-068F2F094B8C}" type="presParOf" srcId="{96D32B56-9337-4FE2-B00A-FE6DB23E0565}" destId="{052EE0FD-AEFF-47F9-A3E1-A93CCB1CF474}" srcOrd="0" destOrd="0" presId="urn:microsoft.com/office/officeart/2005/8/layout/matrix1"/>
    <dgm:cxn modelId="{0514B2A4-BFAC-4E00-ACBD-A36920E605C7}" type="presParOf" srcId="{052EE0FD-AEFF-47F9-A3E1-A93CCB1CF474}" destId="{6AFFC513-5315-41A0-827E-3B33D34647B5}" srcOrd="0" destOrd="0" presId="urn:microsoft.com/office/officeart/2005/8/layout/matrix1"/>
    <dgm:cxn modelId="{344631AE-E6B9-4FC9-9346-1D67CAADEC10}" type="presParOf" srcId="{052EE0FD-AEFF-47F9-A3E1-A93CCB1CF474}" destId="{CD6F6172-4B4D-43B0-9137-EDA48463B838}" srcOrd="1" destOrd="0" presId="urn:microsoft.com/office/officeart/2005/8/layout/matrix1"/>
    <dgm:cxn modelId="{FA84C4C5-8026-41D3-846C-7E84DF6BCB03}" type="presParOf" srcId="{052EE0FD-AEFF-47F9-A3E1-A93CCB1CF474}" destId="{3564D872-BEC9-48C7-B34B-1CACF86779D9}" srcOrd="2" destOrd="0" presId="urn:microsoft.com/office/officeart/2005/8/layout/matrix1"/>
    <dgm:cxn modelId="{F57CD11F-4F16-4649-9841-C76C3D3FD3C0}" type="presParOf" srcId="{052EE0FD-AEFF-47F9-A3E1-A93CCB1CF474}" destId="{35F83A11-EC93-4E7E-A7C4-5EF7949625BC}" srcOrd="3" destOrd="0" presId="urn:microsoft.com/office/officeart/2005/8/layout/matrix1"/>
    <dgm:cxn modelId="{4E06999D-8567-47BE-B8FC-32AAA44284BD}" type="presParOf" srcId="{052EE0FD-AEFF-47F9-A3E1-A93CCB1CF474}" destId="{0E0D7791-84F4-42D6-BE78-23289CAF360D}" srcOrd="4" destOrd="0" presId="urn:microsoft.com/office/officeart/2005/8/layout/matrix1"/>
    <dgm:cxn modelId="{B54B5582-1D7E-4B39-8617-D9CF38F52550}" type="presParOf" srcId="{052EE0FD-AEFF-47F9-A3E1-A93CCB1CF474}" destId="{F41705F4-7DA4-4AD5-9088-8CDAE5BB0165}" srcOrd="5" destOrd="0" presId="urn:microsoft.com/office/officeart/2005/8/layout/matrix1"/>
    <dgm:cxn modelId="{D92C1C8D-40CE-4B1B-812E-E368D784FCF8}" type="presParOf" srcId="{052EE0FD-AEFF-47F9-A3E1-A93CCB1CF474}" destId="{9F3D33FF-6A71-4A61-81BE-9583B878D8EA}" srcOrd="6" destOrd="0" presId="urn:microsoft.com/office/officeart/2005/8/layout/matrix1"/>
    <dgm:cxn modelId="{7CA8A83B-954D-463D-8DDD-DD7340879F9E}" type="presParOf" srcId="{052EE0FD-AEFF-47F9-A3E1-A93CCB1CF474}" destId="{72B44F69-6AC8-4F5B-BF0F-40F7A506F6FE}" srcOrd="7" destOrd="0" presId="urn:microsoft.com/office/officeart/2005/8/layout/matrix1"/>
    <dgm:cxn modelId="{1E6715DF-CED5-482D-A72C-F59440FC025C}" type="presParOf" srcId="{96D32B56-9337-4FE2-B00A-FE6DB23E0565}" destId="{7C6B0A10-D7E6-44D7-B08B-DAA213DF0256}" srcOrd="1" destOrd="0" presId="urn:microsoft.com/office/officeart/2005/8/layout/matrix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AA3AD1E-9A9C-42CD-8EDA-03C9E9DE665C}" type="doc">
      <dgm:prSet loTypeId="urn:microsoft.com/office/officeart/2005/8/layout/hProcess3" loCatId="process" qsTypeId="urn:microsoft.com/office/officeart/2005/8/quickstyle/simple1" qsCatId="simple" csTypeId="urn:microsoft.com/office/officeart/2005/8/colors/accent1_2" csCatId="accent1" phldr="1"/>
      <dgm:spPr/>
    </dgm:pt>
    <dgm:pt modelId="{0F851A11-A7E8-4A6D-B29E-3FE40677381B}">
      <dgm:prSet phldrT="[Text]" custT="1"/>
      <dgm:spPr/>
      <dgm:t>
        <a:bodyPr/>
        <a:lstStyle/>
        <a:p>
          <a:r>
            <a:rPr lang="en-US" sz="2800" b="1" dirty="0">
              <a:solidFill>
                <a:schemeClr val="bg1"/>
              </a:solidFill>
            </a:rPr>
            <a:t>DATA CLEANING AND PREPROCESSING TECHNIQUES</a:t>
          </a:r>
          <a:endParaRPr lang="en-IN" sz="2800" b="1" dirty="0">
            <a:solidFill>
              <a:schemeClr val="bg1"/>
            </a:solidFill>
            <a:latin typeface="Arial Black" panose="020B0A04020102020204" pitchFamily="34" charset="0"/>
          </a:endParaRPr>
        </a:p>
      </dgm:t>
    </dgm:pt>
    <dgm:pt modelId="{D2A185EA-C08D-4CCB-81A8-12B6B357CA24}" type="parTrans" cxnId="{DB6EC4BB-C1CD-4AD9-89C8-A21F5AC4431E}">
      <dgm:prSet/>
      <dgm:spPr/>
      <dgm:t>
        <a:bodyPr/>
        <a:lstStyle/>
        <a:p>
          <a:endParaRPr lang="en-IN"/>
        </a:p>
      </dgm:t>
    </dgm:pt>
    <dgm:pt modelId="{3BE97302-B1E7-49D3-A1D0-17DC3C6E2B59}" type="sibTrans" cxnId="{DB6EC4BB-C1CD-4AD9-89C8-A21F5AC4431E}">
      <dgm:prSet/>
      <dgm:spPr/>
      <dgm:t>
        <a:bodyPr/>
        <a:lstStyle/>
        <a:p>
          <a:endParaRPr lang="en-IN"/>
        </a:p>
      </dgm:t>
    </dgm:pt>
    <dgm:pt modelId="{1F00D772-BDF4-433C-9FF7-68CE4504FE2D}" type="pres">
      <dgm:prSet presAssocID="{1AA3AD1E-9A9C-42CD-8EDA-03C9E9DE665C}" presName="Name0" presStyleCnt="0">
        <dgm:presLayoutVars>
          <dgm:dir/>
          <dgm:animLvl val="lvl"/>
          <dgm:resizeHandles val="exact"/>
        </dgm:presLayoutVars>
      </dgm:prSet>
      <dgm:spPr/>
    </dgm:pt>
    <dgm:pt modelId="{90AF2C02-20B8-450B-8C70-AAD720B76121}" type="pres">
      <dgm:prSet presAssocID="{1AA3AD1E-9A9C-42CD-8EDA-03C9E9DE665C}" presName="dummy" presStyleCnt="0"/>
      <dgm:spPr/>
    </dgm:pt>
    <dgm:pt modelId="{646BD831-EF41-4B69-AF4F-E539A25AECAC}" type="pres">
      <dgm:prSet presAssocID="{1AA3AD1E-9A9C-42CD-8EDA-03C9E9DE665C}" presName="linH" presStyleCnt="0"/>
      <dgm:spPr/>
    </dgm:pt>
    <dgm:pt modelId="{EEBF4EF0-8D72-49E9-9390-FAD75966E54C}" type="pres">
      <dgm:prSet presAssocID="{1AA3AD1E-9A9C-42CD-8EDA-03C9E9DE665C}" presName="padding1" presStyleCnt="0"/>
      <dgm:spPr/>
    </dgm:pt>
    <dgm:pt modelId="{EB9CE57E-513B-419C-88C0-B1293F982ADC}" type="pres">
      <dgm:prSet presAssocID="{0F851A11-A7E8-4A6D-B29E-3FE40677381B}" presName="linV" presStyleCnt="0"/>
      <dgm:spPr/>
    </dgm:pt>
    <dgm:pt modelId="{4E7BAF80-FA82-4C74-B71C-7A1562A2AA15}" type="pres">
      <dgm:prSet presAssocID="{0F851A11-A7E8-4A6D-B29E-3FE40677381B}" presName="spVertical1" presStyleCnt="0"/>
      <dgm:spPr/>
    </dgm:pt>
    <dgm:pt modelId="{A2C4208A-F997-4DC8-95B5-0B873C86BC2F}" type="pres">
      <dgm:prSet presAssocID="{0F851A11-A7E8-4A6D-B29E-3FE40677381B}" presName="parTx" presStyleLbl="revTx" presStyleIdx="0" presStyleCnt="1" custScaleY="136921">
        <dgm:presLayoutVars>
          <dgm:chMax val="0"/>
          <dgm:chPref val="0"/>
          <dgm:bulletEnabled val="1"/>
        </dgm:presLayoutVars>
      </dgm:prSet>
      <dgm:spPr/>
    </dgm:pt>
    <dgm:pt modelId="{48047D29-FE70-4FDF-9080-7E2FDDAB2F2B}" type="pres">
      <dgm:prSet presAssocID="{0F851A11-A7E8-4A6D-B29E-3FE40677381B}" presName="spVertical2" presStyleCnt="0"/>
      <dgm:spPr/>
    </dgm:pt>
    <dgm:pt modelId="{B73FE505-79BB-4E49-A021-F94F665A6A35}" type="pres">
      <dgm:prSet presAssocID="{0F851A11-A7E8-4A6D-B29E-3FE40677381B}" presName="spVertical3" presStyleCnt="0"/>
      <dgm:spPr/>
    </dgm:pt>
    <dgm:pt modelId="{70289C1D-9ED4-4C66-9A46-06C46A835E90}" type="pres">
      <dgm:prSet presAssocID="{1AA3AD1E-9A9C-42CD-8EDA-03C9E9DE665C}" presName="padding2" presStyleCnt="0"/>
      <dgm:spPr/>
    </dgm:pt>
    <dgm:pt modelId="{BA3D39C5-943D-4002-80EE-A1E0595C8647}" type="pres">
      <dgm:prSet presAssocID="{1AA3AD1E-9A9C-42CD-8EDA-03C9E9DE665C}" presName="negArrow" presStyleCnt="0"/>
      <dgm:spPr/>
    </dgm:pt>
    <dgm:pt modelId="{4D832231-9987-4E7E-ABC3-383C6517AC95}" type="pres">
      <dgm:prSet presAssocID="{1AA3AD1E-9A9C-42CD-8EDA-03C9E9DE665C}" presName="backgroundArrow" presStyleLbl="node1" presStyleIdx="0" presStyleCnt="1" custScaleY="472414" custLinFactNeighborX="-238" custLinFactNeighborY="17989"/>
      <dgm:spPr/>
    </dgm:pt>
  </dgm:ptLst>
  <dgm:cxnLst>
    <dgm:cxn modelId="{E8CD2346-1497-4F63-85D7-66124B0B9D81}" type="presOf" srcId="{0F851A11-A7E8-4A6D-B29E-3FE40677381B}" destId="{A2C4208A-F997-4DC8-95B5-0B873C86BC2F}" srcOrd="0" destOrd="0" presId="urn:microsoft.com/office/officeart/2005/8/layout/hProcess3"/>
    <dgm:cxn modelId="{15099F67-23DB-4FE6-B9A6-AB3AB696B3F0}" type="presOf" srcId="{1AA3AD1E-9A9C-42CD-8EDA-03C9E9DE665C}" destId="{1F00D772-BDF4-433C-9FF7-68CE4504FE2D}" srcOrd="0" destOrd="0" presId="urn:microsoft.com/office/officeart/2005/8/layout/hProcess3"/>
    <dgm:cxn modelId="{DB6EC4BB-C1CD-4AD9-89C8-A21F5AC4431E}" srcId="{1AA3AD1E-9A9C-42CD-8EDA-03C9E9DE665C}" destId="{0F851A11-A7E8-4A6D-B29E-3FE40677381B}" srcOrd="0" destOrd="0" parTransId="{D2A185EA-C08D-4CCB-81A8-12B6B357CA24}" sibTransId="{3BE97302-B1E7-49D3-A1D0-17DC3C6E2B59}"/>
    <dgm:cxn modelId="{6C04CACA-FF23-4657-BA0C-B43B8DE9BE19}" type="presParOf" srcId="{1F00D772-BDF4-433C-9FF7-68CE4504FE2D}" destId="{90AF2C02-20B8-450B-8C70-AAD720B76121}" srcOrd="0" destOrd="0" presId="urn:microsoft.com/office/officeart/2005/8/layout/hProcess3"/>
    <dgm:cxn modelId="{0D4E57F4-8E77-41F8-AE8D-2BFE6F69F51C}" type="presParOf" srcId="{1F00D772-BDF4-433C-9FF7-68CE4504FE2D}" destId="{646BD831-EF41-4B69-AF4F-E539A25AECAC}" srcOrd="1" destOrd="0" presId="urn:microsoft.com/office/officeart/2005/8/layout/hProcess3"/>
    <dgm:cxn modelId="{7715AEA3-96A7-4AE6-ACBC-D7F987E1E489}" type="presParOf" srcId="{646BD831-EF41-4B69-AF4F-E539A25AECAC}" destId="{EEBF4EF0-8D72-49E9-9390-FAD75966E54C}" srcOrd="0" destOrd="0" presId="urn:microsoft.com/office/officeart/2005/8/layout/hProcess3"/>
    <dgm:cxn modelId="{F9676DBD-0FAD-419D-975C-7B16886DF38A}" type="presParOf" srcId="{646BD831-EF41-4B69-AF4F-E539A25AECAC}" destId="{EB9CE57E-513B-419C-88C0-B1293F982ADC}" srcOrd="1" destOrd="0" presId="urn:microsoft.com/office/officeart/2005/8/layout/hProcess3"/>
    <dgm:cxn modelId="{EB47F689-C6E6-4CA7-B330-916573DD2C14}" type="presParOf" srcId="{EB9CE57E-513B-419C-88C0-B1293F982ADC}" destId="{4E7BAF80-FA82-4C74-B71C-7A1562A2AA15}" srcOrd="0" destOrd="0" presId="urn:microsoft.com/office/officeart/2005/8/layout/hProcess3"/>
    <dgm:cxn modelId="{B9761FED-1F48-42AC-8A95-C8A2E7F6E9D8}" type="presParOf" srcId="{EB9CE57E-513B-419C-88C0-B1293F982ADC}" destId="{A2C4208A-F997-4DC8-95B5-0B873C86BC2F}" srcOrd="1" destOrd="0" presId="urn:microsoft.com/office/officeart/2005/8/layout/hProcess3"/>
    <dgm:cxn modelId="{2239B7C6-2144-4B76-AF52-ECE5E66B9F3D}" type="presParOf" srcId="{EB9CE57E-513B-419C-88C0-B1293F982ADC}" destId="{48047D29-FE70-4FDF-9080-7E2FDDAB2F2B}" srcOrd="2" destOrd="0" presId="urn:microsoft.com/office/officeart/2005/8/layout/hProcess3"/>
    <dgm:cxn modelId="{169FDBA8-A22B-4FB0-9207-A0347F4F8A97}" type="presParOf" srcId="{EB9CE57E-513B-419C-88C0-B1293F982ADC}" destId="{B73FE505-79BB-4E49-A021-F94F665A6A35}" srcOrd="3" destOrd="0" presId="urn:microsoft.com/office/officeart/2005/8/layout/hProcess3"/>
    <dgm:cxn modelId="{5F1018E1-6604-44D4-ADC8-2C02056D9E01}" type="presParOf" srcId="{646BD831-EF41-4B69-AF4F-E539A25AECAC}" destId="{70289C1D-9ED4-4C66-9A46-06C46A835E90}" srcOrd="2" destOrd="0" presId="urn:microsoft.com/office/officeart/2005/8/layout/hProcess3"/>
    <dgm:cxn modelId="{8B39C8DE-E9DD-4920-A942-495E2087E861}" type="presParOf" srcId="{646BD831-EF41-4B69-AF4F-E539A25AECAC}" destId="{BA3D39C5-943D-4002-80EE-A1E0595C8647}" srcOrd="3" destOrd="0" presId="urn:microsoft.com/office/officeart/2005/8/layout/hProcess3"/>
    <dgm:cxn modelId="{8C3A2E93-FEF6-4F1E-B75D-3A8E0FF8B050}" type="presParOf" srcId="{646BD831-EF41-4B69-AF4F-E539A25AECAC}" destId="{4D832231-9987-4E7E-ABC3-383C6517AC95}"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54B848F-8435-4F81-A74F-88EA8D5FF669}"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BF931EC1-AB8D-46FC-8B56-35A8EEA21A48}">
      <dgm:prSet phldrT="[Text]" custT="1">
        <dgm:style>
          <a:lnRef idx="2">
            <a:schemeClr val="accent6"/>
          </a:lnRef>
          <a:fillRef idx="1">
            <a:schemeClr val="lt1"/>
          </a:fillRef>
          <a:effectRef idx="0">
            <a:schemeClr val="accent6"/>
          </a:effectRef>
          <a:fontRef idx="minor">
            <a:schemeClr val="dk1"/>
          </a:fontRef>
        </dgm:style>
      </dgm:prSet>
      <dgm:spPr/>
      <dgm:t>
        <a:bodyPr/>
        <a:lstStyle/>
        <a:p>
          <a:pPr>
            <a:lnSpc>
              <a:spcPct val="100000"/>
            </a:lnSpc>
          </a:pPr>
          <a:r>
            <a:rPr lang="en-IN" sz="1800" b="1" dirty="0"/>
            <a:t>Handlle Missing Values  and remove duplicate entries</a:t>
          </a:r>
        </a:p>
        <a:p>
          <a:pPr>
            <a:lnSpc>
              <a:spcPct val="100000"/>
            </a:lnSpc>
          </a:pPr>
          <a:r>
            <a:rPr lang="en-US" sz="1400" b="1" cap="none" spc="0" dirty="0">
              <a:ln w="0"/>
              <a:solidFill>
                <a:schemeClr val="bg2">
                  <a:lumMod val="10000"/>
                </a:schemeClr>
              </a:solidFill>
              <a:effectLst>
                <a:outerShdw blurRad="38100" dist="25400" dir="5400000" algn="ctr" rotWithShape="0">
                  <a:srgbClr val="6E747A">
                    <a:alpha val="43000"/>
                  </a:srgbClr>
                </a:outerShdw>
              </a:effectLst>
            </a:rPr>
            <a:t>There are no missing values and </a:t>
          </a:r>
          <a:r>
            <a:rPr lang="en-US" sz="1400" b="1" i="0" cap="none" spc="0" dirty="0">
              <a:ln w="0"/>
              <a:solidFill>
                <a:schemeClr val="bg2">
                  <a:lumMod val="10000"/>
                </a:schemeClr>
              </a:solidFill>
              <a:effectLst>
                <a:outerShdw blurRad="38100" dist="25400" dir="5400000" algn="ctr" rotWithShape="0">
                  <a:srgbClr val="6E747A">
                    <a:alpha val="43000"/>
                  </a:srgbClr>
                </a:outerShdw>
              </a:effectLst>
            </a:rPr>
            <a:t>ID may not provide useful insights</a:t>
          </a:r>
          <a:r>
            <a:rPr lang="en-US" sz="800" b="1" i="0" cap="none" spc="0" dirty="0">
              <a:ln w="0"/>
              <a:solidFill>
                <a:schemeClr val="accent1"/>
              </a:solidFill>
              <a:effectLst>
                <a:outerShdw blurRad="38100" dist="25400" dir="5400000" algn="ctr" rotWithShape="0">
                  <a:srgbClr val="6E747A">
                    <a:alpha val="43000"/>
                  </a:srgbClr>
                </a:outerShdw>
              </a:effectLst>
            </a:rPr>
            <a:t>.</a:t>
          </a:r>
          <a:endParaRPr lang="en-IN" sz="1800" b="1" dirty="0"/>
        </a:p>
      </dgm:t>
    </dgm:pt>
    <dgm:pt modelId="{5864A31A-0519-422D-BFE9-0B49452E1D3D}" type="parTrans" cxnId="{D8A53836-CB2D-4AE0-8AFA-EF3C7715B311}">
      <dgm:prSet/>
      <dgm:spPr/>
      <dgm:t>
        <a:bodyPr/>
        <a:lstStyle/>
        <a:p>
          <a:endParaRPr lang="en-IN"/>
        </a:p>
      </dgm:t>
    </dgm:pt>
    <dgm:pt modelId="{A0B49B7F-957A-4C19-B970-8BEA70152325}" type="sibTrans" cxnId="{D8A53836-CB2D-4AE0-8AFA-EF3C7715B311}">
      <dgm:prSet/>
      <dgm:spPr/>
      <dgm:t>
        <a:bodyPr/>
        <a:lstStyle/>
        <a:p>
          <a:endParaRPr lang="en-IN"/>
        </a:p>
      </dgm:t>
    </dgm:pt>
    <dgm:pt modelId="{8FDA1E7B-9B9C-4B20-A081-E9CCB8DDBCB0}">
      <dgm:prSet phldrT="[Text]" custT="1">
        <dgm:style>
          <a:lnRef idx="2">
            <a:schemeClr val="accent3"/>
          </a:lnRef>
          <a:fillRef idx="1">
            <a:schemeClr val="lt1"/>
          </a:fillRef>
          <a:effectRef idx="0">
            <a:schemeClr val="accent3"/>
          </a:effectRef>
          <a:fontRef idx="minor">
            <a:schemeClr val="dk1"/>
          </a:fontRef>
        </dgm:style>
      </dgm:prSet>
      <dgm:spPr/>
      <dgm:t>
        <a:bodyPr/>
        <a:lstStyle/>
        <a:p>
          <a:r>
            <a:rPr lang="en-IN" sz="1800" b="1" i="0" dirty="0"/>
            <a:t>Identifying Categorical Columns</a:t>
          </a:r>
        </a:p>
        <a:p>
          <a:r>
            <a:rPr lang="en-US" sz="1400" b="1" dirty="0"/>
            <a:t> </a:t>
          </a:r>
          <a:r>
            <a:rPr lang="en-US" sz="1400" b="1" cap="none" spc="0" dirty="0">
              <a:ln w="0"/>
              <a:solidFill>
                <a:schemeClr val="bg2">
                  <a:lumMod val="10000"/>
                </a:schemeClr>
              </a:solidFill>
              <a:effectLst>
                <a:outerShdw blurRad="38100" dist="25400" dir="5400000" algn="ctr" rotWithShape="0">
                  <a:srgbClr val="6E747A">
                    <a:alpha val="43000"/>
                  </a:srgbClr>
                </a:outerShdw>
              </a:effectLst>
            </a:rPr>
            <a:t>Warehouse_block (Categories: A, B, C, D, F)</a:t>
          </a:r>
          <a:endParaRPr lang="en-IN" sz="1800" b="1" cap="none" spc="0" dirty="0">
            <a:ln w="0"/>
            <a:solidFill>
              <a:schemeClr val="bg2">
                <a:lumMod val="10000"/>
              </a:schemeClr>
            </a:solidFill>
            <a:effectLst>
              <a:outerShdw blurRad="38100" dist="25400" dir="5400000" algn="ctr" rotWithShape="0">
                <a:srgbClr val="6E747A">
                  <a:alpha val="43000"/>
                </a:srgbClr>
              </a:outerShdw>
            </a:effectLst>
          </a:endParaRPr>
        </a:p>
      </dgm:t>
    </dgm:pt>
    <dgm:pt modelId="{5004EA00-4646-4CAF-880C-215DA61BB69E}" type="parTrans" cxnId="{82B8F692-69B1-4B35-AE13-E2447D1D3B43}">
      <dgm:prSet/>
      <dgm:spPr/>
      <dgm:t>
        <a:bodyPr/>
        <a:lstStyle/>
        <a:p>
          <a:endParaRPr lang="en-IN"/>
        </a:p>
      </dgm:t>
    </dgm:pt>
    <dgm:pt modelId="{65615EFB-B2A5-4BEB-992E-3A992D66C774}" type="sibTrans" cxnId="{82B8F692-69B1-4B35-AE13-E2447D1D3B43}">
      <dgm:prSet/>
      <dgm:spPr/>
      <dgm:t>
        <a:bodyPr/>
        <a:lstStyle/>
        <a:p>
          <a:endParaRPr lang="en-IN"/>
        </a:p>
      </dgm:t>
    </dgm:pt>
    <dgm:pt modelId="{D169C0B5-2FCD-48D6-BD7C-7BBC4F90FD4A}">
      <dgm:prSet phldrT="[Text]" custT="1">
        <dgm:style>
          <a:lnRef idx="2">
            <a:schemeClr val="accent3"/>
          </a:lnRef>
          <a:fillRef idx="1">
            <a:schemeClr val="lt1"/>
          </a:fillRef>
          <a:effectRef idx="0">
            <a:schemeClr val="accent3"/>
          </a:effectRef>
          <a:fontRef idx="minor">
            <a:schemeClr val="dk1"/>
          </a:fontRef>
        </dgm:style>
      </dgm:prSet>
      <dgm:spPr/>
      <dgm:t>
        <a:bodyPr/>
        <a:lstStyle/>
        <a:p>
          <a:pPr>
            <a:buNone/>
          </a:pPr>
          <a:r>
            <a:rPr lang="en-US" sz="1800" b="1" i="0" dirty="0"/>
            <a:t>Encoding Categorical Data</a:t>
          </a:r>
          <a:endParaRPr lang="en-IN" sz="1800" b="1" dirty="0"/>
        </a:p>
      </dgm:t>
    </dgm:pt>
    <dgm:pt modelId="{1214790E-5B5A-4ABB-AE69-E16567F753F1}" type="parTrans" cxnId="{13FFDAD7-5488-422D-9712-7AEAD6AA6A32}">
      <dgm:prSet/>
      <dgm:spPr/>
      <dgm:t>
        <a:bodyPr/>
        <a:lstStyle/>
        <a:p>
          <a:endParaRPr lang="en-IN"/>
        </a:p>
      </dgm:t>
    </dgm:pt>
    <dgm:pt modelId="{7B31DB47-2ADE-41AA-AF73-949FE27310C0}" type="sibTrans" cxnId="{13FFDAD7-5488-422D-9712-7AEAD6AA6A32}">
      <dgm:prSet/>
      <dgm:spPr/>
      <dgm:t>
        <a:bodyPr/>
        <a:lstStyle/>
        <a:p>
          <a:endParaRPr lang="en-IN"/>
        </a:p>
      </dgm:t>
    </dgm:pt>
    <dgm:pt modelId="{4793971F-85C3-4B20-8D41-7809F281304E}">
      <dgm:prSet phldrT="[Text]" custT="1">
        <dgm:style>
          <a:lnRef idx="2">
            <a:schemeClr val="accent3"/>
          </a:lnRef>
          <a:fillRef idx="1">
            <a:schemeClr val="lt1"/>
          </a:fillRef>
          <a:effectRef idx="0">
            <a:schemeClr val="accent3"/>
          </a:effectRef>
          <a:fontRef idx="minor">
            <a:schemeClr val="dk1"/>
          </a:fontRef>
        </dgm:style>
      </dgm:prSet>
      <dgm:spPr/>
      <dgm:t>
        <a:bodyPr/>
        <a:lstStyle/>
        <a:p>
          <a:pPr>
            <a:buFont typeface="Arial" panose="020B0604020202020204" pitchFamily="34" charset="0"/>
            <a:buNone/>
          </a:pPr>
          <a:r>
            <a:rPr lang="en-US" sz="1400" b="1" cap="none" spc="0" dirty="0" err="1">
              <a:ln w="0"/>
              <a:solidFill>
                <a:schemeClr val="bg2">
                  <a:lumMod val="10000"/>
                </a:schemeClr>
              </a:solidFill>
              <a:effectLst>
                <a:outerShdw blurRad="38100" dist="25400" dir="5400000" algn="ctr" rotWithShape="0">
                  <a:srgbClr val="6E747A">
                    <a:alpha val="43000"/>
                  </a:srgbClr>
                </a:outerShdw>
              </a:effectLst>
            </a:rPr>
            <a:t>Product_Importance</a:t>
          </a:r>
          <a:r>
            <a:rPr lang="en-US" sz="1400" b="1" cap="none" spc="0" dirty="0">
              <a:ln w="0"/>
              <a:solidFill>
                <a:schemeClr val="bg2">
                  <a:lumMod val="10000"/>
                </a:schemeClr>
              </a:solidFill>
              <a:effectLst>
                <a:outerShdw blurRad="38100" dist="25400" dir="5400000" algn="ctr" rotWithShape="0">
                  <a:srgbClr val="6E747A">
                    <a:alpha val="43000"/>
                  </a:srgbClr>
                </a:outerShdw>
              </a:effectLst>
            </a:rPr>
            <a:t> (Low &lt; Medium &lt; High) as:</a:t>
          </a:r>
        </a:p>
        <a:p>
          <a:pPr>
            <a:buFont typeface="Arial" panose="020B0604020202020204" pitchFamily="34" charset="0"/>
            <a:buNone/>
          </a:pPr>
          <a:r>
            <a:rPr lang="en-IN" sz="1400" b="1" cap="none" spc="0" dirty="0">
              <a:ln w="0"/>
              <a:solidFill>
                <a:schemeClr val="bg2">
                  <a:lumMod val="10000"/>
                </a:schemeClr>
              </a:solidFill>
              <a:effectLst>
                <a:outerShdw blurRad="38100" dist="25400" dir="5400000" algn="ctr" rotWithShape="0">
                  <a:srgbClr val="6E747A">
                    <a:alpha val="43000"/>
                  </a:srgbClr>
                </a:outerShdw>
              </a:effectLst>
            </a:rPr>
            <a:t>Low → 0  Medium → 1  High → 2</a:t>
          </a:r>
        </a:p>
        <a:p>
          <a:pPr>
            <a:buFont typeface="Arial" panose="020B0604020202020204" pitchFamily="34" charset="0"/>
            <a:buNone/>
          </a:pPr>
          <a:r>
            <a:rPr lang="en-US" sz="1400" b="1" cap="none" spc="0" dirty="0" err="1">
              <a:ln w="0"/>
              <a:solidFill>
                <a:schemeClr val="bg2">
                  <a:lumMod val="10000"/>
                </a:schemeClr>
              </a:solidFill>
              <a:effectLst>
                <a:outerShdw blurRad="38100" dist="25400" dir="5400000" algn="ctr" rotWithShape="0">
                  <a:srgbClr val="6E747A">
                    <a:alpha val="43000"/>
                  </a:srgbClr>
                </a:outerShdw>
              </a:effectLst>
            </a:rPr>
            <a:t>Mode_of_Shipment</a:t>
          </a:r>
          <a:r>
            <a:rPr lang="en-US" sz="1400" b="1" cap="none" spc="0" dirty="0">
              <a:ln w="0"/>
              <a:solidFill>
                <a:schemeClr val="bg2">
                  <a:lumMod val="10000"/>
                </a:schemeClr>
              </a:solidFill>
              <a:effectLst>
                <a:outerShdw blurRad="38100" dist="25400" dir="5400000" algn="ctr" rotWithShape="0">
                  <a:srgbClr val="6E747A">
                    <a:alpha val="43000"/>
                  </a:srgbClr>
                </a:outerShdw>
              </a:effectLst>
            </a:rPr>
            <a:t> (Ship, Flight, Road) → Converted into </a:t>
          </a:r>
          <a:r>
            <a:rPr lang="en-US" sz="1400" b="1" cap="none" spc="0" dirty="0" err="1">
              <a:ln w="0"/>
              <a:solidFill>
                <a:schemeClr val="bg2">
                  <a:lumMod val="10000"/>
                </a:schemeClr>
              </a:solidFill>
              <a:effectLst>
                <a:outerShdw blurRad="38100" dist="25400" dir="5400000" algn="ctr" rotWithShape="0">
                  <a:srgbClr val="6E747A">
                    <a:alpha val="43000"/>
                  </a:srgbClr>
                </a:outerShdw>
              </a:effectLst>
            </a:rPr>
            <a:t>Mode_Ship</a:t>
          </a:r>
          <a:r>
            <a:rPr lang="en-US" sz="1400" b="1" cap="none" spc="0" dirty="0">
              <a:ln w="0"/>
              <a:solidFill>
                <a:schemeClr val="bg2">
                  <a:lumMod val="10000"/>
                </a:schemeClr>
              </a:solidFill>
              <a:effectLst>
                <a:outerShdw blurRad="38100" dist="25400" dir="5400000" algn="ctr" rotWithShape="0">
                  <a:srgbClr val="6E747A">
                    <a:alpha val="43000"/>
                  </a:srgbClr>
                </a:outerShdw>
              </a:effectLst>
            </a:rPr>
            <a:t>, </a:t>
          </a:r>
          <a:r>
            <a:rPr lang="en-US" sz="1400" b="1" cap="none" spc="0" dirty="0" err="1">
              <a:ln w="0"/>
              <a:solidFill>
                <a:schemeClr val="bg2">
                  <a:lumMod val="10000"/>
                </a:schemeClr>
              </a:solidFill>
              <a:effectLst>
                <a:outerShdw blurRad="38100" dist="25400" dir="5400000" algn="ctr" rotWithShape="0">
                  <a:srgbClr val="6E747A">
                    <a:alpha val="43000"/>
                  </a:srgbClr>
                </a:outerShdw>
              </a:effectLst>
            </a:rPr>
            <a:t>Mode_Flight</a:t>
          </a:r>
          <a:r>
            <a:rPr lang="en-US" sz="1400" b="1" cap="none" spc="0" dirty="0">
              <a:ln w="0"/>
              <a:solidFill>
                <a:schemeClr val="bg2">
                  <a:lumMod val="10000"/>
                </a:schemeClr>
              </a:solidFill>
              <a:effectLst>
                <a:outerShdw blurRad="38100" dist="25400" dir="5400000" algn="ctr" rotWithShape="0">
                  <a:srgbClr val="6E747A">
                    <a:alpha val="43000"/>
                  </a:srgbClr>
                </a:outerShdw>
              </a:effectLst>
            </a:rPr>
            <a:t>, </a:t>
          </a:r>
          <a:r>
            <a:rPr lang="en-US" sz="1400" b="1" cap="none" spc="0" dirty="0" err="1">
              <a:ln w="0"/>
              <a:solidFill>
                <a:schemeClr val="bg2">
                  <a:lumMod val="10000"/>
                </a:schemeClr>
              </a:solidFill>
              <a:effectLst>
                <a:outerShdw blurRad="38100" dist="25400" dir="5400000" algn="ctr" rotWithShape="0">
                  <a:srgbClr val="6E747A">
                    <a:alpha val="43000"/>
                  </a:srgbClr>
                </a:outerShdw>
              </a:effectLst>
            </a:rPr>
            <a:t>Mode_Road</a:t>
          </a:r>
          <a:r>
            <a:rPr lang="en-US" sz="1400" b="1" cap="none" spc="0" dirty="0">
              <a:ln w="0"/>
              <a:solidFill>
                <a:schemeClr val="bg2">
                  <a:lumMod val="10000"/>
                </a:schemeClr>
              </a:solidFill>
              <a:effectLst>
                <a:outerShdw blurRad="38100" dist="25400" dir="5400000" algn="ctr" rotWithShape="0">
                  <a:srgbClr val="6E747A">
                    <a:alpha val="43000"/>
                  </a:srgbClr>
                </a:outerShdw>
              </a:effectLst>
            </a:rPr>
            <a:t> (0 or 1).</a:t>
          </a:r>
          <a:endParaRPr lang="en-IN" sz="1400" b="1" cap="none" spc="0" dirty="0">
            <a:ln w="0"/>
            <a:solidFill>
              <a:schemeClr val="bg2">
                <a:lumMod val="10000"/>
              </a:schemeClr>
            </a:solidFill>
            <a:effectLst>
              <a:outerShdw blurRad="38100" dist="25400" dir="5400000" algn="ctr" rotWithShape="0">
                <a:srgbClr val="6E747A">
                  <a:alpha val="43000"/>
                </a:srgbClr>
              </a:outerShdw>
            </a:effectLst>
          </a:endParaRPr>
        </a:p>
      </dgm:t>
    </dgm:pt>
    <dgm:pt modelId="{EDDD02B8-FE1D-4AAD-A20E-6F65237A87FB}" type="parTrans" cxnId="{5B7DB1D8-3809-4204-B17A-6B9FE9C6FA13}">
      <dgm:prSet/>
      <dgm:spPr/>
      <dgm:t>
        <a:bodyPr/>
        <a:lstStyle/>
        <a:p>
          <a:endParaRPr lang="en-IN"/>
        </a:p>
      </dgm:t>
    </dgm:pt>
    <dgm:pt modelId="{4DA72FC9-9AF6-4FB6-8B6F-FE981E908459}" type="sibTrans" cxnId="{5B7DB1D8-3809-4204-B17A-6B9FE9C6FA13}">
      <dgm:prSet/>
      <dgm:spPr/>
      <dgm:t>
        <a:bodyPr/>
        <a:lstStyle/>
        <a:p>
          <a:endParaRPr lang="en-IN"/>
        </a:p>
      </dgm:t>
    </dgm:pt>
    <dgm:pt modelId="{FDC718B9-FBB6-4F95-8068-A3DEFD4FCB7C}">
      <dgm:prSet phldrT="[Text]" custT="1">
        <dgm:style>
          <a:lnRef idx="2">
            <a:schemeClr val="accent3"/>
          </a:lnRef>
          <a:fillRef idx="1">
            <a:schemeClr val="lt1"/>
          </a:fillRef>
          <a:effectRef idx="0">
            <a:schemeClr val="accent3"/>
          </a:effectRef>
          <a:fontRef idx="minor">
            <a:schemeClr val="dk1"/>
          </a:fontRef>
        </dgm:style>
      </dgm:prSet>
      <dgm:spPr/>
      <dgm:t>
        <a:bodyPr/>
        <a:lstStyle/>
        <a:p>
          <a:endParaRPr lang="en-US" sz="1800" b="1" i="0" cap="none" spc="0" dirty="0">
            <a:ln w="0"/>
            <a:solidFill>
              <a:schemeClr val="bg2">
                <a:lumMod val="10000"/>
              </a:schemeClr>
            </a:solidFill>
            <a:effectLst>
              <a:outerShdw blurRad="38100" dist="25400" dir="5400000" algn="ctr" rotWithShape="0">
                <a:srgbClr val="6E747A">
                  <a:alpha val="43000"/>
                </a:srgbClr>
              </a:outerShdw>
            </a:effectLst>
          </a:endParaRPr>
        </a:p>
        <a:p>
          <a:r>
            <a:rPr lang="en-US" sz="1800" b="1" i="0" cap="none" spc="0" dirty="0">
              <a:ln w="0"/>
              <a:solidFill>
                <a:schemeClr val="bg2">
                  <a:lumMod val="10000"/>
                </a:schemeClr>
              </a:solidFill>
              <a:effectLst>
                <a:outerShdw blurRad="38100" dist="25400" dir="5400000" algn="ctr" rotWithShape="0">
                  <a:srgbClr val="6E747A">
                    <a:alpha val="43000"/>
                  </a:srgbClr>
                </a:outerShdw>
              </a:effectLst>
            </a:rPr>
            <a:t>Identifying Target Column</a:t>
          </a:r>
          <a:endParaRPr lang="en-IN" sz="1800" b="1" cap="none" spc="0" dirty="0">
            <a:ln w="0"/>
            <a:solidFill>
              <a:schemeClr val="bg2">
                <a:lumMod val="10000"/>
              </a:schemeClr>
            </a:solidFill>
            <a:effectLst>
              <a:outerShdw blurRad="38100" dist="25400" dir="5400000" algn="ctr" rotWithShape="0">
                <a:srgbClr val="6E747A">
                  <a:alpha val="43000"/>
                </a:srgbClr>
              </a:outerShdw>
            </a:effectLst>
          </a:endParaRPr>
        </a:p>
      </dgm:t>
    </dgm:pt>
    <dgm:pt modelId="{8E4D2FE1-7C6A-490F-919A-1272DC5E0875}" type="parTrans" cxnId="{AFFB0754-A689-4FA1-9C2C-B9B0BCD591E5}">
      <dgm:prSet/>
      <dgm:spPr/>
      <dgm:t>
        <a:bodyPr/>
        <a:lstStyle/>
        <a:p>
          <a:endParaRPr lang="en-IN"/>
        </a:p>
      </dgm:t>
    </dgm:pt>
    <dgm:pt modelId="{5022C498-AA58-4D79-92FF-355CC010FA45}" type="sibTrans" cxnId="{AFFB0754-A689-4FA1-9C2C-B9B0BCD591E5}">
      <dgm:prSet/>
      <dgm:spPr/>
      <dgm:t>
        <a:bodyPr/>
        <a:lstStyle/>
        <a:p>
          <a:endParaRPr lang="en-IN"/>
        </a:p>
      </dgm:t>
    </dgm:pt>
    <dgm:pt modelId="{3D132775-9D25-4E4A-8FFC-05BAFC501060}">
      <dgm:prSet custT="1">
        <dgm:style>
          <a:lnRef idx="2">
            <a:schemeClr val="accent3"/>
          </a:lnRef>
          <a:fillRef idx="1">
            <a:schemeClr val="lt1"/>
          </a:fillRef>
          <a:effectRef idx="0">
            <a:schemeClr val="accent3"/>
          </a:effectRef>
          <a:fontRef idx="minor">
            <a:schemeClr val="dk1"/>
          </a:fontRef>
        </dgm:style>
      </dgm:prSet>
      <dgm:spPr/>
      <dgm:t>
        <a:bodyPr/>
        <a:lstStyle/>
        <a:p>
          <a:pPr>
            <a:buNone/>
          </a:pPr>
          <a:r>
            <a:rPr lang="en-US" sz="1400" b="1" cap="none" spc="0" dirty="0">
              <a:ln w="0"/>
              <a:solidFill>
                <a:schemeClr val="bg2">
                  <a:lumMod val="10000"/>
                </a:schemeClr>
              </a:solidFill>
              <a:effectLst>
                <a:outerShdw blurRad="38100" dist="25400" dir="5400000" algn="ctr" rotWithShape="0">
                  <a:srgbClr val="6E747A">
                    <a:alpha val="43000"/>
                  </a:srgbClr>
                </a:outerShdw>
              </a:effectLst>
            </a:rPr>
            <a:t>  </a:t>
          </a:r>
          <a:r>
            <a:rPr lang="en-US" sz="1400" b="1" cap="none" spc="0" dirty="0" err="1">
              <a:ln w="0"/>
              <a:solidFill>
                <a:schemeClr val="bg2">
                  <a:lumMod val="10000"/>
                </a:schemeClr>
              </a:solidFill>
              <a:effectLst>
                <a:outerShdw blurRad="38100" dist="25400" dir="5400000" algn="ctr" rotWithShape="0">
                  <a:srgbClr val="6E747A">
                    <a:alpha val="43000"/>
                  </a:srgbClr>
                </a:outerShdw>
              </a:effectLst>
            </a:rPr>
            <a:t>Mode_of_Shipment</a:t>
          </a:r>
          <a:r>
            <a:rPr lang="en-US" sz="1400" b="1" cap="none" spc="0" dirty="0">
              <a:ln w="0"/>
              <a:solidFill>
                <a:schemeClr val="bg2">
                  <a:lumMod val="10000"/>
                </a:schemeClr>
              </a:solidFill>
              <a:effectLst>
                <a:outerShdw blurRad="38100" dist="25400" dir="5400000" algn="ctr" rotWithShape="0">
                  <a:srgbClr val="6E747A">
                    <a:alpha val="43000"/>
                  </a:srgbClr>
                </a:outerShdw>
              </a:effectLst>
            </a:rPr>
            <a:t> (Categories: Ship, Flight, Road, etc.)</a:t>
          </a:r>
        </a:p>
      </dgm:t>
    </dgm:pt>
    <dgm:pt modelId="{6F1DA104-9D47-4FEB-86F8-0E09114E3498}" type="parTrans" cxnId="{4A33AF9D-AB3A-417C-9BB0-2C4126D7EA49}">
      <dgm:prSet/>
      <dgm:spPr/>
      <dgm:t>
        <a:bodyPr/>
        <a:lstStyle/>
        <a:p>
          <a:endParaRPr lang="en-IN"/>
        </a:p>
      </dgm:t>
    </dgm:pt>
    <dgm:pt modelId="{B20BDAC8-5D7E-4F2B-9E23-EC9678DE6C19}" type="sibTrans" cxnId="{4A33AF9D-AB3A-417C-9BB0-2C4126D7EA49}">
      <dgm:prSet/>
      <dgm:spPr/>
      <dgm:t>
        <a:bodyPr/>
        <a:lstStyle/>
        <a:p>
          <a:endParaRPr lang="en-IN"/>
        </a:p>
      </dgm:t>
    </dgm:pt>
    <dgm:pt modelId="{CF4D8B38-72DA-4E3C-BD0E-FDDEBAADECCB}">
      <dgm:prSet custT="1">
        <dgm:style>
          <a:lnRef idx="2">
            <a:schemeClr val="accent3"/>
          </a:lnRef>
          <a:fillRef idx="1">
            <a:schemeClr val="lt1"/>
          </a:fillRef>
          <a:effectRef idx="0">
            <a:schemeClr val="accent3"/>
          </a:effectRef>
          <a:fontRef idx="minor">
            <a:schemeClr val="dk1"/>
          </a:fontRef>
        </dgm:style>
      </dgm:prSet>
      <dgm:spPr/>
      <dgm:t>
        <a:bodyPr/>
        <a:lstStyle/>
        <a:p>
          <a:pPr>
            <a:buNone/>
          </a:pPr>
          <a:r>
            <a:rPr lang="en-US" sz="1400" b="1" cap="none" spc="0" dirty="0">
              <a:ln w="0"/>
              <a:solidFill>
                <a:schemeClr val="bg2">
                  <a:lumMod val="10000"/>
                </a:schemeClr>
              </a:solidFill>
              <a:effectLst>
                <a:outerShdw blurRad="38100" dist="25400" dir="5400000" algn="ctr" rotWithShape="0">
                  <a:srgbClr val="6E747A">
                    <a:alpha val="43000"/>
                  </a:srgbClr>
                </a:outerShdw>
              </a:effectLst>
            </a:rPr>
            <a:t>  </a:t>
          </a:r>
          <a:r>
            <a:rPr lang="en-US" sz="1400" b="1" cap="none" spc="0" dirty="0" err="1">
              <a:ln w="0"/>
              <a:solidFill>
                <a:schemeClr val="bg2">
                  <a:lumMod val="10000"/>
                </a:schemeClr>
              </a:solidFill>
              <a:effectLst>
                <a:outerShdw blurRad="38100" dist="25400" dir="5400000" algn="ctr" rotWithShape="0">
                  <a:srgbClr val="6E747A">
                    <a:alpha val="43000"/>
                  </a:srgbClr>
                </a:outerShdw>
              </a:effectLst>
            </a:rPr>
            <a:t>Product_Importance</a:t>
          </a:r>
          <a:r>
            <a:rPr lang="en-US" sz="1400" b="1" cap="none" spc="0" dirty="0">
              <a:ln w="0"/>
              <a:solidFill>
                <a:schemeClr val="bg2">
                  <a:lumMod val="10000"/>
                </a:schemeClr>
              </a:solidFill>
              <a:effectLst>
                <a:outerShdw blurRad="38100" dist="25400" dir="5400000" algn="ctr" rotWithShape="0">
                  <a:srgbClr val="6E747A">
                    <a:alpha val="43000"/>
                  </a:srgbClr>
                </a:outerShdw>
              </a:effectLst>
            </a:rPr>
            <a:t> (Categories: Low, Medium, High)</a:t>
          </a:r>
        </a:p>
      </dgm:t>
    </dgm:pt>
    <dgm:pt modelId="{89C28935-B382-4EDD-9B6E-73725F23E867}" type="parTrans" cxnId="{A9FBE608-553A-4CA2-8199-D904FA48B359}">
      <dgm:prSet/>
      <dgm:spPr/>
      <dgm:t>
        <a:bodyPr/>
        <a:lstStyle/>
        <a:p>
          <a:endParaRPr lang="en-IN"/>
        </a:p>
      </dgm:t>
    </dgm:pt>
    <dgm:pt modelId="{29B3C0FA-193C-41A5-BC29-73BF17A61C0D}" type="sibTrans" cxnId="{A9FBE608-553A-4CA2-8199-D904FA48B359}">
      <dgm:prSet/>
      <dgm:spPr/>
      <dgm:t>
        <a:bodyPr/>
        <a:lstStyle/>
        <a:p>
          <a:endParaRPr lang="en-IN"/>
        </a:p>
      </dgm:t>
    </dgm:pt>
    <dgm:pt modelId="{D7E61A92-A520-4971-857B-4E615E9221DC}">
      <dgm:prSet custT="1">
        <dgm:style>
          <a:lnRef idx="2">
            <a:schemeClr val="accent3"/>
          </a:lnRef>
          <a:fillRef idx="1">
            <a:schemeClr val="lt1"/>
          </a:fillRef>
          <a:effectRef idx="0">
            <a:schemeClr val="accent3"/>
          </a:effectRef>
          <a:fontRef idx="minor">
            <a:schemeClr val="dk1"/>
          </a:fontRef>
        </dgm:style>
      </dgm:prSet>
      <dgm:spPr/>
      <dgm:t>
        <a:bodyPr/>
        <a:lstStyle/>
        <a:p>
          <a:pPr>
            <a:buNone/>
          </a:pPr>
          <a:r>
            <a:rPr lang="en-IN" sz="1400" b="1" cap="none" spc="0" dirty="0">
              <a:ln w="0"/>
              <a:solidFill>
                <a:schemeClr val="bg2">
                  <a:lumMod val="10000"/>
                </a:schemeClr>
              </a:solidFill>
              <a:effectLst>
                <a:outerShdw blurRad="38100" dist="25400" dir="5400000" algn="ctr" rotWithShape="0">
                  <a:srgbClr val="6E747A">
                    <a:alpha val="43000"/>
                  </a:srgbClr>
                </a:outerShdw>
              </a:effectLst>
            </a:rPr>
            <a:t>  Gender (Categories: Male, Female)</a:t>
          </a:r>
          <a:endParaRPr lang="en-US" sz="1400" b="1" cap="none" spc="0" dirty="0">
            <a:ln w="0"/>
            <a:solidFill>
              <a:schemeClr val="bg2">
                <a:lumMod val="10000"/>
              </a:schemeClr>
            </a:solidFill>
            <a:effectLst>
              <a:outerShdw blurRad="38100" dist="25400" dir="5400000" algn="ctr" rotWithShape="0">
                <a:srgbClr val="6E747A">
                  <a:alpha val="43000"/>
                </a:srgbClr>
              </a:outerShdw>
            </a:effectLst>
          </a:endParaRPr>
        </a:p>
      </dgm:t>
    </dgm:pt>
    <dgm:pt modelId="{D68D145B-6681-4D9F-812E-795B9A86E3E9}" type="parTrans" cxnId="{B55A547D-C501-4AA5-8789-79E7A5F63B44}">
      <dgm:prSet/>
      <dgm:spPr/>
      <dgm:t>
        <a:bodyPr/>
        <a:lstStyle/>
        <a:p>
          <a:endParaRPr lang="en-IN"/>
        </a:p>
      </dgm:t>
    </dgm:pt>
    <dgm:pt modelId="{2E991736-B25B-41EC-A6FF-CA8D9E2AD04B}" type="sibTrans" cxnId="{B55A547D-C501-4AA5-8789-79E7A5F63B44}">
      <dgm:prSet/>
      <dgm:spPr/>
      <dgm:t>
        <a:bodyPr/>
        <a:lstStyle/>
        <a:p>
          <a:endParaRPr lang="en-IN"/>
        </a:p>
      </dgm:t>
    </dgm:pt>
    <dgm:pt modelId="{7CD1C57E-2E22-42B1-9463-35787E034E52}">
      <dgm:prSet phldrT="[Text]" custT="1">
        <dgm:style>
          <a:lnRef idx="2">
            <a:schemeClr val="accent3"/>
          </a:lnRef>
          <a:fillRef idx="1">
            <a:schemeClr val="lt1"/>
          </a:fillRef>
          <a:effectRef idx="0">
            <a:schemeClr val="accent3"/>
          </a:effectRef>
          <a:fontRef idx="minor">
            <a:schemeClr val="dk1"/>
          </a:fontRef>
        </dgm:style>
      </dgm:prSet>
      <dgm:spPr/>
      <dgm:t>
        <a:bodyPr/>
        <a:lstStyle/>
        <a:p>
          <a:pPr>
            <a:buNone/>
          </a:pPr>
          <a:r>
            <a:rPr lang="en-US" sz="1400" b="1" cap="none" spc="0" dirty="0">
              <a:ln w="0"/>
              <a:solidFill>
                <a:schemeClr val="bg2">
                  <a:lumMod val="10000"/>
                </a:schemeClr>
              </a:solidFill>
              <a:effectLst>
                <a:outerShdw blurRad="38100" dist="25400" dir="5400000" algn="ctr" rotWithShape="0">
                  <a:srgbClr val="6E747A">
                    <a:alpha val="43000"/>
                  </a:srgbClr>
                </a:outerShdw>
              </a:effectLst>
            </a:rPr>
            <a:t>"</a:t>
          </a:r>
          <a:r>
            <a:rPr lang="en-US" sz="1400" b="1" cap="none" spc="0" dirty="0" err="1">
              <a:ln w="0"/>
              <a:solidFill>
                <a:schemeClr val="bg2">
                  <a:lumMod val="10000"/>
                </a:schemeClr>
              </a:solidFill>
              <a:effectLst>
                <a:outerShdw blurRad="38100" dist="25400" dir="5400000" algn="ctr" rotWithShape="0">
                  <a:srgbClr val="6E747A">
                    <a:alpha val="43000"/>
                  </a:srgbClr>
                </a:outerShdw>
              </a:effectLst>
            </a:rPr>
            <a:t>Reached_on_Time_Y.N</a:t>
          </a:r>
          <a:r>
            <a:rPr lang="en-US" sz="1400" b="1" cap="none" spc="0" dirty="0">
              <a:ln w="0"/>
              <a:solidFill>
                <a:schemeClr val="bg2">
                  <a:lumMod val="10000"/>
                </a:schemeClr>
              </a:solidFill>
              <a:effectLst>
                <a:outerShdw blurRad="38100" dist="25400" dir="5400000" algn="ctr" rotWithShape="0">
                  <a:srgbClr val="6E747A">
                    <a:alpha val="43000"/>
                  </a:srgbClr>
                </a:outerShdw>
              </a:effectLst>
            </a:rPr>
            <a:t>“ is the target variable and 0 for “ ON TIME” and 1 for “DELAYED”</a:t>
          </a:r>
          <a:endParaRPr lang="en-IN" sz="1400" b="1" cap="none" spc="0" dirty="0">
            <a:ln w="0"/>
            <a:solidFill>
              <a:schemeClr val="bg2">
                <a:lumMod val="10000"/>
              </a:schemeClr>
            </a:solidFill>
            <a:effectLst>
              <a:outerShdw blurRad="38100" dist="25400" dir="5400000" algn="ctr" rotWithShape="0">
                <a:srgbClr val="6E747A">
                  <a:alpha val="43000"/>
                </a:srgbClr>
              </a:outerShdw>
            </a:effectLst>
          </a:endParaRPr>
        </a:p>
      </dgm:t>
    </dgm:pt>
    <dgm:pt modelId="{0368C4CD-883A-4C4E-A2DE-2C60499B60A5}" type="parTrans" cxnId="{C2A82424-A3FB-4100-BEFF-C3F7259F07F3}">
      <dgm:prSet/>
      <dgm:spPr/>
      <dgm:t>
        <a:bodyPr/>
        <a:lstStyle/>
        <a:p>
          <a:endParaRPr lang="en-IN"/>
        </a:p>
      </dgm:t>
    </dgm:pt>
    <dgm:pt modelId="{7AA609FE-9E3B-4547-AAE6-1316389CD6A3}" type="sibTrans" cxnId="{C2A82424-A3FB-4100-BEFF-C3F7259F07F3}">
      <dgm:prSet/>
      <dgm:spPr/>
      <dgm:t>
        <a:bodyPr/>
        <a:lstStyle/>
        <a:p>
          <a:endParaRPr lang="en-IN"/>
        </a:p>
      </dgm:t>
    </dgm:pt>
    <dgm:pt modelId="{50405C80-6178-443C-9A18-92AA3D8AAF44}" type="pres">
      <dgm:prSet presAssocID="{654B848F-8435-4F81-A74F-88EA8D5FF669}" presName="Name0" presStyleCnt="0">
        <dgm:presLayoutVars>
          <dgm:dir/>
          <dgm:resizeHandles/>
        </dgm:presLayoutVars>
      </dgm:prSet>
      <dgm:spPr/>
    </dgm:pt>
    <dgm:pt modelId="{8583DBE0-5ED2-4823-A82C-B1B127F17BDE}" type="pres">
      <dgm:prSet presAssocID="{BF931EC1-AB8D-46FC-8B56-35A8EEA21A48}" presName="compNode" presStyleCnt="0"/>
      <dgm:spPr/>
    </dgm:pt>
    <dgm:pt modelId="{D550ED7D-231E-4990-BE46-01A64AE1AB0F}" type="pres">
      <dgm:prSet presAssocID="{BF931EC1-AB8D-46FC-8B56-35A8EEA21A48}" presName="dummyConnPt" presStyleCnt="0"/>
      <dgm:spPr/>
    </dgm:pt>
    <dgm:pt modelId="{CB1BB82E-71ED-48B3-BD78-292B557B6C8C}" type="pres">
      <dgm:prSet presAssocID="{BF931EC1-AB8D-46FC-8B56-35A8EEA21A48}" presName="node" presStyleLbl="node1" presStyleIdx="0" presStyleCnt="4">
        <dgm:presLayoutVars>
          <dgm:bulletEnabled val="1"/>
        </dgm:presLayoutVars>
      </dgm:prSet>
      <dgm:spPr/>
    </dgm:pt>
    <dgm:pt modelId="{D9186EBB-7FCA-4865-B052-A70F13B6BE01}" type="pres">
      <dgm:prSet presAssocID="{A0B49B7F-957A-4C19-B970-8BEA70152325}" presName="sibTrans" presStyleLbl="bgSibTrans2D1" presStyleIdx="0" presStyleCnt="3"/>
      <dgm:spPr/>
    </dgm:pt>
    <dgm:pt modelId="{45C05977-326B-4FD8-AFBF-23386DF5D48E}" type="pres">
      <dgm:prSet presAssocID="{8FDA1E7B-9B9C-4B20-A081-E9CCB8DDBCB0}" presName="compNode" presStyleCnt="0"/>
      <dgm:spPr/>
    </dgm:pt>
    <dgm:pt modelId="{2082CACC-3A8D-4D4F-97A9-4607E5A18AC8}" type="pres">
      <dgm:prSet presAssocID="{8FDA1E7B-9B9C-4B20-A081-E9CCB8DDBCB0}" presName="dummyConnPt" presStyleCnt="0"/>
      <dgm:spPr/>
    </dgm:pt>
    <dgm:pt modelId="{0E4021CE-7C64-4F51-A811-2CC34F039512}" type="pres">
      <dgm:prSet presAssocID="{8FDA1E7B-9B9C-4B20-A081-E9CCB8DDBCB0}" presName="node" presStyleLbl="node1" presStyleIdx="1" presStyleCnt="4">
        <dgm:presLayoutVars>
          <dgm:bulletEnabled val="1"/>
        </dgm:presLayoutVars>
      </dgm:prSet>
      <dgm:spPr/>
    </dgm:pt>
    <dgm:pt modelId="{3D39526E-E9E2-44F9-865F-F5FD2AB77BC2}" type="pres">
      <dgm:prSet presAssocID="{65615EFB-B2A5-4BEB-992E-3A992D66C774}" presName="sibTrans" presStyleLbl="bgSibTrans2D1" presStyleIdx="1" presStyleCnt="3"/>
      <dgm:spPr/>
    </dgm:pt>
    <dgm:pt modelId="{C279E229-B36E-4F5D-9F67-77119416FE46}" type="pres">
      <dgm:prSet presAssocID="{D169C0B5-2FCD-48D6-BD7C-7BBC4F90FD4A}" presName="compNode" presStyleCnt="0"/>
      <dgm:spPr/>
    </dgm:pt>
    <dgm:pt modelId="{0828F358-9455-4709-A437-3E9FF61E207F}" type="pres">
      <dgm:prSet presAssocID="{D169C0B5-2FCD-48D6-BD7C-7BBC4F90FD4A}" presName="dummyConnPt" presStyleCnt="0"/>
      <dgm:spPr/>
    </dgm:pt>
    <dgm:pt modelId="{3AB5DD6D-855E-4A23-B640-95EE1BDA5560}" type="pres">
      <dgm:prSet presAssocID="{D169C0B5-2FCD-48D6-BD7C-7BBC4F90FD4A}" presName="node" presStyleLbl="node1" presStyleIdx="2" presStyleCnt="4">
        <dgm:presLayoutVars>
          <dgm:bulletEnabled val="1"/>
        </dgm:presLayoutVars>
      </dgm:prSet>
      <dgm:spPr/>
    </dgm:pt>
    <dgm:pt modelId="{FD99062C-9240-4E5C-9096-8408A3A6DF2B}" type="pres">
      <dgm:prSet presAssocID="{7B31DB47-2ADE-41AA-AF73-949FE27310C0}" presName="sibTrans" presStyleLbl="bgSibTrans2D1" presStyleIdx="2" presStyleCnt="3"/>
      <dgm:spPr/>
    </dgm:pt>
    <dgm:pt modelId="{AF46663E-E8C5-4DF4-AD34-E9081DCA72FD}" type="pres">
      <dgm:prSet presAssocID="{FDC718B9-FBB6-4F95-8068-A3DEFD4FCB7C}" presName="compNode" presStyleCnt="0"/>
      <dgm:spPr/>
    </dgm:pt>
    <dgm:pt modelId="{C5306215-D2AC-4CC5-B710-05BAE64E4ABD}" type="pres">
      <dgm:prSet presAssocID="{FDC718B9-FBB6-4F95-8068-A3DEFD4FCB7C}" presName="dummyConnPt" presStyleCnt="0"/>
      <dgm:spPr/>
    </dgm:pt>
    <dgm:pt modelId="{1BA4A9FE-9F5B-4F45-9374-F3C6D1896699}" type="pres">
      <dgm:prSet presAssocID="{FDC718B9-FBB6-4F95-8068-A3DEFD4FCB7C}" presName="node" presStyleLbl="node1" presStyleIdx="3" presStyleCnt="4" custLinFactNeighborX="1129" custLinFactNeighborY="697">
        <dgm:presLayoutVars>
          <dgm:bulletEnabled val="1"/>
        </dgm:presLayoutVars>
      </dgm:prSet>
      <dgm:spPr/>
    </dgm:pt>
  </dgm:ptLst>
  <dgm:cxnLst>
    <dgm:cxn modelId="{A9FBE608-553A-4CA2-8199-D904FA48B359}" srcId="{8FDA1E7B-9B9C-4B20-A081-E9CCB8DDBCB0}" destId="{CF4D8B38-72DA-4E3C-BD0E-FDDEBAADECCB}" srcOrd="1" destOrd="0" parTransId="{89C28935-B382-4EDD-9B6E-73725F23E867}" sibTransId="{29B3C0FA-193C-41A5-BC29-73BF17A61C0D}"/>
    <dgm:cxn modelId="{C2A82424-A3FB-4100-BEFF-C3F7259F07F3}" srcId="{FDC718B9-FBB6-4F95-8068-A3DEFD4FCB7C}" destId="{7CD1C57E-2E22-42B1-9463-35787E034E52}" srcOrd="0" destOrd="0" parTransId="{0368C4CD-883A-4C4E-A2DE-2C60499B60A5}" sibTransId="{7AA609FE-9E3B-4547-AAE6-1316389CD6A3}"/>
    <dgm:cxn modelId="{91EB9024-D64F-4041-8592-2F1007705BF7}" type="presOf" srcId="{BF931EC1-AB8D-46FC-8B56-35A8EEA21A48}" destId="{CB1BB82E-71ED-48B3-BD78-292B557B6C8C}" srcOrd="0" destOrd="0" presId="urn:microsoft.com/office/officeart/2005/8/layout/bProcess4"/>
    <dgm:cxn modelId="{05AE5C35-BF89-467F-88F4-FD4CD9716957}" type="presOf" srcId="{654B848F-8435-4F81-A74F-88EA8D5FF669}" destId="{50405C80-6178-443C-9A18-92AA3D8AAF44}" srcOrd="0" destOrd="0" presId="urn:microsoft.com/office/officeart/2005/8/layout/bProcess4"/>
    <dgm:cxn modelId="{D8A53836-CB2D-4AE0-8AFA-EF3C7715B311}" srcId="{654B848F-8435-4F81-A74F-88EA8D5FF669}" destId="{BF931EC1-AB8D-46FC-8B56-35A8EEA21A48}" srcOrd="0" destOrd="0" parTransId="{5864A31A-0519-422D-BFE9-0B49452E1D3D}" sibTransId="{A0B49B7F-957A-4C19-B970-8BEA70152325}"/>
    <dgm:cxn modelId="{F6C31038-DB8D-4EFE-A6CE-8BBEE7E8B04E}" type="presOf" srcId="{3D132775-9D25-4E4A-8FFC-05BAFC501060}" destId="{0E4021CE-7C64-4F51-A811-2CC34F039512}" srcOrd="0" destOrd="1" presId="urn:microsoft.com/office/officeart/2005/8/layout/bProcess4"/>
    <dgm:cxn modelId="{D3503863-B0F7-4044-9C72-6481261D46F5}" type="presOf" srcId="{8FDA1E7B-9B9C-4B20-A081-E9CCB8DDBCB0}" destId="{0E4021CE-7C64-4F51-A811-2CC34F039512}" srcOrd="0" destOrd="0" presId="urn:microsoft.com/office/officeart/2005/8/layout/bProcess4"/>
    <dgm:cxn modelId="{22673344-A85D-40CC-86E3-508CB94E58F3}" type="presOf" srcId="{D169C0B5-2FCD-48D6-BD7C-7BBC4F90FD4A}" destId="{3AB5DD6D-855E-4A23-B640-95EE1BDA5560}" srcOrd="0" destOrd="0" presId="urn:microsoft.com/office/officeart/2005/8/layout/bProcess4"/>
    <dgm:cxn modelId="{712F6972-113F-468B-A0B4-C139E6A2C869}" type="presOf" srcId="{D7E61A92-A520-4971-857B-4E615E9221DC}" destId="{0E4021CE-7C64-4F51-A811-2CC34F039512}" srcOrd="0" destOrd="3" presId="urn:microsoft.com/office/officeart/2005/8/layout/bProcess4"/>
    <dgm:cxn modelId="{AFFB0754-A689-4FA1-9C2C-B9B0BCD591E5}" srcId="{654B848F-8435-4F81-A74F-88EA8D5FF669}" destId="{FDC718B9-FBB6-4F95-8068-A3DEFD4FCB7C}" srcOrd="3" destOrd="0" parTransId="{8E4D2FE1-7C6A-490F-919A-1272DC5E0875}" sibTransId="{5022C498-AA58-4D79-92FF-355CC010FA45}"/>
    <dgm:cxn modelId="{B55A547D-C501-4AA5-8789-79E7A5F63B44}" srcId="{8FDA1E7B-9B9C-4B20-A081-E9CCB8DDBCB0}" destId="{D7E61A92-A520-4971-857B-4E615E9221DC}" srcOrd="2" destOrd="0" parTransId="{D68D145B-6681-4D9F-812E-795B9A86E3E9}" sibTransId="{2E991736-B25B-41EC-A6FF-CA8D9E2AD04B}"/>
    <dgm:cxn modelId="{F1658B8E-8AD0-452D-B977-79A18F5A8392}" type="presOf" srcId="{FDC718B9-FBB6-4F95-8068-A3DEFD4FCB7C}" destId="{1BA4A9FE-9F5B-4F45-9374-F3C6D1896699}" srcOrd="0" destOrd="0" presId="urn:microsoft.com/office/officeart/2005/8/layout/bProcess4"/>
    <dgm:cxn modelId="{82B8F692-69B1-4B35-AE13-E2447D1D3B43}" srcId="{654B848F-8435-4F81-A74F-88EA8D5FF669}" destId="{8FDA1E7B-9B9C-4B20-A081-E9CCB8DDBCB0}" srcOrd="1" destOrd="0" parTransId="{5004EA00-4646-4CAF-880C-215DA61BB69E}" sibTransId="{65615EFB-B2A5-4BEB-992E-3A992D66C774}"/>
    <dgm:cxn modelId="{57D41899-B9C0-401C-9FD9-70254601EBDA}" type="presOf" srcId="{A0B49B7F-957A-4C19-B970-8BEA70152325}" destId="{D9186EBB-7FCA-4865-B052-A70F13B6BE01}" srcOrd="0" destOrd="0" presId="urn:microsoft.com/office/officeart/2005/8/layout/bProcess4"/>
    <dgm:cxn modelId="{4A33AF9D-AB3A-417C-9BB0-2C4126D7EA49}" srcId="{8FDA1E7B-9B9C-4B20-A081-E9CCB8DDBCB0}" destId="{3D132775-9D25-4E4A-8FFC-05BAFC501060}" srcOrd="0" destOrd="0" parTransId="{6F1DA104-9D47-4FEB-86F8-0E09114E3498}" sibTransId="{B20BDAC8-5D7E-4F2B-9E23-EC9678DE6C19}"/>
    <dgm:cxn modelId="{3CE569A4-B835-4B16-8A56-CA7246650BDF}" type="presOf" srcId="{7B31DB47-2ADE-41AA-AF73-949FE27310C0}" destId="{FD99062C-9240-4E5C-9096-8408A3A6DF2B}" srcOrd="0" destOrd="0" presId="urn:microsoft.com/office/officeart/2005/8/layout/bProcess4"/>
    <dgm:cxn modelId="{B7ADC5A6-F769-4046-8521-2080EF4F68CF}" type="presOf" srcId="{7CD1C57E-2E22-42B1-9463-35787E034E52}" destId="{1BA4A9FE-9F5B-4F45-9374-F3C6D1896699}" srcOrd="0" destOrd="1" presId="urn:microsoft.com/office/officeart/2005/8/layout/bProcess4"/>
    <dgm:cxn modelId="{0990AFB4-6DBE-44D9-A50A-154CA6FAF475}" type="presOf" srcId="{4793971F-85C3-4B20-8D41-7809F281304E}" destId="{3AB5DD6D-855E-4A23-B640-95EE1BDA5560}" srcOrd="0" destOrd="1" presId="urn:microsoft.com/office/officeart/2005/8/layout/bProcess4"/>
    <dgm:cxn modelId="{F31532B9-5F9A-4A83-9168-A18AF81E4A94}" type="presOf" srcId="{CF4D8B38-72DA-4E3C-BD0E-FDDEBAADECCB}" destId="{0E4021CE-7C64-4F51-A811-2CC34F039512}" srcOrd="0" destOrd="2" presId="urn:microsoft.com/office/officeart/2005/8/layout/bProcess4"/>
    <dgm:cxn modelId="{32D86FBC-D4E2-4408-9ACA-30AD37114781}" type="presOf" srcId="{65615EFB-B2A5-4BEB-992E-3A992D66C774}" destId="{3D39526E-E9E2-44F9-865F-F5FD2AB77BC2}" srcOrd="0" destOrd="0" presId="urn:microsoft.com/office/officeart/2005/8/layout/bProcess4"/>
    <dgm:cxn modelId="{13FFDAD7-5488-422D-9712-7AEAD6AA6A32}" srcId="{654B848F-8435-4F81-A74F-88EA8D5FF669}" destId="{D169C0B5-2FCD-48D6-BD7C-7BBC4F90FD4A}" srcOrd="2" destOrd="0" parTransId="{1214790E-5B5A-4ABB-AE69-E16567F753F1}" sibTransId="{7B31DB47-2ADE-41AA-AF73-949FE27310C0}"/>
    <dgm:cxn modelId="{5B7DB1D8-3809-4204-B17A-6B9FE9C6FA13}" srcId="{D169C0B5-2FCD-48D6-BD7C-7BBC4F90FD4A}" destId="{4793971F-85C3-4B20-8D41-7809F281304E}" srcOrd="0" destOrd="0" parTransId="{EDDD02B8-FE1D-4AAD-A20E-6F65237A87FB}" sibTransId="{4DA72FC9-9AF6-4FB6-8B6F-FE981E908459}"/>
    <dgm:cxn modelId="{8B3C3304-9650-45C1-B029-93E06C040E25}" type="presParOf" srcId="{50405C80-6178-443C-9A18-92AA3D8AAF44}" destId="{8583DBE0-5ED2-4823-A82C-B1B127F17BDE}" srcOrd="0" destOrd="0" presId="urn:microsoft.com/office/officeart/2005/8/layout/bProcess4"/>
    <dgm:cxn modelId="{3D1D5931-E0EE-48D2-A79F-D8FF126FD70D}" type="presParOf" srcId="{8583DBE0-5ED2-4823-A82C-B1B127F17BDE}" destId="{D550ED7D-231E-4990-BE46-01A64AE1AB0F}" srcOrd="0" destOrd="0" presId="urn:microsoft.com/office/officeart/2005/8/layout/bProcess4"/>
    <dgm:cxn modelId="{423D0BBF-A391-401C-9721-2C2E9B296504}" type="presParOf" srcId="{8583DBE0-5ED2-4823-A82C-B1B127F17BDE}" destId="{CB1BB82E-71ED-48B3-BD78-292B557B6C8C}" srcOrd="1" destOrd="0" presId="urn:microsoft.com/office/officeart/2005/8/layout/bProcess4"/>
    <dgm:cxn modelId="{7D3F6DA9-20F2-405B-BA83-E42AB99C1F5C}" type="presParOf" srcId="{50405C80-6178-443C-9A18-92AA3D8AAF44}" destId="{D9186EBB-7FCA-4865-B052-A70F13B6BE01}" srcOrd="1" destOrd="0" presId="urn:microsoft.com/office/officeart/2005/8/layout/bProcess4"/>
    <dgm:cxn modelId="{3AA15EB5-35C2-4F05-9BB5-31C2607A2ACA}" type="presParOf" srcId="{50405C80-6178-443C-9A18-92AA3D8AAF44}" destId="{45C05977-326B-4FD8-AFBF-23386DF5D48E}" srcOrd="2" destOrd="0" presId="urn:microsoft.com/office/officeart/2005/8/layout/bProcess4"/>
    <dgm:cxn modelId="{52583176-1763-47CA-88BF-7113AB3E1690}" type="presParOf" srcId="{45C05977-326B-4FD8-AFBF-23386DF5D48E}" destId="{2082CACC-3A8D-4D4F-97A9-4607E5A18AC8}" srcOrd="0" destOrd="0" presId="urn:microsoft.com/office/officeart/2005/8/layout/bProcess4"/>
    <dgm:cxn modelId="{E4FE3586-70C7-4510-AD7B-1557FE957D32}" type="presParOf" srcId="{45C05977-326B-4FD8-AFBF-23386DF5D48E}" destId="{0E4021CE-7C64-4F51-A811-2CC34F039512}" srcOrd="1" destOrd="0" presId="urn:microsoft.com/office/officeart/2005/8/layout/bProcess4"/>
    <dgm:cxn modelId="{1995B689-7E4C-4134-8B1A-1C2D642B6202}" type="presParOf" srcId="{50405C80-6178-443C-9A18-92AA3D8AAF44}" destId="{3D39526E-E9E2-44F9-865F-F5FD2AB77BC2}" srcOrd="3" destOrd="0" presId="urn:microsoft.com/office/officeart/2005/8/layout/bProcess4"/>
    <dgm:cxn modelId="{4F6ACDD0-B3E0-4759-9F37-D34F51B21CE2}" type="presParOf" srcId="{50405C80-6178-443C-9A18-92AA3D8AAF44}" destId="{C279E229-B36E-4F5D-9F67-77119416FE46}" srcOrd="4" destOrd="0" presId="urn:microsoft.com/office/officeart/2005/8/layout/bProcess4"/>
    <dgm:cxn modelId="{4151192E-D52F-4D66-8395-9DA6CDA95F4A}" type="presParOf" srcId="{C279E229-B36E-4F5D-9F67-77119416FE46}" destId="{0828F358-9455-4709-A437-3E9FF61E207F}" srcOrd="0" destOrd="0" presId="urn:microsoft.com/office/officeart/2005/8/layout/bProcess4"/>
    <dgm:cxn modelId="{8FD6C69E-ED1B-4DBD-8F17-7C680ADAEDFB}" type="presParOf" srcId="{C279E229-B36E-4F5D-9F67-77119416FE46}" destId="{3AB5DD6D-855E-4A23-B640-95EE1BDA5560}" srcOrd="1" destOrd="0" presId="urn:microsoft.com/office/officeart/2005/8/layout/bProcess4"/>
    <dgm:cxn modelId="{E7377A75-5866-426D-9E5A-84DB1ADFE612}" type="presParOf" srcId="{50405C80-6178-443C-9A18-92AA3D8AAF44}" destId="{FD99062C-9240-4E5C-9096-8408A3A6DF2B}" srcOrd="5" destOrd="0" presId="urn:microsoft.com/office/officeart/2005/8/layout/bProcess4"/>
    <dgm:cxn modelId="{24460780-DC34-4583-923B-F32259EAE69B}" type="presParOf" srcId="{50405C80-6178-443C-9A18-92AA3D8AAF44}" destId="{AF46663E-E8C5-4DF4-AD34-E9081DCA72FD}" srcOrd="6" destOrd="0" presId="urn:microsoft.com/office/officeart/2005/8/layout/bProcess4"/>
    <dgm:cxn modelId="{F38DA788-0C7E-4BA0-80B8-CF6B433596D2}" type="presParOf" srcId="{AF46663E-E8C5-4DF4-AD34-E9081DCA72FD}" destId="{C5306215-D2AC-4CC5-B710-05BAE64E4ABD}" srcOrd="0" destOrd="0" presId="urn:microsoft.com/office/officeart/2005/8/layout/bProcess4"/>
    <dgm:cxn modelId="{C8F0A6A2-FD18-4967-9ED6-2C9B273A08AF}" type="presParOf" srcId="{AF46663E-E8C5-4DF4-AD34-E9081DCA72FD}" destId="{1BA4A9FE-9F5B-4F45-9374-F3C6D1896699}" srcOrd="1" destOrd="0" presId="urn:microsoft.com/office/officeart/2005/8/layout/b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986D6B5-F15A-4A70-BB2F-5EB6109D50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952EE48C-ACBC-47FD-BCFE-EE37317B3D27}">
      <dgm:prSet phldrT="[Text]"/>
      <dgm:spPr/>
      <dgm:t>
        <a:bodyPr/>
        <a:lstStyle/>
        <a:p>
          <a:pPr>
            <a:buNone/>
          </a:pPr>
          <a:r>
            <a:rPr lang="en-IN" b="1" i="0" dirty="0"/>
            <a:t>Logistic Regression</a:t>
          </a:r>
          <a:endParaRPr lang="en-IN" dirty="0"/>
        </a:p>
      </dgm:t>
    </dgm:pt>
    <dgm:pt modelId="{E830B48D-25E0-4EA9-AB85-97FDBC01A542}" type="parTrans" cxnId="{3168CF43-8D77-4FF2-BC1F-F45E932A2722}">
      <dgm:prSet/>
      <dgm:spPr/>
      <dgm:t>
        <a:bodyPr/>
        <a:lstStyle/>
        <a:p>
          <a:endParaRPr lang="en-IN"/>
        </a:p>
      </dgm:t>
    </dgm:pt>
    <dgm:pt modelId="{6417D668-B588-4DC5-8FCC-CB20C8420E2D}" type="sibTrans" cxnId="{3168CF43-8D77-4FF2-BC1F-F45E932A2722}">
      <dgm:prSet/>
      <dgm:spPr/>
      <dgm:t>
        <a:bodyPr/>
        <a:lstStyle/>
        <a:p>
          <a:endParaRPr lang="en-IN"/>
        </a:p>
      </dgm:t>
    </dgm:pt>
    <dgm:pt modelId="{87DC31FA-2ECB-4420-9883-003A8887A926}">
      <dgm:prSet phldrT="[Text]"/>
      <dgm:spPr/>
      <dgm:t>
        <a:bodyPr/>
        <a:lstStyle/>
        <a:p>
          <a:pPr>
            <a:buNone/>
          </a:pPr>
          <a:r>
            <a:rPr lang="en-US" b="0" i="0" dirty="0"/>
            <a:t>A statistical model used for binary classification and </a:t>
          </a:r>
          <a:r>
            <a:rPr kumimoji="0" lang="en-US" altLang="en-US" b="0" i="0" u="none" strike="noStrike" cap="none" normalizeH="0" baseline="0" dirty="0">
              <a:ln>
                <a:noFill/>
              </a:ln>
              <a:solidFill>
                <a:schemeClr val="tx1"/>
              </a:solidFill>
              <a:effectLst/>
              <a:latin typeface="Arial" panose="020B0604020202020204" pitchFamily="34" charset="0"/>
            </a:rPr>
            <a:t>Regularization strength (</a:t>
          </a:r>
          <a:r>
            <a:rPr kumimoji="0" lang="en-US" altLang="en-US" b="0" i="0" u="none" strike="noStrike" cap="none" normalizeH="0" baseline="0" dirty="0">
              <a:ln>
                <a:noFill/>
              </a:ln>
              <a:solidFill>
                <a:schemeClr val="tx1"/>
              </a:solidFill>
              <a:effectLst/>
              <a:latin typeface="Arial Unicode MS"/>
            </a:rPr>
            <a:t>C</a:t>
          </a:r>
          <a:r>
            <a:rPr kumimoji="0" lang="en-US" altLang="en-US" b="0" i="0" u="none" strike="noStrike" cap="none" normalizeH="0" baseline="0" dirty="0">
              <a:ln>
                <a:noFill/>
              </a:ln>
              <a:solidFill>
                <a:schemeClr val="tx1"/>
              </a:solidFill>
              <a:effectLst/>
            </a:rPr>
            <a:t>) and solver type.</a:t>
          </a:r>
          <a:endParaRPr lang="en-IN" dirty="0"/>
        </a:p>
      </dgm:t>
    </dgm:pt>
    <dgm:pt modelId="{7C05E7F9-27B9-48E8-91B8-2A1ED2E398C9}" type="parTrans" cxnId="{7CD9FFB5-9C6F-4D32-BD6F-F89BE00FAA76}">
      <dgm:prSet/>
      <dgm:spPr/>
      <dgm:t>
        <a:bodyPr/>
        <a:lstStyle/>
        <a:p>
          <a:endParaRPr lang="en-IN"/>
        </a:p>
      </dgm:t>
    </dgm:pt>
    <dgm:pt modelId="{1E2D6045-2EC8-46EE-AF93-9FBA6E9AC975}" type="sibTrans" cxnId="{7CD9FFB5-9C6F-4D32-BD6F-F89BE00FAA76}">
      <dgm:prSet/>
      <dgm:spPr/>
      <dgm:t>
        <a:bodyPr/>
        <a:lstStyle/>
        <a:p>
          <a:endParaRPr lang="en-IN"/>
        </a:p>
      </dgm:t>
    </dgm:pt>
    <dgm:pt modelId="{F34EC04F-B467-481E-8C81-48F249174EF8}">
      <dgm:prSet phldrT="[Text]"/>
      <dgm:spPr/>
      <dgm:t>
        <a:bodyPr/>
        <a:lstStyle/>
        <a:p>
          <a:pPr>
            <a:buNone/>
          </a:pPr>
          <a:r>
            <a:rPr lang="en-IN" b="1" i="0" dirty="0"/>
            <a:t>Decision Tree</a:t>
          </a:r>
          <a:endParaRPr lang="en-IN" dirty="0"/>
        </a:p>
      </dgm:t>
    </dgm:pt>
    <dgm:pt modelId="{0BBE93AE-FEDB-469F-B10C-481FC48C7E46}" type="parTrans" cxnId="{277DB1C4-3E70-4C01-8BF5-E4E01D5FB3E3}">
      <dgm:prSet/>
      <dgm:spPr/>
      <dgm:t>
        <a:bodyPr/>
        <a:lstStyle/>
        <a:p>
          <a:endParaRPr lang="en-IN"/>
        </a:p>
      </dgm:t>
    </dgm:pt>
    <dgm:pt modelId="{4B5A7E7A-DDD4-436C-A1FC-9F7AB68230A9}" type="sibTrans" cxnId="{277DB1C4-3E70-4C01-8BF5-E4E01D5FB3E3}">
      <dgm:prSet/>
      <dgm:spPr/>
      <dgm:t>
        <a:bodyPr/>
        <a:lstStyle/>
        <a:p>
          <a:endParaRPr lang="en-IN"/>
        </a:p>
      </dgm:t>
    </dgm:pt>
    <dgm:pt modelId="{E733579E-7B49-41C9-82DC-D6A57C6E34BA}">
      <dgm:prSet phldrT="[Text]"/>
      <dgm:spPr/>
      <dgm:t>
        <a:bodyPr/>
        <a:lstStyle/>
        <a:p>
          <a:pPr>
            <a:buNone/>
          </a:pPr>
          <a:r>
            <a:rPr lang="en-US" b="0" i="0" dirty="0"/>
            <a:t>A tree-based model that makes decisions by splitting features.</a:t>
          </a:r>
          <a:r>
            <a:rPr kumimoji="0" lang="en-US" altLang="en-US" b="0" i="0" u="none" strike="noStrike" cap="none" normalizeH="0" baseline="0" dirty="0">
              <a:ln>
                <a:noFill/>
              </a:ln>
              <a:solidFill>
                <a:schemeClr val="tx1"/>
              </a:solidFill>
              <a:effectLst/>
              <a:latin typeface="Arial" panose="020B0604020202020204" pitchFamily="34" charset="0"/>
            </a:rPr>
            <a:t> Tree depth and minimum samples required to split.</a:t>
          </a:r>
          <a:endParaRPr lang="en-IN" dirty="0"/>
        </a:p>
      </dgm:t>
    </dgm:pt>
    <dgm:pt modelId="{25B0005F-DD49-4448-9E65-2664297A2342}" type="parTrans" cxnId="{5552FB44-DD40-4DDB-8EB3-8828157F3E9B}">
      <dgm:prSet/>
      <dgm:spPr/>
      <dgm:t>
        <a:bodyPr/>
        <a:lstStyle/>
        <a:p>
          <a:endParaRPr lang="en-IN"/>
        </a:p>
      </dgm:t>
    </dgm:pt>
    <dgm:pt modelId="{B6BF383C-2377-4DC6-9FC8-44E46155C444}" type="sibTrans" cxnId="{5552FB44-DD40-4DDB-8EB3-8828157F3E9B}">
      <dgm:prSet/>
      <dgm:spPr/>
      <dgm:t>
        <a:bodyPr/>
        <a:lstStyle/>
        <a:p>
          <a:endParaRPr lang="en-IN"/>
        </a:p>
      </dgm:t>
    </dgm:pt>
    <dgm:pt modelId="{405EDC4B-2282-4231-B6D1-F7A8140AABBF}">
      <dgm:prSet phldrT="[Text]"/>
      <dgm:spPr/>
      <dgm:t>
        <a:bodyPr/>
        <a:lstStyle/>
        <a:p>
          <a:pPr>
            <a:buNone/>
          </a:pPr>
          <a:r>
            <a:rPr lang="en-IN" b="1" i="0" dirty="0"/>
            <a:t>Random Forest</a:t>
          </a:r>
          <a:endParaRPr lang="en-IN" dirty="0"/>
        </a:p>
      </dgm:t>
    </dgm:pt>
    <dgm:pt modelId="{5631C251-022B-4F46-A0D6-696ADDD1A1F3}" type="parTrans" cxnId="{8E35205A-11C3-448C-8920-74017B1E31CB}">
      <dgm:prSet/>
      <dgm:spPr/>
      <dgm:t>
        <a:bodyPr/>
        <a:lstStyle/>
        <a:p>
          <a:endParaRPr lang="en-IN"/>
        </a:p>
      </dgm:t>
    </dgm:pt>
    <dgm:pt modelId="{C044651D-7B25-41C1-A125-4D085D4F5095}" type="sibTrans" cxnId="{8E35205A-11C3-448C-8920-74017B1E31CB}">
      <dgm:prSet/>
      <dgm:spPr/>
      <dgm:t>
        <a:bodyPr/>
        <a:lstStyle/>
        <a:p>
          <a:endParaRPr lang="en-IN"/>
        </a:p>
      </dgm:t>
    </dgm:pt>
    <dgm:pt modelId="{0EBB8092-33FC-44CA-9965-DC63759162A5}">
      <dgm:prSet phldrT="[Text]"/>
      <dgm:spPr/>
      <dgm:t>
        <a:bodyPr/>
        <a:lstStyle/>
        <a:p>
          <a:pPr>
            <a:buNone/>
          </a:pPr>
          <a:r>
            <a:rPr lang="en-IN" b="1" i="0" dirty="0"/>
            <a:t>K-Nearest </a:t>
          </a:r>
          <a:r>
            <a:rPr lang="en-IN" b="1" i="0" dirty="0" err="1"/>
            <a:t>Neighbors</a:t>
          </a:r>
          <a:r>
            <a:rPr lang="en-IN" b="1" i="0" dirty="0"/>
            <a:t> (KNN)</a:t>
          </a:r>
          <a:endParaRPr lang="en-IN" dirty="0"/>
        </a:p>
      </dgm:t>
    </dgm:pt>
    <dgm:pt modelId="{F973888A-BE6D-4E6A-9240-5106EDD13C84}" type="parTrans" cxnId="{BC791A0F-D943-4F6A-A8D3-3F41364C920C}">
      <dgm:prSet/>
      <dgm:spPr/>
      <dgm:t>
        <a:bodyPr/>
        <a:lstStyle/>
        <a:p>
          <a:endParaRPr lang="en-IN"/>
        </a:p>
      </dgm:t>
    </dgm:pt>
    <dgm:pt modelId="{4A1B2499-7633-4E75-9B9C-DD875FF54CB3}" type="sibTrans" cxnId="{BC791A0F-D943-4F6A-A8D3-3F41364C920C}">
      <dgm:prSet/>
      <dgm:spPr/>
      <dgm:t>
        <a:bodyPr/>
        <a:lstStyle/>
        <a:p>
          <a:endParaRPr lang="en-IN"/>
        </a:p>
      </dgm:t>
    </dgm:pt>
    <dgm:pt modelId="{9BA55ABE-E77D-47C3-936E-B64CA0317D5A}">
      <dgm:prSet phldrT="[Text]"/>
      <dgm:spPr/>
      <dgm:t>
        <a:bodyPr/>
        <a:lstStyle/>
        <a:p>
          <a:pPr>
            <a:buNone/>
          </a:pPr>
          <a:r>
            <a:rPr lang="en-US" b="0" i="0" dirty="0"/>
            <a:t>An ensemble learning method combining multiple decision trees.</a:t>
          </a:r>
          <a:r>
            <a:rPr kumimoji="0" lang="en-US" altLang="en-US" b="0" i="0" u="none" strike="noStrike" cap="none" normalizeH="0" baseline="0" dirty="0">
              <a:ln>
                <a:noFill/>
              </a:ln>
              <a:solidFill>
                <a:schemeClr val="tx1"/>
              </a:solidFill>
              <a:effectLst/>
              <a:latin typeface="Arial" panose="020B0604020202020204" pitchFamily="34" charset="0"/>
            </a:rPr>
            <a:t> Number of trees, depth, and minimum samples split.</a:t>
          </a:r>
          <a:endParaRPr lang="en-IN" dirty="0"/>
        </a:p>
      </dgm:t>
    </dgm:pt>
    <dgm:pt modelId="{7FFACF7E-4510-4B09-A2E4-F1D3B4C6CA0D}" type="parTrans" cxnId="{2A3D6810-4578-4334-8A4A-FD26114D2600}">
      <dgm:prSet/>
      <dgm:spPr/>
      <dgm:t>
        <a:bodyPr/>
        <a:lstStyle/>
        <a:p>
          <a:endParaRPr lang="en-IN"/>
        </a:p>
      </dgm:t>
    </dgm:pt>
    <dgm:pt modelId="{F7DC9645-585C-46F1-8AAF-3BBA6B61D535}" type="sibTrans" cxnId="{2A3D6810-4578-4334-8A4A-FD26114D2600}">
      <dgm:prSet/>
      <dgm:spPr/>
      <dgm:t>
        <a:bodyPr/>
        <a:lstStyle/>
        <a:p>
          <a:endParaRPr lang="en-IN"/>
        </a:p>
      </dgm:t>
    </dgm:pt>
    <dgm:pt modelId="{4FCA5E4E-FA31-4575-83CA-A4C693705246}">
      <dgm:prSet phldrT="[Text]"/>
      <dgm:spPr/>
      <dgm:t>
        <a:bodyPr/>
        <a:lstStyle/>
        <a:p>
          <a:pPr>
            <a:buNone/>
          </a:pPr>
          <a:r>
            <a:rPr lang="en-US" b="0" i="0" dirty="0"/>
            <a:t>A distance-based algorithm that classifies based on similarity.</a:t>
          </a:r>
          <a:r>
            <a:rPr kumimoji="0" lang="en-US" altLang="en-US" b="0" i="0" u="none" strike="noStrike" cap="none" normalizeH="0" baseline="0" dirty="0">
              <a:ln>
                <a:noFill/>
              </a:ln>
              <a:solidFill>
                <a:schemeClr val="tx1"/>
              </a:solidFill>
              <a:effectLst/>
              <a:latin typeface="Arial" panose="020B0604020202020204" pitchFamily="34" charset="0"/>
            </a:rPr>
            <a:t> Number of neighbors and weight strategy</a:t>
          </a:r>
          <a:endParaRPr lang="en-IN" dirty="0"/>
        </a:p>
      </dgm:t>
    </dgm:pt>
    <dgm:pt modelId="{E49A2E1B-DE99-4913-AB1E-D5D730083C18}" type="parTrans" cxnId="{B5FB2413-9F8B-467B-AA7D-F7593B7A1883}">
      <dgm:prSet/>
      <dgm:spPr/>
      <dgm:t>
        <a:bodyPr/>
        <a:lstStyle/>
        <a:p>
          <a:endParaRPr lang="en-IN"/>
        </a:p>
      </dgm:t>
    </dgm:pt>
    <dgm:pt modelId="{A1E84A96-748F-4CC3-B212-4202346236DF}" type="sibTrans" cxnId="{B5FB2413-9F8B-467B-AA7D-F7593B7A1883}">
      <dgm:prSet/>
      <dgm:spPr/>
      <dgm:t>
        <a:bodyPr/>
        <a:lstStyle/>
        <a:p>
          <a:endParaRPr lang="en-IN"/>
        </a:p>
      </dgm:t>
    </dgm:pt>
    <dgm:pt modelId="{B9F94A59-DAC7-40A7-A925-06E7E8C7896B}" type="pres">
      <dgm:prSet presAssocID="{0986D6B5-F15A-4A70-BB2F-5EB6109D50DE}" presName="linear" presStyleCnt="0">
        <dgm:presLayoutVars>
          <dgm:dir/>
          <dgm:animLvl val="lvl"/>
          <dgm:resizeHandles val="exact"/>
        </dgm:presLayoutVars>
      </dgm:prSet>
      <dgm:spPr/>
    </dgm:pt>
    <dgm:pt modelId="{564FAB95-2C96-4475-B1F1-5BA360499C90}" type="pres">
      <dgm:prSet presAssocID="{952EE48C-ACBC-47FD-BCFE-EE37317B3D27}" presName="parentLin" presStyleCnt="0"/>
      <dgm:spPr/>
    </dgm:pt>
    <dgm:pt modelId="{F5941DAB-A7E3-49EA-9ED0-88264FE88B0B}" type="pres">
      <dgm:prSet presAssocID="{952EE48C-ACBC-47FD-BCFE-EE37317B3D27}" presName="parentLeftMargin" presStyleLbl="node1" presStyleIdx="0" presStyleCnt="4"/>
      <dgm:spPr/>
    </dgm:pt>
    <dgm:pt modelId="{8B9A696D-512A-4C8F-B8B8-2FAA98CC4FFB}" type="pres">
      <dgm:prSet presAssocID="{952EE48C-ACBC-47FD-BCFE-EE37317B3D27}" presName="parentText" presStyleLbl="node1" presStyleIdx="0" presStyleCnt="4">
        <dgm:presLayoutVars>
          <dgm:chMax val="0"/>
          <dgm:bulletEnabled val="1"/>
        </dgm:presLayoutVars>
      </dgm:prSet>
      <dgm:spPr/>
    </dgm:pt>
    <dgm:pt modelId="{A4CEDB46-EF78-4203-80BA-DE33B4F23A06}" type="pres">
      <dgm:prSet presAssocID="{952EE48C-ACBC-47FD-BCFE-EE37317B3D27}" presName="negativeSpace" presStyleCnt="0"/>
      <dgm:spPr/>
    </dgm:pt>
    <dgm:pt modelId="{05A0F13E-20E8-4EF9-9ED1-EFE9EED8537C}" type="pres">
      <dgm:prSet presAssocID="{952EE48C-ACBC-47FD-BCFE-EE37317B3D27}" presName="childText" presStyleLbl="conFgAcc1" presStyleIdx="0" presStyleCnt="4">
        <dgm:presLayoutVars>
          <dgm:bulletEnabled val="1"/>
        </dgm:presLayoutVars>
      </dgm:prSet>
      <dgm:spPr/>
    </dgm:pt>
    <dgm:pt modelId="{069408EE-966F-4EDA-976B-4DA6B81C05CA}" type="pres">
      <dgm:prSet presAssocID="{6417D668-B588-4DC5-8FCC-CB20C8420E2D}" presName="spaceBetweenRectangles" presStyleCnt="0"/>
      <dgm:spPr/>
    </dgm:pt>
    <dgm:pt modelId="{3E7F4E35-36FE-43CE-8067-B0923F89FC1A}" type="pres">
      <dgm:prSet presAssocID="{F34EC04F-B467-481E-8C81-48F249174EF8}" presName="parentLin" presStyleCnt="0"/>
      <dgm:spPr/>
    </dgm:pt>
    <dgm:pt modelId="{85C9ED85-9C60-412E-B433-316C2CB5313A}" type="pres">
      <dgm:prSet presAssocID="{F34EC04F-B467-481E-8C81-48F249174EF8}" presName="parentLeftMargin" presStyleLbl="node1" presStyleIdx="0" presStyleCnt="4"/>
      <dgm:spPr/>
    </dgm:pt>
    <dgm:pt modelId="{FCF57DD8-0BED-4DAD-8431-82840F31B3F6}" type="pres">
      <dgm:prSet presAssocID="{F34EC04F-B467-481E-8C81-48F249174EF8}" presName="parentText" presStyleLbl="node1" presStyleIdx="1" presStyleCnt="4">
        <dgm:presLayoutVars>
          <dgm:chMax val="0"/>
          <dgm:bulletEnabled val="1"/>
        </dgm:presLayoutVars>
      </dgm:prSet>
      <dgm:spPr/>
    </dgm:pt>
    <dgm:pt modelId="{B657CD4D-FAD3-4D45-9DC3-DDF7A3C883E6}" type="pres">
      <dgm:prSet presAssocID="{F34EC04F-B467-481E-8C81-48F249174EF8}" presName="negativeSpace" presStyleCnt="0"/>
      <dgm:spPr/>
    </dgm:pt>
    <dgm:pt modelId="{4CE52C30-167D-47AF-B976-E04C66621C37}" type="pres">
      <dgm:prSet presAssocID="{F34EC04F-B467-481E-8C81-48F249174EF8}" presName="childText" presStyleLbl="conFgAcc1" presStyleIdx="1" presStyleCnt="4">
        <dgm:presLayoutVars>
          <dgm:bulletEnabled val="1"/>
        </dgm:presLayoutVars>
      </dgm:prSet>
      <dgm:spPr/>
    </dgm:pt>
    <dgm:pt modelId="{F9F271A8-A6FC-430D-9EAA-2FF81B01FAED}" type="pres">
      <dgm:prSet presAssocID="{4B5A7E7A-DDD4-436C-A1FC-9F7AB68230A9}" presName="spaceBetweenRectangles" presStyleCnt="0"/>
      <dgm:spPr/>
    </dgm:pt>
    <dgm:pt modelId="{4CBE0B73-5B72-46F3-8087-60EABBA0E267}" type="pres">
      <dgm:prSet presAssocID="{405EDC4B-2282-4231-B6D1-F7A8140AABBF}" presName="parentLin" presStyleCnt="0"/>
      <dgm:spPr/>
    </dgm:pt>
    <dgm:pt modelId="{0852C98D-94F2-4539-8609-3541E15049CE}" type="pres">
      <dgm:prSet presAssocID="{405EDC4B-2282-4231-B6D1-F7A8140AABBF}" presName="parentLeftMargin" presStyleLbl="node1" presStyleIdx="1" presStyleCnt="4"/>
      <dgm:spPr/>
    </dgm:pt>
    <dgm:pt modelId="{AF1F695F-CA2D-4EA3-9360-19BC0CE1CE35}" type="pres">
      <dgm:prSet presAssocID="{405EDC4B-2282-4231-B6D1-F7A8140AABBF}" presName="parentText" presStyleLbl="node1" presStyleIdx="2" presStyleCnt="4">
        <dgm:presLayoutVars>
          <dgm:chMax val="0"/>
          <dgm:bulletEnabled val="1"/>
        </dgm:presLayoutVars>
      </dgm:prSet>
      <dgm:spPr/>
    </dgm:pt>
    <dgm:pt modelId="{3E84CC01-AD22-4DA3-888D-B302CFE5E92C}" type="pres">
      <dgm:prSet presAssocID="{405EDC4B-2282-4231-B6D1-F7A8140AABBF}" presName="negativeSpace" presStyleCnt="0"/>
      <dgm:spPr/>
    </dgm:pt>
    <dgm:pt modelId="{C98AB66A-598B-498B-BF72-EB9CDA1A486D}" type="pres">
      <dgm:prSet presAssocID="{405EDC4B-2282-4231-B6D1-F7A8140AABBF}" presName="childText" presStyleLbl="conFgAcc1" presStyleIdx="2" presStyleCnt="4">
        <dgm:presLayoutVars>
          <dgm:bulletEnabled val="1"/>
        </dgm:presLayoutVars>
      </dgm:prSet>
      <dgm:spPr/>
    </dgm:pt>
    <dgm:pt modelId="{CDD9C719-378D-4E3C-9B3B-EE0C58C2DF90}" type="pres">
      <dgm:prSet presAssocID="{C044651D-7B25-41C1-A125-4D085D4F5095}" presName="spaceBetweenRectangles" presStyleCnt="0"/>
      <dgm:spPr/>
    </dgm:pt>
    <dgm:pt modelId="{C8C1EA2F-A996-46D6-809A-A5FCFA4A29C6}" type="pres">
      <dgm:prSet presAssocID="{0EBB8092-33FC-44CA-9965-DC63759162A5}" presName="parentLin" presStyleCnt="0"/>
      <dgm:spPr/>
    </dgm:pt>
    <dgm:pt modelId="{27B32776-3CCF-4AED-BE53-71EAC9ED585C}" type="pres">
      <dgm:prSet presAssocID="{0EBB8092-33FC-44CA-9965-DC63759162A5}" presName="parentLeftMargin" presStyleLbl="node1" presStyleIdx="2" presStyleCnt="4"/>
      <dgm:spPr/>
    </dgm:pt>
    <dgm:pt modelId="{3B901682-C453-47B2-BB84-13AAC10A50FD}" type="pres">
      <dgm:prSet presAssocID="{0EBB8092-33FC-44CA-9965-DC63759162A5}" presName="parentText" presStyleLbl="node1" presStyleIdx="3" presStyleCnt="4">
        <dgm:presLayoutVars>
          <dgm:chMax val="0"/>
          <dgm:bulletEnabled val="1"/>
        </dgm:presLayoutVars>
      </dgm:prSet>
      <dgm:spPr/>
    </dgm:pt>
    <dgm:pt modelId="{1D9C5D4E-EEFE-4C42-8864-26AA5F5ACFAA}" type="pres">
      <dgm:prSet presAssocID="{0EBB8092-33FC-44CA-9965-DC63759162A5}" presName="negativeSpace" presStyleCnt="0"/>
      <dgm:spPr/>
    </dgm:pt>
    <dgm:pt modelId="{FDDF40C3-072E-40C3-820C-0E11ABE80CBB}" type="pres">
      <dgm:prSet presAssocID="{0EBB8092-33FC-44CA-9965-DC63759162A5}" presName="childText" presStyleLbl="conFgAcc1" presStyleIdx="3" presStyleCnt="4">
        <dgm:presLayoutVars>
          <dgm:bulletEnabled val="1"/>
        </dgm:presLayoutVars>
      </dgm:prSet>
      <dgm:spPr/>
    </dgm:pt>
  </dgm:ptLst>
  <dgm:cxnLst>
    <dgm:cxn modelId="{BC791A0F-D943-4F6A-A8D3-3F41364C920C}" srcId="{0986D6B5-F15A-4A70-BB2F-5EB6109D50DE}" destId="{0EBB8092-33FC-44CA-9965-DC63759162A5}" srcOrd="3" destOrd="0" parTransId="{F973888A-BE6D-4E6A-9240-5106EDD13C84}" sibTransId="{4A1B2499-7633-4E75-9B9C-DD875FF54CB3}"/>
    <dgm:cxn modelId="{2A3D6810-4578-4334-8A4A-FD26114D2600}" srcId="{405EDC4B-2282-4231-B6D1-F7A8140AABBF}" destId="{9BA55ABE-E77D-47C3-936E-B64CA0317D5A}" srcOrd="0" destOrd="0" parTransId="{7FFACF7E-4510-4B09-A2E4-F1D3B4C6CA0D}" sibTransId="{F7DC9645-585C-46F1-8AAF-3BBA6B61D535}"/>
    <dgm:cxn modelId="{B5FB2413-9F8B-467B-AA7D-F7593B7A1883}" srcId="{0EBB8092-33FC-44CA-9965-DC63759162A5}" destId="{4FCA5E4E-FA31-4575-83CA-A4C693705246}" srcOrd="0" destOrd="0" parTransId="{E49A2E1B-DE99-4913-AB1E-D5D730083C18}" sibTransId="{A1E84A96-748F-4CC3-B212-4202346236DF}"/>
    <dgm:cxn modelId="{276F3B3A-E1B2-4B7B-B8ED-0CEECE17B296}" type="presOf" srcId="{0EBB8092-33FC-44CA-9965-DC63759162A5}" destId="{3B901682-C453-47B2-BB84-13AAC10A50FD}" srcOrd="1" destOrd="0" presId="urn:microsoft.com/office/officeart/2005/8/layout/list1"/>
    <dgm:cxn modelId="{5970593C-0AB3-49F5-83A5-E6BC49BBFD69}" type="presOf" srcId="{0986D6B5-F15A-4A70-BB2F-5EB6109D50DE}" destId="{B9F94A59-DAC7-40A7-A925-06E7E8C7896B}" srcOrd="0" destOrd="0" presId="urn:microsoft.com/office/officeart/2005/8/layout/list1"/>
    <dgm:cxn modelId="{136D155C-050E-4914-8652-B6F778F84016}" type="presOf" srcId="{F34EC04F-B467-481E-8C81-48F249174EF8}" destId="{85C9ED85-9C60-412E-B433-316C2CB5313A}" srcOrd="0" destOrd="0" presId="urn:microsoft.com/office/officeart/2005/8/layout/list1"/>
    <dgm:cxn modelId="{3168CF43-8D77-4FF2-BC1F-F45E932A2722}" srcId="{0986D6B5-F15A-4A70-BB2F-5EB6109D50DE}" destId="{952EE48C-ACBC-47FD-BCFE-EE37317B3D27}" srcOrd="0" destOrd="0" parTransId="{E830B48D-25E0-4EA9-AB85-97FDBC01A542}" sibTransId="{6417D668-B588-4DC5-8FCC-CB20C8420E2D}"/>
    <dgm:cxn modelId="{5552FB44-DD40-4DDB-8EB3-8828157F3E9B}" srcId="{F34EC04F-B467-481E-8C81-48F249174EF8}" destId="{E733579E-7B49-41C9-82DC-D6A57C6E34BA}" srcOrd="0" destOrd="0" parTransId="{25B0005F-DD49-4448-9E65-2664297A2342}" sibTransId="{B6BF383C-2377-4DC6-9FC8-44E46155C444}"/>
    <dgm:cxn modelId="{DC028B72-33D1-445B-81C3-578360D6D89F}" type="presOf" srcId="{E733579E-7B49-41C9-82DC-D6A57C6E34BA}" destId="{4CE52C30-167D-47AF-B976-E04C66621C37}" srcOrd="0" destOrd="0" presId="urn:microsoft.com/office/officeart/2005/8/layout/list1"/>
    <dgm:cxn modelId="{8E35205A-11C3-448C-8920-74017B1E31CB}" srcId="{0986D6B5-F15A-4A70-BB2F-5EB6109D50DE}" destId="{405EDC4B-2282-4231-B6D1-F7A8140AABBF}" srcOrd="2" destOrd="0" parTransId="{5631C251-022B-4F46-A0D6-696ADDD1A1F3}" sibTransId="{C044651D-7B25-41C1-A125-4D085D4F5095}"/>
    <dgm:cxn modelId="{6C52198C-F1CE-4C86-AC98-A624117DD97C}" type="presOf" srcId="{405EDC4B-2282-4231-B6D1-F7A8140AABBF}" destId="{AF1F695F-CA2D-4EA3-9360-19BC0CE1CE35}" srcOrd="1" destOrd="0" presId="urn:microsoft.com/office/officeart/2005/8/layout/list1"/>
    <dgm:cxn modelId="{D9B8ADB2-FA02-4ADC-8457-D56F7AF36930}" type="presOf" srcId="{405EDC4B-2282-4231-B6D1-F7A8140AABBF}" destId="{0852C98D-94F2-4539-8609-3541E15049CE}" srcOrd="0" destOrd="0" presId="urn:microsoft.com/office/officeart/2005/8/layout/list1"/>
    <dgm:cxn modelId="{7CD9FFB5-9C6F-4D32-BD6F-F89BE00FAA76}" srcId="{952EE48C-ACBC-47FD-BCFE-EE37317B3D27}" destId="{87DC31FA-2ECB-4420-9883-003A8887A926}" srcOrd="0" destOrd="0" parTransId="{7C05E7F9-27B9-48E8-91B8-2A1ED2E398C9}" sibTransId="{1E2D6045-2EC8-46EE-AF93-9FBA6E9AC975}"/>
    <dgm:cxn modelId="{FBFD5EBC-203F-4DAC-8308-B66A2C88F6A1}" type="presOf" srcId="{9BA55ABE-E77D-47C3-936E-B64CA0317D5A}" destId="{C98AB66A-598B-498B-BF72-EB9CDA1A486D}" srcOrd="0" destOrd="0" presId="urn:microsoft.com/office/officeart/2005/8/layout/list1"/>
    <dgm:cxn modelId="{277DB1C4-3E70-4C01-8BF5-E4E01D5FB3E3}" srcId="{0986D6B5-F15A-4A70-BB2F-5EB6109D50DE}" destId="{F34EC04F-B467-481E-8C81-48F249174EF8}" srcOrd="1" destOrd="0" parTransId="{0BBE93AE-FEDB-469F-B10C-481FC48C7E46}" sibTransId="{4B5A7E7A-DDD4-436C-A1FC-9F7AB68230A9}"/>
    <dgm:cxn modelId="{D1AFF4D3-F905-40B0-A11A-683C62B37F7A}" type="presOf" srcId="{4FCA5E4E-FA31-4575-83CA-A4C693705246}" destId="{FDDF40C3-072E-40C3-820C-0E11ABE80CBB}" srcOrd="0" destOrd="0" presId="urn:microsoft.com/office/officeart/2005/8/layout/list1"/>
    <dgm:cxn modelId="{7062F1D7-1818-47DD-B08A-77B1D2557547}" type="presOf" srcId="{952EE48C-ACBC-47FD-BCFE-EE37317B3D27}" destId="{8B9A696D-512A-4C8F-B8B8-2FAA98CC4FFB}" srcOrd="1" destOrd="0" presId="urn:microsoft.com/office/officeart/2005/8/layout/list1"/>
    <dgm:cxn modelId="{ED890DDF-EA26-4B6C-BF93-1071A89FAB1A}" type="presOf" srcId="{F34EC04F-B467-481E-8C81-48F249174EF8}" destId="{FCF57DD8-0BED-4DAD-8431-82840F31B3F6}" srcOrd="1" destOrd="0" presId="urn:microsoft.com/office/officeart/2005/8/layout/list1"/>
    <dgm:cxn modelId="{1B3FC5E1-2080-43A8-9DD4-C5772609C72A}" type="presOf" srcId="{0EBB8092-33FC-44CA-9965-DC63759162A5}" destId="{27B32776-3CCF-4AED-BE53-71EAC9ED585C}" srcOrd="0" destOrd="0" presId="urn:microsoft.com/office/officeart/2005/8/layout/list1"/>
    <dgm:cxn modelId="{85E5C8E1-58CB-4862-ADE3-67BFCBDB9B06}" type="presOf" srcId="{952EE48C-ACBC-47FD-BCFE-EE37317B3D27}" destId="{F5941DAB-A7E3-49EA-9ED0-88264FE88B0B}" srcOrd="0" destOrd="0" presId="urn:microsoft.com/office/officeart/2005/8/layout/list1"/>
    <dgm:cxn modelId="{58ED8CFC-AD55-40E6-AE66-22E87ADCC235}" type="presOf" srcId="{87DC31FA-2ECB-4420-9883-003A8887A926}" destId="{05A0F13E-20E8-4EF9-9ED1-EFE9EED8537C}" srcOrd="0" destOrd="0" presId="urn:microsoft.com/office/officeart/2005/8/layout/list1"/>
    <dgm:cxn modelId="{F7B7BCAA-43A4-4BD3-99B5-06A035305513}" type="presParOf" srcId="{B9F94A59-DAC7-40A7-A925-06E7E8C7896B}" destId="{564FAB95-2C96-4475-B1F1-5BA360499C90}" srcOrd="0" destOrd="0" presId="urn:microsoft.com/office/officeart/2005/8/layout/list1"/>
    <dgm:cxn modelId="{5E0DF979-4282-4956-8899-ED915C8ADFCB}" type="presParOf" srcId="{564FAB95-2C96-4475-B1F1-5BA360499C90}" destId="{F5941DAB-A7E3-49EA-9ED0-88264FE88B0B}" srcOrd="0" destOrd="0" presId="urn:microsoft.com/office/officeart/2005/8/layout/list1"/>
    <dgm:cxn modelId="{E09B530F-6060-4301-86F0-3F7FC71BC785}" type="presParOf" srcId="{564FAB95-2C96-4475-B1F1-5BA360499C90}" destId="{8B9A696D-512A-4C8F-B8B8-2FAA98CC4FFB}" srcOrd="1" destOrd="0" presId="urn:microsoft.com/office/officeart/2005/8/layout/list1"/>
    <dgm:cxn modelId="{BDBC7FCF-F822-4754-AFDC-B5A3D9E928B7}" type="presParOf" srcId="{B9F94A59-DAC7-40A7-A925-06E7E8C7896B}" destId="{A4CEDB46-EF78-4203-80BA-DE33B4F23A06}" srcOrd="1" destOrd="0" presId="urn:microsoft.com/office/officeart/2005/8/layout/list1"/>
    <dgm:cxn modelId="{4726B973-33AB-4055-9FF2-0F875616CB0C}" type="presParOf" srcId="{B9F94A59-DAC7-40A7-A925-06E7E8C7896B}" destId="{05A0F13E-20E8-4EF9-9ED1-EFE9EED8537C}" srcOrd="2" destOrd="0" presId="urn:microsoft.com/office/officeart/2005/8/layout/list1"/>
    <dgm:cxn modelId="{47366853-72FC-4D3F-8AD8-06D2B07C023E}" type="presParOf" srcId="{B9F94A59-DAC7-40A7-A925-06E7E8C7896B}" destId="{069408EE-966F-4EDA-976B-4DA6B81C05CA}" srcOrd="3" destOrd="0" presId="urn:microsoft.com/office/officeart/2005/8/layout/list1"/>
    <dgm:cxn modelId="{9C55618C-EECB-4539-8B71-1A9A7907BA7C}" type="presParOf" srcId="{B9F94A59-DAC7-40A7-A925-06E7E8C7896B}" destId="{3E7F4E35-36FE-43CE-8067-B0923F89FC1A}" srcOrd="4" destOrd="0" presId="urn:microsoft.com/office/officeart/2005/8/layout/list1"/>
    <dgm:cxn modelId="{15B34879-231C-4D67-8726-2E243F1BB827}" type="presParOf" srcId="{3E7F4E35-36FE-43CE-8067-B0923F89FC1A}" destId="{85C9ED85-9C60-412E-B433-316C2CB5313A}" srcOrd="0" destOrd="0" presId="urn:microsoft.com/office/officeart/2005/8/layout/list1"/>
    <dgm:cxn modelId="{4E08254E-6051-4A27-9E43-0AEC2EFFFDF4}" type="presParOf" srcId="{3E7F4E35-36FE-43CE-8067-B0923F89FC1A}" destId="{FCF57DD8-0BED-4DAD-8431-82840F31B3F6}" srcOrd="1" destOrd="0" presId="urn:microsoft.com/office/officeart/2005/8/layout/list1"/>
    <dgm:cxn modelId="{86D890B3-E780-438C-8D29-31C984886F16}" type="presParOf" srcId="{B9F94A59-DAC7-40A7-A925-06E7E8C7896B}" destId="{B657CD4D-FAD3-4D45-9DC3-DDF7A3C883E6}" srcOrd="5" destOrd="0" presId="urn:microsoft.com/office/officeart/2005/8/layout/list1"/>
    <dgm:cxn modelId="{6AF74036-3F21-4A95-A538-C9EAA9C4BC6F}" type="presParOf" srcId="{B9F94A59-DAC7-40A7-A925-06E7E8C7896B}" destId="{4CE52C30-167D-47AF-B976-E04C66621C37}" srcOrd="6" destOrd="0" presId="urn:microsoft.com/office/officeart/2005/8/layout/list1"/>
    <dgm:cxn modelId="{5A9FC225-CF0F-494F-B2D2-B8F7FA25CFAA}" type="presParOf" srcId="{B9F94A59-DAC7-40A7-A925-06E7E8C7896B}" destId="{F9F271A8-A6FC-430D-9EAA-2FF81B01FAED}" srcOrd="7" destOrd="0" presId="urn:microsoft.com/office/officeart/2005/8/layout/list1"/>
    <dgm:cxn modelId="{D241F3F0-95DC-4F8F-B4D0-C369788E7CFD}" type="presParOf" srcId="{B9F94A59-DAC7-40A7-A925-06E7E8C7896B}" destId="{4CBE0B73-5B72-46F3-8087-60EABBA0E267}" srcOrd="8" destOrd="0" presId="urn:microsoft.com/office/officeart/2005/8/layout/list1"/>
    <dgm:cxn modelId="{F116713D-5896-4058-9D52-BA66AADDAAC2}" type="presParOf" srcId="{4CBE0B73-5B72-46F3-8087-60EABBA0E267}" destId="{0852C98D-94F2-4539-8609-3541E15049CE}" srcOrd="0" destOrd="0" presId="urn:microsoft.com/office/officeart/2005/8/layout/list1"/>
    <dgm:cxn modelId="{EDF5BF2C-C220-4FF5-817B-63DAE672192C}" type="presParOf" srcId="{4CBE0B73-5B72-46F3-8087-60EABBA0E267}" destId="{AF1F695F-CA2D-4EA3-9360-19BC0CE1CE35}" srcOrd="1" destOrd="0" presId="urn:microsoft.com/office/officeart/2005/8/layout/list1"/>
    <dgm:cxn modelId="{60C5433F-8AEF-4CC6-9C76-3FFFADF9FFF2}" type="presParOf" srcId="{B9F94A59-DAC7-40A7-A925-06E7E8C7896B}" destId="{3E84CC01-AD22-4DA3-888D-B302CFE5E92C}" srcOrd="9" destOrd="0" presId="urn:microsoft.com/office/officeart/2005/8/layout/list1"/>
    <dgm:cxn modelId="{EA41289F-F9CE-4A15-A123-33C676412EC6}" type="presParOf" srcId="{B9F94A59-DAC7-40A7-A925-06E7E8C7896B}" destId="{C98AB66A-598B-498B-BF72-EB9CDA1A486D}" srcOrd="10" destOrd="0" presId="urn:microsoft.com/office/officeart/2005/8/layout/list1"/>
    <dgm:cxn modelId="{FD25380F-C032-4B30-A995-845E8E1EA79B}" type="presParOf" srcId="{B9F94A59-DAC7-40A7-A925-06E7E8C7896B}" destId="{CDD9C719-378D-4E3C-9B3B-EE0C58C2DF90}" srcOrd="11" destOrd="0" presId="urn:microsoft.com/office/officeart/2005/8/layout/list1"/>
    <dgm:cxn modelId="{F3B0321E-ACE1-464E-A958-9841E802A8EE}" type="presParOf" srcId="{B9F94A59-DAC7-40A7-A925-06E7E8C7896B}" destId="{C8C1EA2F-A996-46D6-809A-A5FCFA4A29C6}" srcOrd="12" destOrd="0" presId="urn:microsoft.com/office/officeart/2005/8/layout/list1"/>
    <dgm:cxn modelId="{2FF04A8B-E6E5-4E74-B4B8-1EB320532EEF}" type="presParOf" srcId="{C8C1EA2F-A996-46D6-809A-A5FCFA4A29C6}" destId="{27B32776-3CCF-4AED-BE53-71EAC9ED585C}" srcOrd="0" destOrd="0" presId="urn:microsoft.com/office/officeart/2005/8/layout/list1"/>
    <dgm:cxn modelId="{A38A34B7-4347-44C2-AA64-E4CC953D741B}" type="presParOf" srcId="{C8C1EA2F-A996-46D6-809A-A5FCFA4A29C6}" destId="{3B901682-C453-47B2-BB84-13AAC10A50FD}" srcOrd="1" destOrd="0" presId="urn:microsoft.com/office/officeart/2005/8/layout/list1"/>
    <dgm:cxn modelId="{A05D148C-254D-4071-BDAD-8547082A4FBB}" type="presParOf" srcId="{B9F94A59-DAC7-40A7-A925-06E7E8C7896B}" destId="{1D9C5D4E-EEFE-4C42-8864-26AA5F5ACFAA}" srcOrd="13" destOrd="0" presId="urn:microsoft.com/office/officeart/2005/8/layout/list1"/>
    <dgm:cxn modelId="{E225752E-119D-4FB9-A9A0-963F51BBB0A0}" type="presParOf" srcId="{B9F94A59-DAC7-40A7-A925-06E7E8C7896B}" destId="{FDDF40C3-072E-40C3-820C-0E11ABE80CB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A3AD1E-9A9C-42CD-8EDA-03C9E9DE665C}" type="doc">
      <dgm:prSet loTypeId="urn:microsoft.com/office/officeart/2005/8/layout/hProcess3" loCatId="process" qsTypeId="urn:microsoft.com/office/officeart/2005/8/quickstyle/simple1" qsCatId="simple" csTypeId="urn:microsoft.com/office/officeart/2005/8/colors/accent1_2" csCatId="accent1" phldr="1"/>
      <dgm:spPr/>
    </dgm:pt>
    <dgm:pt modelId="{0F851A11-A7E8-4A6D-B29E-3FE40677381B}">
      <dgm:prSet phldrT="[Text]" custT="1"/>
      <dgm:spPr/>
      <dgm:t>
        <a:bodyPr/>
        <a:lstStyle/>
        <a:p>
          <a:r>
            <a:rPr lang="en-US" sz="3200" dirty="0">
              <a:solidFill>
                <a:schemeClr val="bg1"/>
              </a:solidFill>
              <a:latin typeface="Arial Black" panose="020B0A04020102020204" pitchFamily="34" charset="0"/>
            </a:rPr>
            <a:t>AGENDA</a:t>
          </a:r>
          <a:endParaRPr lang="en-IN" sz="3200" dirty="0">
            <a:solidFill>
              <a:schemeClr val="bg1"/>
            </a:solidFill>
            <a:latin typeface="Arial Black" panose="020B0A04020102020204" pitchFamily="34" charset="0"/>
          </a:endParaRPr>
        </a:p>
      </dgm:t>
    </dgm:pt>
    <dgm:pt modelId="{D2A185EA-C08D-4CCB-81A8-12B6B357CA24}" type="parTrans" cxnId="{DB6EC4BB-C1CD-4AD9-89C8-A21F5AC4431E}">
      <dgm:prSet/>
      <dgm:spPr/>
      <dgm:t>
        <a:bodyPr/>
        <a:lstStyle/>
        <a:p>
          <a:endParaRPr lang="en-IN"/>
        </a:p>
      </dgm:t>
    </dgm:pt>
    <dgm:pt modelId="{3BE97302-B1E7-49D3-A1D0-17DC3C6E2B59}" type="sibTrans" cxnId="{DB6EC4BB-C1CD-4AD9-89C8-A21F5AC4431E}">
      <dgm:prSet/>
      <dgm:spPr/>
      <dgm:t>
        <a:bodyPr/>
        <a:lstStyle/>
        <a:p>
          <a:endParaRPr lang="en-IN"/>
        </a:p>
      </dgm:t>
    </dgm:pt>
    <dgm:pt modelId="{1F00D772-BDF4-433C-9FF7-68CE4504FE2D}" type="pres">
      <dgm:prSet presAssocID="{1AA3AD1E-9A9C-42CD-8EDA-03C9E9DE665C}" presName="Name0" presStyleCnt="0">
        <dgm:presLayoutVars>
          <dgm:dir/>
          <dgm:animLvl val="lvl"/>
          <dgm:resizeHandles val="exact"/>
        </dgm:presLayoutVars>
      </dgm:prSet>
      <dgm:spPr/>
    </dgm:pt>
    <dgm:pt modelId="{90AF2C02-20B8-450B-8C70-AAD720B76121}" type="pres">
      <dgm:prSet presAssocID="{1AA3AD1E-9A9C-42CD-8EDA-03C9E9DE665C}" presName="dummy" presStyleCnt="0"/>
      <dgm:spPr/>
    </dgm:pt>
    <dgm:pt modelId="{646BD831-EF41-4B69-AF4F-E539A25AECAC}" type="pres">
      <dgm:prSet presAssocID="{1AA3AD1E-9A9C-42CD-8EDA-03C9E9DE665C}" presName="linH" presStyleCnt="0"/>
      <dgm:spPr/>
    </dgm:pt>
    <dgm:pt modelId="{EEBF4EF0-8D72-49E9-9390-FAD75966E54C}" type="pres">
      <dgm:prSet presAssocID="{1AA3AD1E-9A9C-42CD-8EDA-03C9E9DE665C}" presName="padding1" presStyleCnt="0"/>
      <dgm:spPr/>
    </dgm:pt>
    <dgm:pt modelId="{EB9CE57E-513B-419C-88C0-B1293F982ADC}" type="pres">
      <dgm:prSet presAssocID="{0F851A11-A7E8-4A6D-B29E-3FE40677381B}" presName="linV" presStyleCnt="0"/>
      <dgm:spPr/>
    </dgm:pt>
    <dgm:pt modelId="{4E7BAF80-FA82-4C74-B71C-7A1562A2AA15}" type="pres">
      <dgm:prSet presAssocID="{0F851A11-A7E8-4A6D-B29E-3FE40677381B}" presName="spVertical1" presStyleCnt="0"/>
      <dgm:spPr/>
    </dgm:pt>
    <dgm:pt modelId="{A2C4208A-F997-4DC8-95B5-0B873C86BC2F}" type="pres">
      <dgm:prSet presAssocID="{0F851A11-A7E8-4A6D-B29E-3FE40677381B}" presName="parTx" presStyleLbl="revTx" presStyleIdx="0" presStyleCnt="1">
        <dgm:presLayoutVars>
          <dgm:chMax val="0"/>
          <dgm:chPref val="0"/>
          <dgm:bulletEnabled val="1"/>
        </dgm:presLayoutVars>
      </dgm:prSet>
      <dgm:spPr/>
    </dgm:pt>
    <dgm:pt modelId="{48047D29-FE70-4FDF-9080-7E2FDDAB2F2B}" type="pres">
      <dgm:prSet presAssocID="{0F851A11-A7E8-4A6D-B29E-3FE40677381B}" presName="spVertical2" presStyleCnt="0"/>
      <dgm:spPr/>
    </dgm:pt>
    <dgm:pt modelId="{B73FE505-79BB-4E49-A021-F94F665A6A35}" type="pres">
      <dgm:prSet presAssocID="{0F851A11-A7E8-4A6D-B29E-3FE40677381B}" presName="spVertical3" presStyleCnt="0"/>
      <dgm:spPr/>
    </dgm:pt>
    <dgm:pt modelId="{70289C1D-9ED4-4C66-9A46-06C46A835E90}" type="pres">
      <dgm:prSet presAssocID="{1AA3AD1E-9A9C-42CD-8EDA-03C9E9DE665C}" presName="padding2" presStyleCnt="0"/>
      <dgm:spPr/>
    </dgm:pt>
    <dgm:pt modelId="{BA3D39C5-943D-4002-80EE-A1E0595C8647}" type="pres">
      <dgm:prSet presAssocID="{1AA3AD1E-9A9C-42CD-8EDA-03C9E9DE665C}" presName="negArrow" presStyleCnt="0"/>
      <dgm:spPr/>
    </dgm:pt>
    <dgm:pt modelId="{4D832231-9987-4E7E-ABC3-383C6517AC95}" type="pres">
      <dgm:prSet presAssocID="{1AA3AD1E-9A9C-42CD-8EDA-03C9E9DE665C}" presName="backgroundArrow" presStyleLbl="node1" presStyleIdx="0" presStyleCnt="1" custLinFactNeighborY="-647"/>
      <dgm:spPr/>
    </dgm:pt>
  </dgm:ptLst>
  <dgm:cxnLst>
    <dgm:cxn modelId="{E8CD2346-1497-4F63-85D7-66124B0B9D81}" type="presOf" srcId="{0F851A11-A7E8-4A6D-B29E-3FE40677381B}" destId="{A2C4208A-F997-4DC8-95B5-0B873C86BC2F}" srcOrd="0" destOrd="0" presId="urn:microsoft.com/office/officeart/2005/8/layout/hProcess3"/>
    <dgm:cxn modelId="{15099F67-23DB-4FE6-B9A6-AB3AB696B3F0}" type="presOf" srcId="{1AA3AD1E-9A9C-42CD-8EDA-03C9E9DE665C}" destId="{1F00D772-BDF4-433C-9FF7-68CE4504FE2D}" srcOrd="0" destOrd="0" presId="urn:microsoft.com/office/officeart/2005/8/layout/hProcess3"/>
    <dgm:cxn modelId="{DB6EC4BB-C1CD-4AD9-89C8-A21F5AC4431E}" srcId="{1AA3AD1E-9A9C-42CD-8EDA-03C9E9DE665C}" destId="{0F851A11-A7E8-4A6D-B29E-3FE40677381B}" srcOrd="0" destOrd="0" parTransId="{D2A185EA-C08D-4CCB-81A8-12B6B357CA24}" sibTransId="{3BE97302-B1E7-49D3-A1D0-17DC3C6E2B59}"/>
    <dgm:cxn modelId="{6C04CACA-FF23-4657-BA0C-B43B8DE9BE19}" type="presParOf" srcId="{1F00D772-BDF4-433C-9FF7-68CE4504FE2D}" destId="{90AF2C02-20B8-450B-8C70-AAD720B76121}" srcOrd="0" destOrd="0" presId="urn:microsoft.com/office/officeart/2005/8/layout/hProcess3"/>
    <dgm:cxn modelId="{0D4E57F4-8E77-41F8-AE8D-2BFE6F69F51C}" type="presParOf" srcId="{1F00D772-BDF4-433C-9FF7-68CE4504FE2D}" destId="{646BD831-EF41-4B69-AF4F-E539A25AECAC}" srcOrd="1" destOrd="0" presId="urn:microsoft.com/office/officeart/2005/8/layout/hProcess3"/>
    <dgm:cxn modelId="{7715AEA3-96A7-4AE6-ACBC-D7F987E1E489}" type="presParOf" srcId="{646BD831-EF41-4B69-AF4F-E539A25AECAC}" destId="{EEBF4EF0-8D72-49E9-9390-FAD75966E54C}" srcOrd="0" destOrd="0" presId="urn:microsoft.com/office/officeart/2005/8/layout/hProcess3"/>
    <dgm:cxn modelId="{F9676DBD-0FAD-419D-975C-7B16886DF38A}" type="presParOf" srcId="{646BD831-EF41-4B69-AF4F-E539A25AECAC}" destId="{EB9CE57E-513B-419C-88C0-B1293F982ADC}" srcOrd="1" destOrd="0" presId="urn:microsoft.com/office/officeart/2005/8/layout/hProcess3"/>
    <dgm:cxn modelId="{EB47F689-C6E6-4CA7-B330-916573DD2C14}" type="presParOf" srcId="{EB9CE57E-513B-419C-88C0-B1293F982ADC}" destId="{4E7BAF80-FA82-4C74-B71C-7A1562A2AA15}" srcOrd="0" destOrd="0" presId="urn:microsoft.com/office/officeart/2005/8/layout/hProcess3"/>
    <dgm:cxn modelId="{B9761FED-1F48-42AC-8A95-C8A2E7F6E9D8}" type="presParOf" srcId="{EB9CE57E-513B-419C-88C0-B1293F982ADC}" destId="{A2C4208A-F997-4DC8-95B5-0B873C86BC2F}" srcOrd="1" destOrd="0" presId="urn:microsoft.com/office/officeart/2005/8/layout/hProcess3"/>
    <dgm:cxn modelId="{2239B7C6-2144-4B76-AF52-ECE5E66B9F3D}" type="presParOf" srcId="{EB9CE57E-513B-419C-88C0-B1293F982ADC}" destId="{48047D29-FE70-4FDF-9080-7E2FDDAB2F2B}" srcOrd="2" destOrd="0" presId="urn:microsoft.com/office/officeart/2005/8/layout/hProcess3"/>
    <dgm:cxn modelId="{169FDBA8-A22B-4FB0-9207-A0347F4F8A97}" type="presParOf" srcId="{EB9CE57E-513B-419C-88C0-B1293F982ADC}" destId="{B73FE505-79BB-4E49-A021-F94F665A6A35}" srcOrd="3" destOrd="0" presId="urn:microsoft.com/office/officeart/2005/8/layout/hProcess3"/>
    <dgm:cxn modelId="{5F1018E1-6604-44D4-ADC8-2C02056D9E01}" type="presParOf" srcId="{646BD831-EF41-4B69-AF4F-E539A25AECAC}" destId="{70289C1D-9ED4-4C66-9A46-06C46A835E90}" srcOrd="2" destOrd="0" presId="urn:microsoft.com/office/officeart/2005/8/layout/hProcess3"/>
    <dgm:cxn modelId="{8B39C8DE-E9DD-4920-A942-495E2087E861}" type="presParOf" srcId="{646BD831-EF41-4B69-AF4F-E539A25AECAC}" destId="{BA3D39C5-943D-4002-80EE-A1E0595C8647}" srcOrd="3" destOrd="0" presId="urn:microsoft.com/office/officeart/2005/8/layout/hProcess3"/>
    <dgm:cxn modelId="{8C3A2E93-FEF6-4F1E-B75D-3A8E0FF8B050}" type="presParOf" srcId="{646BD831-EF41-4B69-AF4F-E539A25AECAC}" destId="{4D832231-9987-4E7E-ABC3-383C6517AC95}" srcOrd="4" destOrd="0" presId="urn:microsoft.com/office/officeart/2005/8/layout/h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A3AD1E-9A9C-42CD-8EDA-03C9E9DE665C}" type="doc">
      <dgm:prSet loTypeId="urn:microsoft.com/office/officeart/2005/8/layout/hProcess3" loCatId="process" qsTypeId="urn:microsoft.com/office/officeart/2005/8/quickstyle/simple1" qsCatId="simple" csTypeId="urn:microsoft.com/office/officeart/2005/8/colors/accent1_2" csCatId="accent1" phldr="1"/>
      <dgm:spPr/>
    </dgm:pt>
    <dgm:pt modelId="{0F851A11-A7E8-4A6D-B29E-3FE40677381B}">
      <dgm:prSet phldrT="[Text]" custT="1"/>
      <dgm:spPr/>
      <dgm:t>
        <a:bodyPr/>
        <a:lstStyle/>
        <a:p>
          <a:r>
            <a:rPr lang="en-US" sz="3200" dirty="0">
              <a:solidFill>
                <a:schemeClr val="bg1"/>
              </a:solidFill>
              <a:latin typeface="Arial Black" panose="020B0A04020102020204" pitchFamily="34" charset="0"/>
            </a:rPr>
            <a:t>INTRODUCTION</a:t>
          </a:r>
          <a:endParaRPr lang="en-IN" sz="3200" dirty="0">
            <a:solidFill>
              <a:schemeClr val="bg1"/>
            </a:solidFill>
            <a:latin typeface="Arial Black" panose="020B0A04020102020204" pitchFamily="34" charset="0"/>
          </a:endParaRPr>
        </a:p>
      </dgm:t>
    </dgm:pt>
    <dgm:pt modelId="{D2A185EA-C08D-4CCB-81A8-12B6B357CA24}" type="parTrans" cxnId="{DB6EC4BB-C1CD-4AD9-89C8-A21F5AC4431E}">
      <dgm:prSet/>
      <dgm:spPr/>
      <dgm:t>
        <a:bodyPr/>
        <a:lstStyle/>
        <a:p>
          <a:endParaRPr lang="en-IN"/>
        </a:p>
      </dgm:t>
    </dgm:pt>
    <dgm:pt modelId="{3BE97302-B1E7-49D3-A1D0-17DC3C6E2B59}" type="sibTrans" cxnId="{DB6EC4BB-C1CD-4AD9-89C8-A21F5AC4431E}">
      <dgm:prSet/>
      <dgm:spPr/>
      <dgm:t>
        <a:bodyPr/>
        <a:lstStyle/>
        <a:p>
          <a:endParaRPr lang="en-IN"/>
        </a:p>
      </dgm:t>
    </dgm:pt>
    <dgm:pt modelId="{1F00D772-BDF4-433C-9FF7-68CE4504FE2D}" type="pres">
      <dgm:prSet presAssocID="{1AA3AD1E-9A9C-42CD-8EDA-03C9E9DE665C}" presName="Name0" presStyleCnt="0">
        <dgm:presLayoutVars>
          <dgm:dir/>
          <dgm:animLvl val="lvl"/>
          <dgm:resizeHandles val="exact"/>
        </dgm:presLayoutVars>
      </dgm:prSet>
      <dgm:spPr/>
    </dgm:pt>
    <dgm:pt modelId="{90AF2C02-20B8-450B-8C70-AAD720B76121}" type="pres">
      <dgm:prSet presAssocID="{1AA3AD1E-9A9C-42CD-8EDA-03C9E9DE665C}" presName="dummy" presStyleCnt="0"/>
      <dgm:spPr/>
    </dgm:pt>
    <dgm:pt modelId="{646BD831-EF41-4B69-AF4F-E539A25AECAC}" type="pres">
      <dgm:prSet presAssocID="{1AA3AD1E-9A9C-42CD-8EDA-03C9E9DE665C}" presName="linH" presStyleCnt="0"/>
      <dgm:spPr/>
    </dgm:pt>
    <dgm:pt modelId="{EEBF4EF0-8D72-49E9-9390-FAD75966E54C}" type="pres">
      <dgm:prSet presAssocID="{1AA3AD1E-9A9C-42CD-8EDA-03C9E9DE665C}" presName="padding1" presStyleCnt="0"/>
      <dgm:spPr/>
    </dgm:pt>
    <dgm:pt modelId="{EB9CE57E-513B-419C-88C0-B1293F982ADC}" type="pres">
      <dgm:prSet presAssocID="{0F851A11-A7E8-4A6D-B29E-3FE40677381B}" presName="linV" presStyleCnt="0"/>
      <dgm:spPr/>
    </dgm:pt>
    <dgm:pt modelId="{4E7BAF80-FA82-4C74-B71C-7A1562A2AA15}" type="pres">
      <dgm:prSet presAssocID="{0F851A11-A7E8-4A6D-B29E-3FE40677381B}" presName="spVertical1" presStyleCnt="0"/>
      <dgm:spPr/>
    </dgm:pt>
    <dgm:pt modelId="{A2C4208A-F997-4DC8-95B5-0B873C86BC2F}" type="pres">
      <dgm:prSet presAssocID="{0F851A11-A7E8-4A6D-B29E-3FE40677381B}" presName="parTx" presStyleLbl="revTx" presStyleIdx="0" presStyleCnt="1">
        <dgm:presLayoutVars>
          <dgm:chMax val="0"/>
          <dgm:chPref val="0"/>
          <dgm:bulletEnabled val="1"/>
        </dgm:presLayoutVars>
      </dgm:prSet>
      <dgm:spPr/>
    </dgm:pt>
    <dgm:pt modelId="{48047D29-FE70-4FDF-9080-7E2FDDAB2F2B}" type="pres">
      <dgm:prSet presAssocID="{0F851A11-A7E8-4A6D-B29E-3FE40677381B}" presName="spVertical2" presStyleCnt="0"/>
      <dgm:spPr/>
    </dgm:pt>
    <dgm:pt modelId="{B73FE505-79BB-4E49-A021-F94F665A6A35}" type="pres">
      <dgm:prSet presAssocID="{0F851A11-A7E8-4A6D-B29E-3FE40677381B}" presName="spVertical3" presStyleCnt="0"/>
      <dgm:spPr/>
    </dgm:pt>
    <dgm:pt modelId="{70289C1D-9ED4-4C66-9A46-06C46A835E90}" type="pres">
      <dgm:prSet presAssocID="{1AA3AD1E-9A9C-42CD-8EDA-03C9E9DE665C}" presName="padding2" presStyleCnt="0"/>
      <dgm:spPr/>
    </dgm:pt>
    <dgm:pt modelId="{BA3D39C5-943D-4002-80EE-A1E0595C8647}" type="pres">
      <dgm:prSet presAssocID="{1AA3AD1E-9A9C-42CD-8EDA-03C9E9DE665C}" presName="negArrow" presStyleCnt="0"/>
      <dgm:spPr/>
    </dgm:pt>
    <dgm:pt modelId="{4D832231-9987-4E7E-ABC3-383C6517AC95}" type="pres">
      <dgm:prSet presAssocID="{1AA3AD1E-9A9C-42CD-8EDA-03C9E9DE665C}" presName="backgroundArrow" presStyleLbl="node1" presStyleIdx="0" presStyleCnt="1" custLinFactNeighborY="-647"/>
      <dgm:spPr/>
    </dgm:pt>
  </dgm:ptLst>
  <dgm:cxnLst>
    <dgm:cxn modelId="{E8CD2346-1497-4F63-85D7-66124B0B9D81}" type="presOf" srcId="{0F851A11-A7E8-4A6D-B29E-3FE40677381B}" destId="{A2C4208A-F997-4DC8-95B5-0B873C86BC2F}" srcOrd="0" destOrd="0" presId="urn:microsoft.com/office/officeart/2005/8/layout/hProcess3"/>
    <dgm:cxn modelId="{15099F67-23DB-4FE6-B9A6-AB3AB696B3F0}" type="presOf" srcId="{1AA3AD1E-9A9C-42CD-8EDA-03C9E9DE665C}" destId="{1F00D772-BDF4-433C-9FF7-68CE4504FE2D}" srcOrd="0" destOrd="0" presId="urn:microsoft.com/office/officeart/2005/8/layout/hProcess3"/>
    <dgm:cxn modelId="{DB6EC4BB-C1CD-4AD9-89C8-A21F5AC4431E}" srcId="{1AA3AD1E-9A9C-42CD-8EDA-03C9E9DE665C}" destId="{0F851A11-A7E8-4A6D-B29E-3FE40677381B}" srcOrd="0" destOrd="0" parTransId="{D2A185EA-C08D-4CCB-81A8-12B6B357CA24}" sibTransId="{3BE97302-B1E7-49D3-A1D0-17DC3C6E2B59}"/>
    <dgm:cxn modelId="{6C04CACA-FF23-4657-BA0C-B43B8DE9BE19}" type="presParOf" srcId="{1F00D772-BDF4-433C-9FF7-68CE4504FE2D}" destId="{90AF2C02-20B8-450B-8C70-AAD720B76121}" srcOrd="0" destOrd="0" presId="urn:microsoft.com/office/officeart/2005/8/layout/hProcess3"/>
    <dgm:cxn modelId="{0D4E57F4-8E77-41F8-AE8D-2BFE6F69F51C}" type="presParOf" srcId="{1F00D772-BDF4-433C-9FF7-68CE4504FE2D}" destId="{646BD831-EF41-4B69-AF4F-E539A25AECAC}" srcOrd="1" destOrd="0" presId="urn:microsoft.com/office/officeart/2005/8/layout/hProcess3"/>
    <dgm:cxn modelId="{7715AEA3-96A7-4AE6-ACBC-D7F987E1E489}" type="presParOf" srcId="{646BD831-EF41-4B69-AF4F-E539A25AECAC}" destId="{EEBF4EF0-8D72-49E9-9390-FAD75966E54C}" srcOrd="0" destOrd="0" presId="urn:microsoft.com/office/officeart/2005/8/layout/hProcess3"/>
    <dgm:cxn modelId="{F9676DBD-0FAD-419D-975C-7B16886DF38A}" type="presParOf" srcId="{646BD831-EF41-4B69-AF4F-E539A25AECAC}" destId="{EB9CE57E-513B-419C-88C0-B1293F982ADC}" srcOrd="1" destOrd="0" presId="urn:microsoft.com/office/officeart/2005/8/layout/hProcess3"/>
    <dgm:cxn modelId="{EB47F689-C6E6-4CA7-B330-916573DD2C14}" type="presParOf" srcId="{EB9CE57E-513B-419C-88C0-B1293F982ADC}" destId="{4E7BAF80-FA82-4C74-B71C-7A1562A2AA15}" srcOrd="0" destOrd="0" presId="urn:microsoft.com/office/officeart/2005/8/layout/hProcess3"/>
    <dgm:cxn modelId="{B9761FED-1F48-42AC-8A95-C8A2E7F6E9D8}" type="presParOf" srcId="{EB9CE57E-513B-419C-88C0-B1293F982ADC}" destId="{A2C4208A-F997-4DC8-95B5-0B873C86BC2F}" srcOrd="1" destOrd="0" presId="urn:microsoft.com/office/officeart/2005/8/layout/hProcess3"/>
    <dgm:cxn modelId="{2239B7C6-2144-4B76-AF52-ECE5E66B9F3D}" type="presParOf" srcId="{EB9CE57E-513B-419C-88C0-B1293F982ADC}" destId="{48047D29-FE70-4FDF-9080-7E2FDDAB2F2B}" srcOrd="2" destOrd="0" presId="urn:microsoft.com/office/officeart/2005/8/layout/hProcess3"/>
    <dgm:cxn modelId="{169FDBA8-A22B-4FB0-9207-A0347F4F8A97}" type="presParOf" srcId="{EB9CE57E-513B-419C-88C0-B1293F982ADC}" destId="{B73FE505-79BB-4E49-A021-F94F665A6A35}" srcOrd="3" destOrd="0" presId="urn:microsoft.com/office/officeart/2005/8/layout/hProcess3"/>
    <dgm:cxn modelId="{5F1018E1-6604-44D4-ADC8-2C02056D9E01}" type="presParOf" srcId="{646BD831-EF41-4B69-AF4F-E539A25AECAC}" destId="{70289C1D-9ED4-4C66-9A46-06C46A835E90}" srcOrd="2" destOrd="0" presId="urn:microsoft.com/office/officeart/2005/8/layout/hProcess3"/>
    <dgm:cxn modelId="{8B39C8DE-E9DD-4920-A942-495E2087E861}" type="presParOf" srcId="{646BD831-EF41-4B69-AF4F-E539A25AECAC}" destId="{BA3D39C5-943D-4002-80EE-A1E0595C8647}" srcOrd="3" destOrd="0" presId="urn:microsoft.com/office/officeart/2005/8/layout/hProcess3"/>
    <dgm:cxn modelId="{8C3A2E93-FEF6-4F1E-B75D-3A8E0FF8B050}" type="presParOf" srcId="{646BD831-EF41-4B69-AF4F-E539A25AECAC}" destId="{4D832231-9987-4E7E-ABC3-383C6517AC95}"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A3AD1E-9A9C-42CD-8EDA-03C9E9DE665C}" type="doc">
      <dgm:prSet loTypeId="urn:microsoft.com/office/officeart/2005/8/layout/hProcess3" loCatId="process" qsTypeId="urn:microsoft.com/office/officeart/2005/8/quickstyle/simple1" qsCatId="simple" csTypeId="urn:microsoft.com/office/officeart/2005/8/colors/accent1_2" csCatId="accent1" phldr="1"/>
      <dgm:spPr/>
    </dgm:pt>
    <dgm:pt modelId="{0F851A11-A7E8-4A6D-B29E-3FE40677381B}">
      <dgm:prSet phldrT="[Text]" custT="1"/>
      <dgm:spPr/>
      <dgm:t>
        <a:bodyPr/>
        <a:lstStyle/>
        <a:p>
          <a:r>
            <a:rPr lang="en-US" sz="2800" b="1" dirty="0">
              <a:solidFill>
                <a:schemeClr val="bg1"/>
              </a:solidFill>
            </a:rPr>
            <a:t>PROBLEM STATEMENT</a:t>
          </a:r>
          <a:endParaRPr lang="en-IN" sz="2800" b="1" dirty="0">
            <a:solidFill>
              <a:schemeClr val="bg1"/>
            </a:solidFill>
            <a:latin typeface="Arial Black" panose="020B0A04020102020204" pitchFamily="34" charset="0"/>
          </a:endParaRPr>
        </a:p>
      </dgm:t>
    </dgm:pt>
    <dgm:pt modelId="{D2A185EA-C08D-4CCB-81A8-12B6B357CA24}" type="parTrans" cxnId="{DB6EC4BB-C1CD-4AD9-89C8-A21F5AC4431E}">
      <dgm:prSet/>
      <dgm:spPr/>
      <dgm:t>
        <a:bodyPr/>
        <a:lstStyle/>
        <a:p>
          <a:endParaRPr lang="en-IN"/>
        </a:p>
      </dgm:t>
    </dgm:pt>
    <dgm:pt modelId="{3BE97302-B1E7-49D3-A1D0-17DC3C6E2B59}" type="sibTrans" cxnId="{DB6EC4BB-C1CD-4AD9-89C8-A21F5AC4431E}">
      <dgm:prSet/>
      <dgm:spPr/>
      <dgm:t>
        <a:bodyPr/>
        <a:lstStyle/>
        <a:p>
          <a:endParaRPr lang="en-IN"/>
        </a:p>
      </dgm:t>
    </dgm:pt>
    <dgm:pt modelId="{1F00D772-BDF4-433C-9FF7-68CE4504FE2D}" type="pres">
      <dgm:prSet presAssocID="{1AA3AD1E-9A9C-42CD-8EDA-03C9E9DE665C}" presName="Name0" presStyleCnt="0">
        <dgm:presLayoutVars>
          <dgm:dir/>
          <dgm:animLvl val="lvl"/>
          <dgm:resizeHandles val="exact"/>
        </dgm:presLayoutVars>
      </dgm:prSet>
      <dgm:spPr/>
    </dgm:pt>
    <dgm:pt modelId="{90AF2C02-20B8-450B-8C70-AAD720B76121}" type="pres">
      <dgm:prSet presAssocID="{1AA3AD1E-9A9C-42CD-8EDA-03C9E9DE665C}" presName="dummy" presStyleCnt="0"/>
      <dgm:spPr/>
    </dgm:pt>
    <dgm:pt modelId="{646BD831-EF41-4B69-AF4F-E539A25AECAC}" type="pres">
      <dgm:prSet presAssocID="{1AA3AD1E-9A9C-42CD-8EDA-03C9E9DE665C}" presName="linH" presStyleCnt="0"/>
      <dgm:spPr/>
    </dgm:pt>
    <dgm:pt modelId="{EEBF4EF0-8D72-49E9-9390-FAD75966E54C}" type="pres">
      <dgm:prSet presAssocID="{1AA3AD1E-9A9C-42CD-8EDA-03C9E9DE665C}" presName="padding1" presStyleCnt="0"/>
      <dgm:spPr/>
    </dgm:pt>
    <dgm:pt modelId="{EB9CE57E-513B-419C-88C0-B1293F982ADC}" type="pres">
      <dgm:prSet presAssocID="{0F851A11-A7E8-4A6D-B29E-3FE40677381B}" presName="linV" presStyleCnt="0"/>
      <dgm:spPr/>
    </dgm:pt>
    <dgm:pt modelId="{4E7BAF80-FA82-4C74-B71C-7A1562A2AA15}" type="pres">
      <dgm:prSet presAssocID="{0F851A11-A7E8-4A6D-B29E-3FE40677381B}" presName="spVertical1" presStyleCnt="0"/>
      <dgm:spPr/>
    </dgm:pt>
    <dgm:pt modelId="{A2C4208A-F997-4DC8-95B5-0B873C86BC2F}" type="pres">
      <dgm:prSet presAssocID="{0F851A11-A7E8-4A6D-B29E-3FE40677381B}" presName="parTx" presStyleLbl="revTx" presStyleIdx="0" presStyleCnt="1">
        <dgm:presLayoutVars>
          <dgm:chMax val="0"/>
          <dgm:chPref val="0"/>
          <dgm:bulletEnabled val="1"/>
        </dgm:presLayoutVars>
      </dgm:prSet>
      <dgm:spPr/>
    </dgm:pt>
    <dgm:pt modelId="{48047D29-FE70-4FDF-9080-7E2FDDAB2F2B}" type="pres">
      <dgm:prSet presAssocID="{0F851A11-A7E8-4A6D-B29E-3FE40677381B}" presName="spVertical2" presStyleCnt="0"/>
      <dgm:spPr/>
    </dgm:pt>
    <dgm:pt modelId="{B73FE505-79BB-4E49-A021-F94F665A6A35}" type="pres">
      <dgm:prSet presAssocID="{0F851A11-A7E8-4A6D-B29E-3FE40677381B}" presName="spVertical3" presStyleCnt="0"/>
      <dgm:spPr/>
    </dgm:pt>
    <dgm:pt modelId="{70289C1D-9ED4-4C66-9A46-06C46A835E90}" type="pres">
      <dgm:prSet presAssocID="{1AA3AD1E-9A9C-42CD-8EDA-03C9E9DE665C}" presName="padding2" presStyleCnt="0"/>
      <dgm:spPr/>
    </dgm:pt>
    <dgm:pt modelId="{BA3D39C5-943D-4002-80EE-A1E0595C8647}" type="pres">
      <dgm:prSet presAssocID="{1AA3AD1E-9A9C-42CD-8EDA-03C9E9DE665C}" presName="negArrow" presStyleCnt="0"/>
      <dgm:spPr/>
    </dgm:pt>
    <dgm:pt modelId="{4D832231-9987-4E7E-ABC3-383C6517AC95}" type="pres">
      <dgm:prSet presAssocID="{1AA3AD1E-9A9C-42CD-8EDA-03C9E9DE665C}" presName="backgroundArrow" presStyleLbl="node1" presStyleIdx="0" presStyleCnt="1" custLinFactNeighborY="-647"/>
      <dgm:spPr/>
    </dgm:pt>
  </dgm:ptLst>
  <dgm:cxnLst>
    <dgm:cxn modelId="{E8CD2346-1497-4F63-85D7-66124B0B9D81}" type="presOf" srcId="{0F851A11-A7E8-4A6D-B29E-3FE40677381B}" destId="{A2C4208A-F997-4DC8-95B5-0B873C86BC2F}" srcOrd="0" destOrd="0" presId="urn:microsoft.com/office/officeart/2005/8/layout/hProcess3"/>
    <dgm:cxn modelId="{15099F67-23DB-4FE6-B9A6-AB3AB696B3F0}" type="presOf" srcId="{1AA3AD1E-9A9C-42CD-8EDA-03C9E9DE665C}" destId="{1F00D772-BDF4-433C-9FF7-68CE4504FE2D}" srcOrd="0" destOrd="0" presId="urn:microsoft.com/office/officeart/2005/8/layout/hProcess3"/>
    <dgm:cxn modelId="{DB6EC4BB-C1CD-4AD9-89C8-A21F5AC4431E}" srcId="{1AA3AD1E-9A9C-42CD-8EDA-03C9E9DE665C}" destId="{0F851A11-A7E8-4A6D-B29E-3FE40677381B}" srcOrd="0" destOrd="0" parTransId="{D2A185EA-C08D-4CCB-81A8-12B6B357CA24}" sibTransId="{3BE97302-B1E7-49D3-A1D0-17DC3C6E2B59}"/>
    <dgm:cxn modelId="{6C04CACA-FF23-4657-BA0C-B43B8DE9BE19}" type="presParOf" srcId="{1F00D772-BDF4-433C-9FF7-68CE4504FE2D}" destId="{90AF2C02-20B8-450B-8C70-AAD720B76121}" srcOrd="0" destOrd="0" presId="urn:microsoft.com/office/officeart/2005/8/layout/hProcess3"/>
    <dgm:cxn modelId="{0D4E57F4-8E77-41F8-AE8D-2BFE6F69F51C}" type="presParOf" srcId="{1F00D772-BDF4-433C-9FF7-68CE4504FE2D}" destId="{646BD831-EF41-4B69-AF4F-E539A25AECAC}" srcOrd="1" destOrd="0" presId="urn:microsoft.com/office/officeart/2005/8/layout/hProcess3"/>
    <dgm:cxn modelId="{7715AEA3-96A7-4AE6-ACBC-D7F987E1E489}" type="presParOf" srcId="{646BD831-EF41-4B69-AF4F-E539A25AECAC}" destId="{EEBF4EF0-8D72-49E9-9390-FAD75966E54C}" srcOrd="0" destOrd="0" presId="urn:microsoft.com/office/officeart/2005/8/layout/hProcess3"/>
    <dgm:cxn modelId="{F9676DBD-0FAD-419D-975C-7B16886DF38A}" type="presParOf" srcId="{646BD831-EF41-4B69-AF4F-E539A25AECAC}" destId="{EB9CE57E-513B-419C-88C0-B1293F982ADC}" srcOrd="1" destOrd="0" presId="urn:microsoft.com/office/officeart/2005/8/layout/hProcess3"/>
    <dgm:cxn modelId="{EB47F689-C6E6-4CA7-B330-916573DD2C14}" type="presParOf" srcId="{EB9CE57E-513B-419C-88C0-B1293F982ADC}" destId="{4E7BAF80-FA82-4C74-B71C-7A1562A2AA15}" srcOrd="0" destOrd="0" presId="urn:microsoft.com/office/officeart/2005/8/layout/hProcess3"/>
    <dgm:cxn modelId="{B9761FED-1F48-42AC-8A95-C8A2E7F6E9D8}" type="presParOf" srcId="{EB9CE57E-513B-419C-88C0-B1293F982ADC}" destId="{A2C4208A-F997-4DC8-95B5-0B873C86BC2F}" srcOrd="1" destOrd="0" presId="urn:microsoft.com/office/officeart/2005/8/layout/hProcess3"/>
    <dgm:cxn modelId="{2239B7C6-2144-4B76-AF52-ECE5E66B9F3D}" type="presParOf" srcId="{EB9CE57E-513B-419C-88C0-B1293F982ADC}" destId="{48047D29-FE70-4FDF-9080-7E2FDDAB2F2B}" srcOrd="2" destOrd="0" presId="urn:microsoft.com/office/officeart/2005/8/layout/hProcess3"/>
    <dgm:cxn modelId="{169FDBA8-A22B-4FB0-9207-A0347F4F8A97}" type="presParOf" srcId="{EB9CE57E-513B-419C-88C0-B1293F982ADC}" destId="{B73FE505-79BB-4E49-A021-F94F665A6A35}" srcOrd="3" destOrd="0" presId="urn:microsoft.com/office/officeart/2005/8/layout/hProcess3"/>
    <dgm:cxn modelId="{5F1018E1-6604-44D4-ADC8-2C02056D9E01}" type="presParOf" srcId="{646BD831-EF41-4B69-AF4F-E539A25AECAC}" destId="{70289C1D-9ED4-4C66-9A46-06C46A835E90}" srcOrd="2" destOrd="0" presId="urn:microsoft.com/office/officeart/2005/8/layout/hProcess3"/>
    <dgm:cxn modelId="{8B39C8DE-E9DD-4920-A942-495E2087E861}" type="presParOf" srcId="{646BD831-EF41-4B69-AF4F-E539A25AECAC}" destId="{BA3D39C5-943D-4002-80EE-A1E0595C8647}" srcOrd="3" destOrd="0" presId="urn:microsoft.com/office/officeart/2005/8/layout/hProcess3"/>
    <dgm:cxn modelId="{8C3A2E93-FEF6-4F1E-B75D-3A8E0FF8B050}" type="presParOf" srcId="{646BD831-EF41-4B69-AF4F-E539A25AECAC}" destId="{4D832231-9987-4E7E-ABC3-383C6517AC95}"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A3AD1E-9A9C-42CD-8EDA-03C9E9DE665C}" type="doc">
      <dgm:prSet loTypeId="urn:microsoft.com/office/officeart/2005/8/layout/hProcess3" loCatId="process" qsTypeId="urn:microsoft.com/office/officeart/2005/8/quickstyle/simple1" qsCatId="simple" csTypeId="urn:microsoft.com/office/officeart/2005/8/colors/accent1_2" csCatId="accent1" phldr="1"/>
      <dgm:spPr/>
    </dgm:pt>
    <dgm:pt modelId="{0F851A11-A7E8-4A6D-B29E-3FE40677381B}">
      <dgm:prSet phldrT="[Text]" custT="1"/>
      <dgm:spPr/>
      <dgm:t>
        <a:bodyPr/>
        <a:lstStyle/>
        <a:p>
          <a:r>
            <a:rPr lang="en-US" sz="3200" b="1" dirty="0">
              <a:solidFill>
                <a:schemeClr val="bg2"/>
              </a:solidFill>
            </a:rPr>
            <a:t>OBJECTIVE OF THIS PROJECT</a:t>
          </a:r>
          <a:endParaRPr lang="en-IN" sz="3200" b="1" dirty="0">
            <a:solidFill>
              <a:schemeClr val="bg2"/>
            </a:solidFill>
            <a:latin typeface="Arial Black" panose="020B0A04020102020204" pitchFamily="34" charset="0"/>
          </a:endParaRPr>
        </a:p>
      </dgm:t>
    </dgm:pt>
    <dgm:pt modelId="{D2A185EA-C08D-4CCB-81A8-12B6B357CA24}" type="parTrans" cxnId="{DB6EC4BB-C1CD-4AD9-89C8-A21F5AC4431E}">
      <dgm:prSet/>
      <dgm:spPr/>
      <dgm:t>
        <a:bodyPr/>
        <a:lstStyle/>
        <a:p>
          <a:endParaRPr lang="en-IN">
            <a:solidFill>
              <a:schemeClr val="bg2"/>
            </a:solidFill>
          </a:endParaRPr>
        </a:p>
      </dgm:t>
    </dgm:pt>
    <dgm:pt modelId="{3BE97302-B1E7-49D3-A1D0-17DC3C6E2B59}" type="sibTrans" cxnId="{DB6EC4BB-C1CD-4AD9-89C8-A21F5AC4431E}">
      <dgm:prSet/>
      <dgm:spPr/>
      <dgm:t>
        <a:bodyPr/>
        <a:lstStyle/>
        <a:p>
          <a:endParaRPr lang="en-IN">
            <a:solidFill>
              <a:schemeClr val="bg2"/>
            </a:solidFill>
          </a:endParaRPr>
        </a:p>
      </dgm:t>
    </dgm:pt>
    <dgm:pt modelId="{1F00D772-BDF4-433C-9FF7-68CE4504FE2D}" type="pres">
      <dgm:prSet presAssocID="{1AA3AD1E-9A9C-42CD-8EDA-03C9E9DE665C}" presName="Name0" presStyleCnt="0">
        <dgm:presLayoutVars>
          <dgm:dir/>
          <dgm:animLvl val="lvl"/>
          <dgm:resizeHandles val="exact"/>
        </dgm:presLayoutVars>
      </dgm:prSet>
      <dgm:spPr/>
    </dgm:pt>
    <dgm:pt modelId="{90AF2C02-20B8-450B-8C70-AAD720B76121}" type="pres">
      <dgm:prSet presAssocID="{1AA3AD1E-9A9C-42CD-8EDA-03C9E9DE665C}" presName="dummy" presStyleCnt="0"/>
      <dgm:spPr/>
    </dgm:pt>
    <dgm:pt modelId="{646BD831-EF41-4B69-AF4F-E539A25AECAC}" type="pres">
      <dgm:prSet presAssocID="{1AA3AD1E-9A9C-42CD-8EDA-03C9E9DE665C}" presName="linH" presStyleCnt="0"/>
      <dgm:spPr/>
    </dgm:pt>
    <dgm:pt modelId="{EEBF4EF0-8D72-49E9-9390-FAD75966E54C}" type="pres">
      <dgm:prSet presAssocID="{1AA3AD1E-9A9C-42CD-8EDA-03C9E9DE665C}" presName="padding1" presStyleCnt="0"/>
      <dgm:spPr/>
    </dgm:pt>
    <dgm:pt modelId="{EB9CE57E-513B-419C-88C0-B1293F982ADC}" type="pres">
      <dgm:prSet presAssocID="{0F851A11-A7E8-4A6D-B29E-3FE40677381B}" presName="linV" presStyleCnt="0"/>
      <dgm:spPr/>
    </dgm:pt>
    <dgm:pt modelId="{4E7BAF80-FA82-4C74-B71C-7A1562A2AA15}" type="pres">
      <dgm:prSet presAssocID="{0F851A11-A7E8-4A6D-B29E-3FE40677381B}" presName="spVertical1" presStyleCnt="0"/>
      <dgm:spPr/>
    </dgm:pt>
    <dgm:pt modelId="{A2C4208A-F997-4DC8-95B5-0B873C86BC2F}" type="pres">
      <dgm:prSet presAssocID="{0F851A11-A7E8-4A6D-B29E-3FE40677381B}" presName="parTx" presStyleLbl="revTx" presStyleIdx="0" presStyleCnt="1">
        <dgm:presLayoutVars>
          <dgm:chMax val="0"/>
          <dgm:chPref val="0"/>
          <dgm:bulletEnabled val="1"/>
        </dgm:presLayoutVars>
      </dgm:prSet>
      <dgm:spPr/>
    </dgm:pt>
    <dgm:pt modelId="{48047D29-FE70-4FDF-9080-7E2FDDAB2F2B}" type="pres">
      <dgm:prSet presAssocID="{0F851A11-A7E8-4A6D-B29E-3FE40677381B}" presName="spVertical2" presStyleCnt="0"/>
      <dgm:spPr/>
    </dgm:pt>
    <dgm:pt modelId="{B73FE505-79BB-4E49-A021-F94F665A6A35}" type="pres">
      <dgm:prSet presAssocID="{0F851A11-A7E8-4A6D-B29E-3FE40677381B}" presName="spVertical3" presStyleCnt="0"/>
      <dgm:spPr/>
    </dgm:pt>
    <dgm:pt modelId="{70289C1D-9ED4-4C66-9A46-06C46A835E90}" type="pres">
      <dgm:prSet presAssocID="{1AA3AD1E-9A9C-42CD-8EDA-03C9E9DE665C}" presName="padding2" presStyleCnt="0"/>
      <dgm:spPr/>
    </dgm:pt>
    <dgm:pt modelId="{BA3D39C5-943D-4002-80EE-A1E0595C8647}" type="pres">
      <dgm:prSet presAssocID="{1AA3AD1E-9A9C-42CD-8EDA-03C9E9DE665C}" presName="negArrow" presStyleCnt="0"/>
      <dgm:spPr/>
    </dgm:pt>
    <dgm:pt modelId="{4D832231-9987-4E7E-ABC3-383C6517AC95}" type="pres">
      <dgm:prSet presAssocID="{1AA3AD1E-9A9C-42CD-8EDA-03C9E9DE665C}" presName="backgroundArrow" presStyleLbl="node1" presStyleIdx="0" presStyleCnt="1" custScaleY="467783" custLinFactNeighborY="-647"/>
      <dgm:spPr/>
    </dgm:pt>
  </dgm:ptLst>
  <dgm:cxnLst>
    <dgm:cxn modelId="{E8CD2346-1497-4F63-85D7-66124B0B9D81}" type="presOf" srcId="{0F851A11-A7E8-4A6D-B29E-3FE40677381B}" destId="{A2C4208A-F997-4DC8-95B5-0B873C86BC2F}" srcOrd="0" destOrd="0" presId="urn:microsoft.com/office/officeart/2005/8/layout/hProcess3"/>
    <dgm:cxn modelId="{15099F67-23DB-4FE6-B9A6-AB3AB696B3F0}" type="presOf" srcId="{1AA3AD1E-9A9C-42CD-8EDA-03C9E9DE665C}" destId="{1F00D772-BDF4-433C-9FF7-68CE4504FE2D}" srcOrd="0" destOrd="0" presId="urn:microsoft.com/office/officeart/2005/8/layout/hProcess3"/>
    <dgm:cxn modelId="{DB6EC4BB-C1CD-4AD9-89C8-A21F5AC4431E}" srcId="{1AA3AD1E-9A9C-42CD-8EDA-03C9E9DE665C}" destId="{0F851A11-A7E8-4A6D-B29E-3FE40677381B}" srcOrd="0" destOrd="0" parTransId="{D2A185EA-C08D-4CCB-81A8-12B6B357CA24}" sibTransId="{3BE97302-B1E7-49D3-A1D0-17DC3C6E2B59}"/>
    <dgm:cxn modelId="{6C04CACA-FF23-4657-BA0C-B43B8DE9BE19}" type="presParOf" srcId="{1F00D772-BDF4-433C-9FF7-68CE4504FE2D}" destId="{90AF2C02-20B8-450B-8C70-AAD720B76121}" srcOrd="0" destOrd="0" presId="urn:microsoft.com/office/officeart/2005/8/layout/hProcess3"/>
    <dgm:cxn modelId="{0D4E57F4-8E77-41F8-AE8D-2BFE6F69F51C}" type="presParOf" srcId="{1F00D772-BDF4-433C-9FF7-68CE4504FE2D}" destId="{646BD831-EF41-4B69-AF4F-E539A25AECAC}" srcOrd="1" destOrd="0" presId="urn:microsoft.com/office/officeart/2005/8/layout/hProcess3"/>
    <dgm:cxn modelId="{7715AEA3-96A7-4AE6-ACBC-D7F987E1E489}" type="presParOf" srcId="{646BD831-EF41-4B69-AF4F-E539A25AECAC}" destId="{EEBF4EF0-8D72-49E9-9390-FAD75966E54C}" srcOrd="0" destOrd="0" presId="urn:microsoft.com/office/officeart/2005/8/layout/hProcess3"/>
    <dgm:cxn modelId="{F9676DBD-0FAD-419D-975C-7B16886DF38A}" type="presParOf" srcId="{646BD831-EF41-4B69-AF4F-E539A25AECAC}" destId="{EB9CE57E-513B-419C-88C0-B1293F982ADC}" srcOrd="1" destOrd="0" presId="urn:microsoft.com/office/officeart/2005/8/layout/hProcess3"/>
    <dgm:cxn modelId="{EB47F689-C6E6-4CA7-B330-916573DD2C14}" type="presParOf" srcId="{EB9CE57E-513B-419C-88C0-B1293F982ADC}" destId="{4E7BAF80-FA82-4C74-B71C-7A1562A2AA15}" srcOrd="0" destOrd="0" presId="urn:microsoft.com/office/officeart/2005/8/layout/hProcess3"/>
    <dgm:cxn modelId="{B9761FED-1F48-42AC-8A95-C8A2E7F6E9D8}" type="presParOf" srcId="{EB9CE57E-513B-419C-88C0-B1293F982ADC}" destId="{A2C4208A-F997-4DC8-95B5-0B873C86BC2F}" srcOrd="1" destOrd="0" presId="urn:microsoft.com/office/officeart/2005/8/layout/hProcess3"/>
    <dgm:cxn modelId="{2239B7C6-2144-4B76-AF52-ECE5E66B9F3D}" type="presParOf" srcId="{EB9CE57E-513B-419C-88C0-B1293F982ADC}" destId="{48047D29-FE70-4FDF-9080-7E2FDDAB2F2B}" srcOrd="2" destOrd="0" presId="urn:microsoft.com/office/officeart/2005/8/layout/hProcess3"/>
    <dgm:cxn modelId="{169FDBA8-A22B-4FB0-9207-A0347F4F8A97}" type="presParOf" srcId="{EB9CE57E-513B-419C-88C0-B1293F982ADC}" destId="{B73FE505-79BB-4E49-A021-F94F665A6A35}" srcOrd="3" destOrd="0" presId="urn:microsoft.com/office/officeart/2005/8/layout/hProcess3"/>
    <dgm:cxn modelId="{5F1018E1-6604-44D4-ADC8-2C02056D9E01}" type="presParOf" srcId="{646BD831-EF41-4B69-AF4F-E539A25AECAC}" destId="{70289C1D-9ED4-4C66-9A46-06C46A835E90}" srcOrd="2" destOrd="0" presId="urn:microsoft.com/office/officeart/2005/8/layout/hProcess3"/>
    <dgm:cxn modelId="{8B39C8DE-E9DD-4920-A942-495E2087E861}" type="presParOf" srcId="{646BD831-EF41-4B69-AF4F-E539A25AECAC}" destId="{BA3D39C5-943D-4002-80EE-A1E0595C8647}" srcOrd="3" destOrd="0" presId="urn:microsoft.com/office/officeart/2005/8/layout/hProcess3"/>
    <dgm:cxn modelId="{8C3A2E93-FEF6-4F1E-B75D-3A8E0FF8B050}" type="presParOf" srcId="{646BD831-EF41-4B69-AF4F-E539A25AECAC}" destId="{4D832231-9987-4E7E-ABC3-383C6517AC95}"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A3AD1E-9A9C-42CD-8EDA-03C9E9DE665C}" type="doc">
      <dgm:prSet loTypeId="urn:microsoft.com/office/officeart/2005/8/layout/hProcess3" loCatId="process" qsTypeId="urn:microsoft.com/office/officeart/2005/8/quickstyle/simple1" qsCatId="simple" csTypeId="urn:microsoft.com/office/officeart/2005/8/colors/accent1_2" csCatId="accent1" phldr="1"/>
      <dgm:spPr/>
    </dgm:pt>
    <dgm:pt modelId="{0F851A11-A7E8-4A6D-B29E-3FE40677381B}">
      <dgm:prSet phldrT="[Text]" custT="1"/>
      <dgm:spPr/>
      <dgm:t>
        <a:bodyPr/>
        <a:lstStyle/>
        <a:p>
          <a:r>
            <a:rPr lang="en-US" sz="3200" b="1" dirty="0">
              <a:solidFill>
                <a:schemeClr val="bg1"/>
              </a:solidFill>
            </a:rPr>
            <a:t>Value of the Study</a:t>
          </a:r>
          <a:endParaRPr lang="en-IN" sz="3200" b="1" dirty="0">
            <a:solidFill>
              <a:schemeClr val="bg1"/>
            </a:solidFill>
            <a:latin typeface="Arial Black" panose="020B0A04020102020204" pitchFamily="34" charset="0"/>
          </a:endParaRPr>
        </a:p>
      </dgm:t>
    </dgm:pt>
    <dgm:pt modelId="{D2A185EA-C08D-4CCB-81A8-12B6B357CA24}" type="parTrans" cxnId="{DB6EC4BB-C1CD-4AD9-89C8-A21F5AC4431E}">
      <dgm:prSet/>
      <dgm:spPr/>
      <dgm:t>
        <a:bodyPr/>
        <a:lstStyle/>
        <a:p>
          <a:endParaRPr lang="en-IN"/>
        </a:p>
      </dgm:t>
    </dgm:pt>
    <dgm:pt modelId="{3BE97302-B1E7-49D3-A1D0-17DC3C6E2B59}" type="sibTrans" cxnId="{DB6EC4BB-C1CD-4AD9-89C8-A21F5AC4431E}">
      <dgm:prSet/>
      <dgm:spPr/>
      <dgm:t>
        <a:bodyPr/>
        <a:lstStyle/>
        <a:p>
          <a:endParaRPr lang="en-IN"/>
        </a:p>
      </dgm:t>
    </dgm:pt>
    <dgm:pt modelId="{1F00D772-BDF4-433C-9FF7-68CE4504FE2D}" type="pres">
      <dgm:prSet presAssocID="{1AA3AD1E-9A9C-42CD-8EDA-03C9E9DE665C}" presName="Name0" presStyleCnt="0">
        <dgm:presLayoutVars>
          <dgm:dir/>
          <dgm:animLvl val="lvl"/>
          <dgm:resizeHandles val="exact"/>
        </dgm:presLayoutVars>
      </dgm:prSet>
      <dgm:spPr/>
    </dgm:pt>
    <dgm:pt modelId="{90AF2C02-20B8-450B-8C70-AAD720B76121}" type="pres">
      <dgm:prSet presAssocID="{1AA3AD1E-9A9C-42CD-8EDA-03C9E9DE665C}" presName="dummy" presStyleCnt="0"/>
      <dgm:spPr/>
    </dgm:pt>
    <dgm:pt modelId="{646BD831-EF41-4B69-AF4F-E539A25AECAC}" type="pres">
      <dgm:prSet presAssocID="{1AA3AD1E-9A9C-42CD-8EDA-03C9E9DE665C}" presName="linH" presStyleCnt="0"/>
      <dgm:spPr/>
    </dgm:pt>
    <dgm:pt modelId="{EEBF4EF0-8D72-49E9-9390-FAD75966E54C}" type="pres">
      <dgm:prSet presAssocID="{1AA3AD1E-9A9C-42CD-8EDA-03C9E9DE665C}" presName="padding1" presStyleCnt="0"/>
      <dgm:spPr/>
    </dgm:pt>
    <dgm:pt modelId="{EB9CE57E-513B-419C-88C0-B1293F982ADC}" type="pres">
      <dgm:prSet presAssocID="{0F851A11-A7E8-4A6D-B29E-3FE40677381B}" presName="linV" presStyleCnt="0"/>
      <dgm:spPr/>
    </dgm:pt>
    <dgm:pt modelId="{4E7BAF80-FA82-4C74-B71C-7A1562A2AA15}" type="pres">
      <dgm:prSet presAssocID="{0F851A11-A7E8-4A6D-B29E-3FE40677381B}" presName="spVertical1" presStyleCnt="0"/>
      <dgm:spPr/>
    </dgm:pt>
    <dgm:pt modelId="{A2C4208A-F997-4DC8-95B5-0B873C86BC2F}" type="pres">
      <dgm:prSet presAssocID="{0F851A11-A7E8-4A6D-B29E-3FE40677381B}" presName="parTx" presStyleLbl="revTx" presStyleIdx="0" presStyleCnt="1">
        <dgm:presLayoutVars>
          <dgm:chMax val="0"/>
          <dgm:chPref val="0"/>
          <dgm:bulletEnabled val="1"/>
        </dgm:presLayoutVars>
      </dgm:prSet>
      <dgm:spPr/>
    </dgm:pt>
    <dgm:pt modelId="{48047D29-FE70-4FDF-9080-7E2FDDAB2F2B}" type="pres">
      <dgm:prSet presAssocID="{0F851A11-A7E8-4A6D-B29E-3FE40677381B}" presName="spVertical2" presStyleCnt="0"/>
      <dgm:spPr/>
    </dgm:pt>
    <dgm:pt modelId="{B73FE505-79BB-4E49-A021-F94F665A6A35}" type="pres">
      <dgm:prSet presAssocID="{0F851A11-A7E8-4A6D-B29E-3FE40677381B}" presName="spVertical3" presStyleCnt="0"/>
      <dgm:spPr/>
    </dgm:pt>
    <dgm:pt modelId="{70289C1D-9ED4-4C66-9A46-06C46A835E90}" type="pres">
      <dgm:prSet presAssocID="{1AA3AD1E-9A9C-42CD-8EDA-03C9E9DE665C}" presName="padding2" presStyleCnt="0"/>
      <dgm:spPr/>
    </dgm:pt>
    <dgm:pt modelId="{BA3D39C5-943D-4002-80EE-A1E0595C8647}" type="pres">
      <dgm:prSet presAssocID="{1AA3AD1E-9A9C-42CD-8EDA-03C9E9DE665C}" presName="negArrow" presStyleCnt="0"/>
      <dgm:spPr/>
    </dgm:pt>
    <dgm:pt modelId="{4D832231-9987-4E7E-ABC3-383C6517AC95}" type="pres">
      <dgm:prSet presAssocID="{1AA3AD1E-9A9C-42CD-8EDA-03C9E9DE665C}" presName="backgroundArrow" presStyleLbl="node1" presStyleIdx="0" presStyleCnt="1" custLinFactNeighborY="-647"/>
      <dgm:spPr/>
    </dgm:pt>
  </dgm:ptLst>
  <dgm:cxnLst>
    <dgm:cxn modelId="{E8CD2346-1497-4F63-85D7-66124B0B9D81}" type="presOf" srcId="{0F851A11-A7E8-4A6D-B29E-3FE40677381B}" destId="{A2C4208A-F997-4DC8-95B5-0B873C86BC2F}" srcOrd="0" destOrd="0" presId="urn:microsoft.com/office/officeart/2005/8/layout/hProcess3"/>
    <dgm:cxn modelId="{15099F67-23DB-4FE6-B9A6-AB3AB696B3F0}" type="presOf" srcId="{1AA3AD1E-9A9C-42CD-8EDA-03C9E9DE665C}" destId="{1F00D772-BDF4-433C-9FF7-68CE4504FE2D}" srcOrd="0" destOrd="0" presId="urn:microsoft.com/office/officeart/2005/8/layout/hProcess3"/>
    <dgm:cxn modelId="{DB6EC4BB-C1CD-4AD9-89C8-A21F5AC4431E}" srcId="{1AA3AD1E-9A9C-42CD-8EDA-03C9E9DE665C}" destId="{0F851A11-A7E8-4A6D-B29E-3FE40677381B}" srcOrd="0" destOrd="0" parTransId="{D2A185EA-C08D-4CCB-81A8-12B6B357CA24}" sibTransId="{3BE97302-B1E7-49D3-A1D0-17DC3C6E2B59}"/>
    <dgm:cxn modelId="{6C04CACA-FF23-4657-BA0C-B43B8DE9BE19}" type="presParOf" srcId="{1F00D772-BDF4-433C-9FF7-68CE4504FE2D}" destId="{90AF2C02-20B8-450B-8C70-AAD720B76121}" srcOrd="0" destOrd="0" presId="urn:microsoft.com/office/officeart/2005/8/layout/hProcess3"/>
    <dgm:cxn modelId="{0D4E57F4-8E77-41F8-AE8D-2BFE6F69F51C}" type="presParOf" srcId="{1F00D772-BDF4-433C-9FF7-68CE4504FE2D}" destId="{646BD831-EF41-4B69-AF4F-E539A25AECAC}" srcOrd="1" destOrd="0" presId="urn:microsoft.com/office/officeart/2005/8/layout/hProcess3"/>
    <dgm:cxn modelId="{7715AEA3-96A7-4AE6-ACBC-D7F987E1E489}" type="presParOf" srcId="{646BD831-EF41-4B69-AF4F-E539A25AECAC}" destId="{EEBF4EF0-8D72-49E9-9390-FAD75966E54C}" srcOrd="0" destOrd="0" presId="urn:microsoft.com/office/officeart/2005/8/layout/hProcess3"/>
    <dgm:cxn modelId="{F9676DBD-0FAD-419D-975C-7B16886DF38A}" type="presParOf" srcId="{646BD831-EF41-4B69-AF4F-E539A25AECAC}" destId="{EB9CE57E-513B-419C-88C0-B1293F982ADC}" srcOrd="1" destOrd="0" presId="urn:microsoft.com/office/officeart/2005/8/layout/hProcess3"/>
    <dgm:cxn modelId="{EB47F689-C6E6-4CA7-B330-916573DD2C14}" type="presParOf" srcId="{EB9CE57E-513B-419C-88C0-B1293F982ADC}" destId="{4E7BAF80-FA82-4C74-B71C-7A1562A2AA15}" srcOrd="0" destOrd="0" presId="urn:microsoft.com/office/officeart/2005/8/layout/hProcess3"/>
    <dgm:cxn modelId="{B9761FED-1F48-42AC-8A95-C8A2E7F6E9D8}" type="presParOf" srcId="{EB9CE57E-513B-419C-88C0-B1293F982ADC}" destId="{A2C4208A-F997-4DC8-95B5-0B873C86BC2F}" srcOrd="1" destOrd="0" presId="urn:microsoft.com/office/officeart/2005/8/layout/hProcess3"/>
    <dgm:cxn modelId="{2239B7C6-2144-4B76-AF52-ECE5E66B9F3D}" type="presParOf" srcId="{EB9CE57E-513B-419C-88C0-B1293F982ADC}" destId="{48047D29-FE70-4FDF-9080-7E2FDDAB2F2B}" srcOrd="2" destOrd="0" presId="urn:microsoft.com/office/officeart/2005/8/layout/hProcess3"/>
    <dgm:cxn modelId="{169FDBA8-A22B-4FB0-9207-A0347F4F8A97}" type="presParOf" srcId="{EB9CE57E-513B-419C-88C0-B1293F982ADC}" destId="{B73FE505-79BB-4E49-A021-F94F665A6A35}" srcOrd="3" destOrd="0" presId="urn:microsoft.com/office/officeart/2005/8/layout/hProcess3"/>
    <dgm:cxn modelId="{5F1018E1-6604-44D4-ADC8-2C02056D9E01}" type="presParOf" srcId="{646BD831-EF41-4B69-AF4F-E539A25AECAC}" destId="{70289C1D-9ED4-4C66-9A46-06C46A835E90}" srcOrd="2" destOrd="0" presId="urn:microsoft.com/office/officeart/2005/8/layout/hProcess3"/>
    <dgm:cxn modelId="{8B39C8DE-E9DD-4920-A942-495E2087E861}" type="presParOf" srcId="{646BD831-EF41-4B69-AF4F-E539A25AECAC}" destId="{BA3D39C5-943D-4002-80EE-A1E0595C8647}" srcOrd="3" destOrd="0" presId="urn:microsoft.com/office/officeart/2005/8/layout/hProcess3"/>
    <dgm:cxn modelId="{8C3A2E93-FEF6-4F1E-B75D-3A8E0FF8B050}" type="presParOf" srcId="{646BD831-EF41-4B69-AF4F-E539A25AECAC}" destId="{4D832231-9987-4E7E-ABC3-383C6517AC95}"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53BAFB-C450-45A7-B541-F266FFE8E2CF}" type="doc">
      <dgm:prSet loTypeId="urn:microsoft.com/office/officeart/2005/8/layout/process5" loCatId="process" qsTypeId="urn:microsoft.com/office/officeart/2005/8/quickstyle/3d3" qsCatId="3D" csTypeId="urn:microsoft.com/office/officeart/2005/8/colors/accent1_2" csCatId="accent1" phldr="1"/>
      <dgm:spPr/>
      <dgm:t>
        <a:bodyPr/>
        <a:lstStyle/>
        <a:p>
          <a:endParaRPr lang="en-IN"/>
        </a:p>
      </dgm:t>
    </dgm:pt>
    <dgm:pt modelId="{C4D0C67E-FC25-47DC-A736-BA968A853F54}">
      <dgm:prSet phldrT="[Text]"/>
      <dgm:spPr/>
      <dgm:t>
        <a:bodyPr/>
        <a:lstStyle/>
        <a:p>
          <a:r>
            <a:rPr lang="en-IN" b="1" dirty="0"/>
            <a:t>Data Collection &amp; Preprocessing </a:t>
          </a:r>
        </a:p>
      </dgm:t>
    </dgm:pt>
    <dgm:pt modelId="{5E780F84-A4CE-416D-A309-6EA8C9C15696}" type="parTrans" cxnId="{D564613B-076F-4A25-8A42-A1E3CFBFD52E}">
      <dgm:prSet/>
      <dgm:spPr/>
      <dgm:t>
        <a:bodyPr/>
        <a:lstStyle/>
        <a:p>
          <a:endParaRPr lang="en-IN"/>
        </a:p>
      </dgm:t>
    </dgm:pt>
    <dgm:pt modelId="{D3722EDA-16F0-4E80-9869-BA2DA128A3F5}" type="sibTrans" cxnId="{D564613B-076F-4A25-8A42-A1E3CFBFD52E}">
      <dgm:prSet/>
      <dgm:spPr/>
      <dgm:t>
        <a:bodyPr/>
        <a:lstStyle/>
        <a:p>
          <a:endParaRPr lang="en-IN"/>
        </a:p>
      </dgm:t>
    </dgm:pt>
    <dgm:pt modelId="{3576D6A3-EF6C-406E-8B01-7C85CA592055}">
      <dgm:prSet phldrT="[Text]"/>
      <dgm:spPr/>
      <dgm:t>
        <a:bodyPr/>
        <a:lstStyle/>
        <a:p>
          <a:r>
            <a:rPr lang="en-IN" b="1" dirty="0"/>
            <a:t>Exploratory Data Analysis (EDA) </a:t>
          </a:r>
        </a:p>
      </dgm:t>
    </dgm:pt>
    <dgm:pt modelId="{5FA5C9ED-A58B-4C24-A23B-9EA80D112166}" type="parTrans" cxnId="{2F70B84A-47B6-41F5-99C3-70BD43660F19}">
      <dgm:prSet/>
      <dgm:spPr/>
      <dgm:t>
        <a:bodyPr/>
        <a:lstStyle/>
        <a:p>
          <a:endParaRPr lang="en-IN"/>
        </a:p>
      </dgm:t>
    </dgm:pt>
    <dgm:pt modelId="{E3B464B1-084E-4786-816C-A231B2B8CB93}" type="sibTrans" cxnId="{2F70B84A-47B6-41F5-99C3-70BD43660F19}">
      <dgm:prSet/>
      <dgm:spPr/>
      <dgm:t>
        <a:bodyPr/>
        <a:lstStyle/>
        <a:p>
          <a:endParaRPr lang="en-IN"/>
        </a:p>
      </dgm:t>
    </dgm:pt>
    <dgm:pt modelId="{48861145-4DEC-4C8A-8799-47F47971F978}">
      <dgm:prSet phldrT="[Text]"/>
      <dgm:spPr/>
      <dgm:t>
        <a:bodyPr/>
        <a:lstStyle/>
        <a:p>
          <a:r>
            <a:rPr lang="en-IN" b="1" dirty="0"/>
            <a:t>Feature Engineering </a:t>
          </a:r>
        </a:p>
      </dgm:t>
    </dgm:pt>
    <dgm:pt modelId="{7029DEF0-9E2D-4953-A01D-68DE78BFDFDB}" type="parTrans" cxnId="{D05E6BC3-E3D6-45E4-8B4D-EC4DB3CD4ADC}">
      <dgm:prSet/>
      <dgm:spPr/>
      <dgm:t>
        <a:bodyPr/>
        <a:lstStyle/>
        <a:p>
          <a:endParaRPr lang="en-IN"/>
        </a:p>
      </dgm:t>
    </dgm:pt>
    <dgm:pt modelId="{D812F8D7-9215-4280-BE05-512BCCDF0816}" type="sibTrans" cxnId="{D05E6BC3-E3D6-45E4-8B4D-EC4DB3CD4ADC}">
      <dgm:prSet/>
      <dgm:spPr/>
      <dgm:t>
        <a:bodyPr/>
        <a:lstStyle/>
        <a:p>
          <a:endParaRPr lang="en-IN"/>
        </a:p>
      </dgm:t>
    </dgm:pt>
    <dgm:pt modelId="{22BB7926-03DF-4F31-9DBE-504C9AA48E8F}">
      <dgm:prSet phldrT="[Text]"/>
      <dgm:spPr/>
      <dgm:t>
        <a:bodyPr/>
        <a:lstStyle/>
        <a:p>
          <a:r>
            <a:rPr lang="en-IN" b="1" dirty="0"/>
            <a:t>Model Selection &amp; Training </a:t>
          </a:r>
        </a:p>
      </dgm:t>
    </dgm:pt>
    <dgm:pt modelId="{DC49DA1A-D5A4-44EE-9D36-63821BDB0798}" type="parTrans" cxnId="{616CD83B-5D30-48D7-B122-F1874393D156}">
      <dgm:prSet/>
      <dgm:spPr/>
      <dgm:t>
        <a:bodyPr/>
        <a:lstStyle/>
        <a:p>
          <a:endParaRPr lang="en-IN"/>
        </a:p>
      </dgm:t>
    </dgm:pt>
    <dgm:pt modelId="{9DB373B6-F4A9-4DC0-BCB7-800425D79D4D}" type="sibTrans" cxnId="{616CD83B-5D30-48D7-B122-F1874393D156}">
      <dgm:prSet/>
      <dgm:spPr/>
      <dgm:t>
        <a:bodyPr/>
        <a:lstStyle/>
        <a:p>
          <a:endParaRPr lang="en-IN"/>
        </a:p>
      </dgm:t>
    </dgm:pt>
    <dgm:pt modelId="{1521BB5A-543B-4694-ABBF-1A5CE29E4BA3}">
      <dgm:prSet phldrT="[Text]"/>
      <dgm:spPr/>
      <dgm:t>
        <a:bodyPr/>
        <a:lstStyle/>
        <a:p>
          <a:r>
            <a:rPr lang="en-IN" b="1" dirty="0"/>
            <a:t>Deployment</a:t>
          </a:r>
        </a:p>
      </dgm:t>
    </dgm:pt>
    <dgm:pt modelId="{5209BFC2-22C0-42CC-BEDB-D5DD50B18BD1}" type="parTrans" cxnId="{9A1544B4-54D1-4C68-AD4B-F3046B55554C}">
      <dgm:prSet/>
      <dgm:spPr/>
      <dgm:t>
        <a:bodyPr/>
        <a:lstStyle/>
        <a:p>
          <a:endParaRPr lang="en-IN"/>
        </a:p>
      </dgm:t>
    </dgm:pt>
    <dgm:pt modelId="{0696BFB1-F8AA-4EF9-A4E0-94222E1F2BD6}" type="sibTrans" cxnId="{9A1544B4-54D1-4C68-AD4B-F3046B55554C}">
      <dgm:prSet/>
      <dgm:spPr/>
      <dgm:t>
        <a:bodyPr/>
        <a:lstStyle/>
        <a:p>
          <a:endParaRPr lang="en-IN"/>
        </a:p>
      </dgm:t>
    </dgm:pt>
    <dgm:pt modelId="{031AEF3C-4A79-46D2-85EF-09BB465E1B08}">
      <dgm:prSet phldrT="[Text]"/>
      <dgm:spPr/>
      <dgm:t>
        <a:bodyPr/>
        <a:lstStyle/>
        <a:p>
          <a:r>
            <a:rPr lang="en-IN" b="1" dirty="0"/>
            <a:t>Performance Evaluation</a:t>
          </a:r>
        </a:p>
      </dgm:t>
    </dgm:pt>
    <dgm:pt modelId="{C0CA1F38-E6B2-411D-9F3E-62D866FE2ED7}" type="parTrans" cxnId="{5E2687FB-5AA0-4862-AAB6-0D14A993D080}">
      <dgm:prSet/>
      <dgm:spPr/>
      <dgm:t>
        <a:bodyPr/>
        <a:lstStyle/>
        <a:p>
          <a:endParaRPr lang="en-IN"/>
        </a:p>
      </dgm:t>
    </dgm:pt>
    <dgm:pt modelId="{2CF7F117-5794-4CAA-A33D-B93585E4886E}" type="sibTrans" cxnId="{5E2687FB-5AA0-4862-AAB6-0D14A993D080}">
      <dgm:prSet/>
      <dgm:spPr/>
      <dgm:t>
        <a:bodyPr/>
        <a:lstStyle/>
        <a:p>
          <a:endParaRPr lang="en-IN"/>
        </a:p>
      </dgm:t>
    </dgm:pt>
    <dgm:pt modelId="{DAE1C9C4-0FF0-4F62-8824-397E0DB11611}">
      <dgm:prSet phldrT="[Text]"/>
      <dgm:spPr/>
      <dgm:t>
        <a:bodyPr/>
        <a:lstStyle/>
        <a:p>
          <a:r>
            <a:rPr lang="en-IN" b="1" dirty="0"/>
            <a:t>Conclusion</a:t>
          </a:r>
        </a:p>
      </dgm:t>
    </dgm:pt>
    <dgm:pt modelId="{11EBF163-5606-421B-8235-5722EA0368C5}" type="parTrans" cxnId="{D2F10AB1-A0EB-4094-8D30-4EB123CEF136}">
      <dgm:prSet/>
      <dgm:spPr/>
      <dgm:t>
        <a:bodyPr/>
        <a:lstStyle/>
        <a:p>
          <a:endParaRPr lang="en-IN"/>
        </a:p>
      </dgm:t>
    </dgm:pt>
    <dgm:pt modelId="{266E527E-0DD6-49FA-91C1-69DB8A7C24C9}" type="sibTrans" cxnId="{D2F10AB1-A0EB-4094-8D30-4EB123CEF136}">
      <dgm:prSet/>
      <dgm:spPr/>
      <dgm:t>
        <a:bodyPr/>
        <a:lstStyle/>
        <a:p>
          <a:endParaRPr lang="en-IN"/>
        </a:p>
      </dgm:t>
    </dgm:pt>
    <dgm:pt modelId="{3AA90C47-85AF-4087-83C7-E5B1DA3267CC}">
      <dgm:prSet phldrT="[Text]"/>
      <dgm:spPr/>
      <dgm:t>
        <a:bodyPr/>
        <a:lstStyle/>
        <a:p>
          <a:r>
            <a:rPr lang="en-US" b="1" dirty="0"/>
            <a:t>Results</a:t>
          </a:r>
          <a:endParaRPr lang="en-IN" b="1" dirty="0"/>
        </a:p>
      </dgm:t>
    </dgm:pt>
    <dgm:pt modelId="{EE32D4A1-888D-4C3E-B436-1EDFC120715D}" type="parTrans" cxnId="{5C2FC662-34F0-48F9-93C6-3A7468F0FC03}">
      <dgm:prSet/>
      <dgm:spPr/>
      <dgm:t>
        <a:bodyPr/>
        <a:lstStyle/>
        <a:p>
          <a:endParaRPr lang="en-IN"/>
        </a:p>
      </dgm:t>
    </dgm:pt>
    <dgm:pt modelId="{678738B0-28CF-481E-9B03-5ACD18D7F3B5}" type="sibTrans" cxnId="{5C2FC662-34F0-48F9-93C6-3A7468F0FC03}">
      <dgm:prSet/>
      <dgm:spPr/>
      <dgm:t>
        <a:bodyPr/>
        <a:lstStyle/>
        <a:p>
          <a:endParaRPr lang="en-IN"/>
        </a:p>
      </dgm:t>
    </dgm:pt>
    <dgm:pt modelId="{5419AFC0-A2D0-40D4-8642-BD68F619EAED}" type="pres">
      <dgm:prSet presAssocID="{0553BAFB-C450-45A7-B541-F266FFE8E2CF}" presName="diagram" presStyleCnt="0">
        <dgm:presLayoutVars>
          <dgm:dir/>
          <dgm:resizeHandles val="exact"/>
        </dgm:presLayoutVars>
      </dgm:prSet>
      <dgm:spPr/>
    </dgm:pt>
    <dgm:pt modelId="{744B3666-95AF-4483-812C-B3984D31CA2B}" type="pres">
      <dgm:prSet presAssocID="{C4D0C67E-FC25-47DC-A736-BA968A853F54}" presName="node" presStyleLbl="node1" presStyleIdx="0" presStyleCnt="8">
        <dgm:presLayoutVars>
          <dgm:bulletEnabled val="1"/>
        </dgm:presLayoutVars>
      </dgm:prSet>
      <dgm:spPr/>
    </dgm:pt>
    <dgm:pt modelId="{9966FE23-FFDB-4C16-9086-BCEF9906ADAC}" type="pres">
      <dgm:prSet presAssocID="{D3722EDA-16F0-4E80-9869-BA2DA128A3F5}" presName="sibTrans" presStyleLbl="sibTrans2D1" presStyleIdx="0" presStyleCnt="7"/>
      <dgm:spPr/>
    </dgm:pt>
    <dgm:pt modelId="{7F736EE7-4830-4191-B130-4B4008F299C1}" type="pres">
      <dgm:prSet presAssocID="{D3722EDA-16F0-4E80-9869-BA2DA128A3F5}" presName="connectorText" presStyleLbl="sibTrans2D1" presStyleIdx="0" presStyleCnt="7"/>
      <dgm:spPr/>
    </dgm:pt>
    <dgm:pt modelId="{3DF4008E-9C79-43D1-B19A-5052F78CB2AB}" type="pres">
      <dgm:prSet presAssocID="{3576D6A3-EF6C-406E-8B01-7C85CA592055}" presName="node" presStyleLbl="node1" presStyleIdx="1" presStyleCnt="8">
        <dgm:presLayoutVars>
          <dgm:bulletEnabled val="1"/>
        </dgm:presLayoutVars>
      </dgm:prSet>
      <dgm:spPr/>
    </dgm:pt>
    <dgm:pt modelId="{602BFFA6-407B-437F-8070-E3CF29E52600}" type="pres">
      <dgm:prSet presAssocID="{E3B464B1-084E-4786-816C-A231B2B8CB93}" presName="sibTrans" presStyleLbl="sibTrans2D1" presStyleIdx="1" presStyleCnt="7"/>
      <dgm:spPr/>
    </dgm:pt>
    <dgm:pt modelId="{7255270E-9899-44F5-A847-177D582EB885}" type="pres">
      <dgm:prSet presAssocID="{E3B464B1-084E-4786-816C-A231B2B8CB93}" presName="connectorText" presStyleLbl="sibTrans2D1" presStyleIdx="1" presStyleCnt="7"/>
      <dgm:spPr/>
    </dgm:pt>
    <dgm:pt modelId="{8BF75AD6-39A4-42A4-BD25-A0B0819311A3}" type="pres">
      <dgm:prSet presAssocID="{48861145-4DEC-4C8A-8799-47F47971F978}" presName="node" presStyleLbl="node1" presStyleIdx="2" presStyleCnt="8">
        <dgm:presLayoutVars>
          <dgm:bulletEnabled val="1"/>
        </dgm:presLayoutVars>
      </dgm:prSet>
      <dgm:spPr/>
    </dgm:pt>
    <dgm:pt modelId="{339A9017-0B42-496F-B3FD-CB3C563E7E2C}" type="pres">
      <dgm:prSet presAssocID="{D812F8D7-9215-4280-BE05-512BCCDF0816}" presName="sibTrans" presStyleLbl="sibTrans2D1" presStyleIdx="2" presStyleCnt="7"/>
      <dgm:spPr/>
    </dgm:pt>
    <dgm:pt modelId="{91CAD2B2-0D3E-44BF-B52E-497E9B8E669B}" type="pres">
      <dgm:prSet presAssocID="{D812F8D7-9215-4280-BE05-512BCCDF0816}" presName="connectorText" presStyleLbl="sibTrans2D1" presStyleIdx="2" presStyleCnt="7"/>
      <dgm:spPr/>
    </dgm:pt>
    <dgm:pt modelId="{2D3D4368-BD56-4340-9819-69D0DC76F83B}" type="pres">
      <dgm:prSet presAssocID="{22BB7926-03DF-4F31-9DBE-504C9AA48E8F}" presName="node" presStyleLbl="node1" presStyleIdx="3" presStyleCnt="8">
        <dgm:presLayoutVars>
          <dgm:bulletEnabled val="1"/>
        </dgm:presLayoutVars>
      </dgm:prSet>
      <dgm:spPr/>
    </dgm:pt>
    <dgm:pt modelId="{FA3880DA-8EB3-4585-9D63-49A5927D137C}" type="pres">
      <dgm:prSet presAssocID="{9DB373B6-F4A9-4DC0-BCB7-800425D79D4D}" presName="sibTrans" presStyleLbl="sibTrans2D1" presStyleIdx="3" presStyleCnt="7"/>
      <dgm:spPr/>
    </dgm:pt>
    <dgm:pt modelId="{E204FF20-FFA7-4D6D-8F82-EC464A885691}" type="pres">
      <dgm:prSet presAssocID="{9DB373B6-F4A9-4DC0-BCB7-800425D79D4D}" presName="connectorText" presStyleLbl="sibTrans2D1" presStyleIdx="3" presStyleCnt="7"/>
      <dgm:spPr/>
    </dgm:pt>
    <dgm:pt modelId="{069D7C2F-E3F4-4F67-A88A-0568EDA2D451}" type="pres">
      <dgm:prSet presAssocID="{031AEF3C-4A79-46D2-85EF-09BB465E1B08}" presName="node" presStyleLbl="node1" presStyleIdx="4" presStyleCnt="8" custLinFactNeighborX="11343">
        <dgm:presLayoutVars>
          <dgm:bulletEnabled val="1"/>
        </dgm:presLayoutVars>
      </dgm:prSet>
      <dgm:spPr/>
    </dgm:pt>
    <dgm:pt modelId="{467F5FF9-65D0-44A6-BFAE-00619AA51D27}" type="pres">
      <dgm:prSet presAssocID="{2CF7F117-5794-4CAA-A33D-B93585E4886E}" presName="sibTrans" presStyleLbl="sibTrans2D1" presStyleIdx="4" presStyleCnt="7"/>
      <dgm:spPr/>
    </dgm:pt>
    <dgm:pt modelId="{F8612AEC-C3CF-4A3C-9346-633FECF3DE36}" type="pres">
      <dgm:prSet presAssocID="{2CF7F117-5794-4CAA-A33D-B93585E4886E}" presName="connectorText" presStyleLbl="sibTrans2D1" presStyleIdx="4" presStyleCnt="7"/>
      <dgm:spPr/>
    </dgm:pt>
    <dgm:pt modelId="{51C5283E-BC3B-4F8D-94DB-81FA526EF206}" type="pres">
      <dgm:prSet presAssocID="{3AA90C47-85AF-4087-83C7-E5B1DA3267CC}" presName="node" presStyleLbl="node1" presStyleIdx="5" presStyleCnt="8">
        <dgm:presLayoutVars>
          <dgm:bulletEnabled val="1"/>
        </dgm:presLayoutVars>
      </dgm:prSet>
      <dgm:spPr/>
    </dgm:pt>
    <dgm:pt modelId="{5AAA9325-2BA9-4D58-9BDF-8D5722F94858}" type="pres">
      <dgm:prSet presAssocID="{678738B0-28CF-481E-9B03-5ACD18D7F3B5}" presName="sibTrans" presStyleLbl="sibTrans2D1" presStyleIdx="5" presStyleCnt="7"/>
      <dgm:spPr/>
    </dgm:pt>
    <dgm:pt modelId="{59A43D7B-2B20-478A-A054-39B1C7F0BEA8}" type="pres">
      <dgm:prSet presAssocID="{678738B0-28CF-481E-9B03-5ACD18D7F3B5}" presName="connectorText" presStyleLbl="sibTrans2D1" presStyleIdx="5" presStyleCnt="7"/>
      <dgm:spPr/>
    </dgm:pt>
    <dgm:pt modelId="{279E2DA2-75F6-4AF7-A845-0BA516822E84}" type="pres">
      <dgm:prSet presAssocID="{1521BB5A-543B-4694-ABBF-1A5CE29E4BA3}" presName="node" presStyleLbl="node1" presStyleIdx="6" presStyleCnt="8">
        <dgm:presLayoutVars>
          <dgm:bulletEnabled val="1"/>
        </dgm:presLayoutVars>
      </dgm:prSet>
      <dgm:spPr/>
    </dgm:pt>
    <dgm:pt modelId="{E746D349-B582-4DD3-88FC-4B190853C1E9}" type="pres">
      <dgm:prSet presAssocID="{0696BFB1-F8AA-4EF9-A4E0-94222E1F2BD6}" presName="sibTrans" presStyleLbl="sibTrans2D1" presStyleIdx="6" presStyleCnt="7"/>
      <dgm:spPr/>
    </dgm:pt>
    <dgm:pt modelId="{C367714F-4D82-4CB9-BEB6-C0FA6B6A937E}" type="pres">
      <dgm:prSet presAssocID="{0696BFB1-F8AA-4EF9-A4E0-94222E1F2BD6}" presName="connectorText" presStyleLbl="sibTrans2D1" presStyleIdx="6" presStyleCnt="7"/>
      <dgm:spPr/>
    </dgm:pt>
    <dgm:pt modelId="{AE933412-C83B-4D71-88A2-76CBF0DBDE69}" type="pres">
      <dgm:prSet presAssocID="{DAE1C9C4-0FF0-4F62-8824-397E0DB11611}" presName="node" presStyleLbl="node1" presStyleIdx="7" presStyleCnt="8">
        <dgm:presLayoutVars>
          <dgm:bulletEnabled val="1"/>
        </dgm:presLayoutVars>
      </dgm:prSet>
      <dgm:spPr/>
    </dgm:pt>
  </dgm:ptLst>
  <dgm:cxnLst>
    <dgm:cxn modelId="{0D805C04-B4A9-4053-A3F1-236992841C2D}" type="presOf" srcId="{9DB373B6-F4A9-4DC0-BCB7-800425D79D4D}" destId="{FA3880DA-8EB3-4585-9D63-49A5927D137C}" srcOrd="0" destOrd="0" presId="urn:microsoft.com/office/officeart/2005/8/layout/process5"/>
    <dgm:cxn modelId="{CBD52D1B-63F7-477E-95DC-CFC6B58D73FA}" type="presOf" srcId="{2CF7F117-5794-4CAA-A33D-B93585E4886E}" destId="{F8612AEC-C3CF-4A3C-9346-633FECF3DE36}" srcOrd="1" destOrd="0" presId="urn:microsoft.com/office/officeart/2005/8/layout/process5"/>
    <dgm:cxn modelId="{2B4BBD24-DDDA-48EC-88A0-CE10F189C2BF}" type="presOf" srcId="{DAE1C9C4-0FF0-4F62-8824-397E0DB11611}" destId="{AE933412-C83B-4D71-88A2-76CBF0DBDE69}" srcOrd="0" destOrd="0" presId="urn:microsoft.com/office/officeart/2005/8/layout/process5"/>
    <dgm:cxn modelId="{6643D82C-1C0B-4F7D-8399-7DCAA924E616}" type="presOf" srcId="{0696BFB1-F8AA-4EF9-A4E0-94222E1F2BD6}" destId="{C367714F-4D82-4CB9-BEB6-C0FA6B6A937E}" srcOrd="1" destOrd="0" presId="urn:microsoft.com/office/officeart/2005/8/layout/process5"/>
    <dgm:cxn modelId="{48B41E32-9A15-43E4-B3D0-66AFAEE8862F}" type="presOf" srcId="{C4D0C67E-FC25-47DC-A736-BA968A853F54}" destId="{744B3666-95AF-4483-812C-B3984D31CA2B}" srcOrd="0" destOrd="0" presId="urn:microsoft.com/office/officeart/2005/8/layout/process5"/>
    <dgm:cxn modelId="{D564613B-076F-4A25-8A42-A1E3CFBFD52E}" srcId="{0553BAFB-C450-45A7-B541-F266FFE8E2CF}" destId="{C4D0C67E-FC25-47DC-A736-BA968A853F54}" srcOrd="0" destOrd="0" parTransId="{5E780F84-A4CE-416D-A309-6EA8C9C15696}" sibTransId="{D3722EDA-16F0-4E80-9869-BA2DA128A3F5}"/>
    <dgm:cxn modelId="{616CD83B-5D30-48D7-B122-F1874393D156}" srcId="{0553BAFB-C450-45A7-B541-F266FFE8E2CF}" destId="{22BB7926-03DF-4F31-9DBE-504C9AA48E8F}" srcOrd="3" destOrd="0" parTransId="{DC49DA1A-D5A4-44EE-9D36-63821BDB0798}" sibTransId="{9DB373B6-F4A9-4DC0-BCB7-800425D79D4D}"/>
    <dgm:cxn modelId="{5C2FC662-34F0-48F9-93C6-3A7468F0FC03}" srcId="{0553BAFB-C450-45A7-B541-F266FFE8E2CF}" destId="{3AA90C47-85AF-4087-83C7-E5B1DA3267CC}" srcOrd="5" destOrd="0" parTransId="{EE32D4A1-888D-4C3E-B436-1EDFC120715D}" sibTransId="{678738B0-28CF-481E-9B03-5ACD18D7F3B5}"/>
    <dgm:cxn modelId="{ED2FE147-AC67-415A-BBF3-F3F4D9A4A15A}" type="presOf" srcId="{1521BB5A-543B-4694-ABBF-1A5CE29E4BA3}" destId="{279E2DA2-75F6-4AF7-A845-0BA516822E84}" srcOrd="0" destOrd="0" presId="urn:microsoft.com/office/officeart/2005/8/layout/process5"/>
    <dgm:cxn modelId="{2F70B84A-47B6-41F5-99C3-70BD43660F19}" srcId="{0553BAFB-C450-45A7-B541-F266FFE8E2CF}" destId="{3576D6A3-EF6C-406E-8B01-7C85CA592055}" srcOrd="1" destOrd="0" parTransId="{5FA5C9ED-A58B-4C24-A23B-9EA80D112166}" sibTransId="{E3B464B1-084E-4786-816C-A231B2B8CB93}"/>
    <dgm:cxn modelId="{2E86BB4A-7FC2-40F2-9AED-F61D3397D277}" type="presOf" srcId="{678738B0-28CF-481E-9B03-5ACD18D7F3B5}" destId="{5AAA9325-2BA9-4D58-9BDF-8D5722F94858}" srcOrd="0" destOrd="0" presId="urn:microsoft.com/office/officeart/2005/8/layout/process5"/>
    <dgm:cxn modelId="{9BC2614D-4B59-4224-A2B8-0B46D8CAB8E7}" type="presOf" srcId="{031AEF3C-4A79-46D2-85EF-09BB465E1B08}" destId="{069D7C2F-E3F4-4F67-A88A-0568EDA2D451}" srcOrd="0" destOrd="0" presId="urn:microsoft.com/office/officeart/2005/8/layout/process5"/>
    <dgm:cxn modelId="{C2E63673-FBA4-496A-907B-69DF3968BD36}" type="presOf" srcId="{E3B464B1-084E-4786-816C-A231B2B8CB93}" destId="{602BFFA6-407B-437F-8070-E3CF29E52600}" srcOrd="0" destOrd="0" presId="urn:microsoft.com/office/officeart/2005/8/layout/process5"/>
    <dgm:cxn modelId="{2287C077-A0A3-443B-9FBC-F865F0CE0855}" type="presOf" srcId="{22BB7926-03DF-4F31-9DBE-504C9AA48E8F}" destId="{2D3D4368-BD56-4340-9819-69D0DC76F83B}" srcOrd="0" destOrd="0" presId="urn:microsoft.com/office/officeart/2005/8/layout/process5"/>
    <dgm:cxn modelId="{4938827A-E601-425B-B7A0-5F728FBC41E3}" type="presOf" srcId="{E3B464B1-084E-4786-816C-A231B2B8CB93}" destId="{7255270E-9899-44F5-A847-177D582EB885}" srcOrd="1" destOrd="0" presId="urn:microsoft.com/office/officeart/2005/8/layout/process5"/>
    <dgm:cxn modelId="{64C99A7B-173C-417A-A09F-27594FC8EAE2}" type="presOf" srcId="{D812F8D7-9215-4280-BE05-512BCCDF0816}" destId="{339A9017-0B42-496F-B3FD-CB3C563E7E2C}" srcOrd="0" destOrd="0" presId="urn:microsoft.com/office/officeart/2005/8/layout/process5"/>
    <dgm:cxn modelId="{14586681-4BEF-41BE-90A8-9A58065438C4}" type="presOf" srcId="{0696BFB1-F8AA-4EF9-A4E0-94222E1F2BD6}" destId="{E746D349-B582-4DD3-88FC-4B190853C1E9}" srcOrd="0" destOrd="0" presId="urn:microsoft.com/office/officeart/2005/8/layout/process5"/>
    <dgm:cxn modelId="{CC5BB68C-63A4-4DAF-BB23-4E8FF439B8E8}" type="presOf" srcId="{3576D6A3-EF6C-406E-8B01-7C85CA592055}" destId="{3DF4008E-9C79-43D1-B19A-5052F78CB2AB}" srcOrd="0" destOrd="0" presId="urn:microsoft.com/office/officeart/2005/8/layout/process5"/>
    <dgm:cxn modelId="{8C1D2EA6-8885-43BF-9DAA-87A895837BE9}" type="presOf" srcId="{9DB373B6-F4A9-4DC0-BCB7-800425D79D4D}" destId="{E204FF20-FFA7-4D6D-8F82-EC464A885691}" srcOrd="1" destOrd="0" presId="urn:microsoft.com/office/officeart/2005/8/layout/process5"/>
    <dgm:cxn modelId="{D2F10AB1-A0EB-4094-8D30-4EB123CEF136}" srcId="{0553BAFB-C450-45A7-B541-F266FFE8E2CF}" destId="{DAE1C9C4-0FF0-4F62-8824-397E0DB11611}" srcOrd="7" destOrd="0" parTransId="{11EBF163-5606-421B-8235-5722EA0368C5}" sibTransId="{266E527E-0DD6-49FA-91C1-69DB8A7C24C9}"/>
    <dgm:cxn modelId="{9A1544B4-54D1-4C68-AD4B-F3046B55554C}" srcId="{0553BAFB-C450-45A7-B541-F266FFE8E2CF}" destId="{1521BB5A-543B-4694-ABBF-1A5CE29E4BA3}" srcOrd="6" destOrd="0" parTransId="{5209BFC2-22C0-42CC-BEDB-D5DD50B18BD1}" sibTransId="{0696BFB1-F8AA-4EF9-A4E0-94222E1F2BD6}"/>
    <dgm:cxn modelId="{167A64C1-476F-4399-8D92-8DE42668641C}" type="presOf" srcId="{678738B0-28CF-481E-9B03-5ACD18D7F3B5}" destId="{59A43D7B-2B20-478A-A054-39B1C7F0BEA8}" srcOrd="1" destOrd="0" presId="urn:microsoft.com/office/officeart/2005/8/layout/process5"/>
    <dgm:cxn modelId="{898F07C2-8356-46C3-B413-6E6BBF23000F}" type="presOf" srcId="{3AA90C47-85AF-4087-83C7-E5B1DA3267CC}" destId="{51C5283E-BC3B-4F8D-94DB-81FA526EF206}" srcOrd="0" destOrd="0" presId="urn:microsoft.com/office/officeart/2005/8/layout/process5"/>
    <dgm:cxn modelId="{D05E6BC3-E3D6-45E4-8B4D-EC4DB3CD4ADC}" srcId="{0553BAFB-C450-45A7-B541-F266FFE8E2CF}" destId="{48861145-4DEC-4C8A-8799-47F47971F978}" srcOrd="2" destOrd="0" parTransId="{7029DEF0-9E2D-4953-A01D-68DE78BFDFDB}" sibTransId="{D812F8D7-9215-4280-BE05-512BCCDF0816}"/>
    <dgm:cxn modelId="{C89D0FCF-2544-448E-A05A-1B978E2F3A95}" type="presOf" srcId="{D3722EDA-16F0-4E80-9869-BA2DA128A3F5}" destId="{7F736EE7-4830-4191-B130-4B4008F299C1}" srcOrd="1" destOrd="0" presId="urn:microsoft.com/office/officeart/2005/8/layout/process5"/>
    <dgm:cxn modelId="{304749DC-5E19-457C-A2E3-EC28809D8F18}" type="presOf" srcId="{48861145-4DEC-4C8A-8799-47F47971F978}" destId="{8BF75AD6-39A4-42A4-BD25-A0B0819311A3}" srcOrd="0" destOrd="0" presId="urn:microsoft.com/office/officeart/2005/8/layout/process5"/>
    <dgm:cxn modelId="{BC42E6E0-7A18-4269-BD32-F770DDD31D1C}" type="presOf" srcId="{D3722EDA-16F0-4E80-9869-BA2DA128A3F5}" destId="{9966FE23-FFDB-4C16-9086-BCEF9906ADAC}" srcOrd="0" destOrd="0" presId="urn:microsoft.com/office/officeart/2005/8/layout/process5"/>
    <dgm:cxn modelId="{C93032EB-03C6-4F02-A347-5DA2F828B2AD}" type="presOf" srcId="{0553BAFB-C450-45A7-B541-F266FFE8E2CF}" destId="{5419AFC0-A2D0-40D4-8642-BD68F619EAED}" srcOrd="0" destOrd="0" presId="urn:microsoft.com/office/officeart/2005/8/layout/process5"/>
    <dgm:cxn modelId="{EEB63DF6-D1A6-4CB3-A950-9F803BB82157}" type="presOf" srcId="{2CF7F117-5794-4CAA-A33D-B93585E4886E}" destId="{467F5FF9-65D0-44A6-BFAE-00619AA51D27}" srcOrd="0" destOrd="0" presId="urn:microsoft.com/office/officeart/2005/8/layout/process5"/>
    <dgm:cxn modelId="{F9EC44F6-D64C-4D7C-84D6-E557325980FA}" type="presOf" srcId="{D812F8D7-9215-4280-BE05-512BCCDF0816}" destId="{91CAD2B2-0D3E-44BF-B52E-497E9B8E669B}" srcOrd="1" destOrd="0" presId="urn:microsoft.com/office/officeart/2005/8/layout/process5"/>
    <dgm:cxn modelId="{5E2687FB-5AA0-4862-AAB6-0D14A993D080}" srcId="{0553BAFB-C450-45A7-B541-F266FFE8E2CF}" destId="{031AEF3C-4A79-46D2-85EF-09BB465E1B08}" srcOrd="4" destOrd="0" parTransId="{C0CA1F38-E6B2-411D-9F3E-62D866FE2ED7}" sibTransId="{2CF7F117-5794-4CAA-A33D-B93585E4886E}"/>
    <dgm:cxn modelId="{993141D1-F536-4646-8766-C573712A22D6}" type="presParOf" srcId="{5419AFC0-A2D0-40D4-8642-BD68F619EAED}" destId="{744B3666-95AF-4483-812C-B3984D31CA2B}" srcOrd="0" destOrd="0" presId="urn:microsoft.com/office/officeart/2005/8/layout/process5"/>
    <dgm:cxn modelId="{39434CAF-701C-4815-9D1B-06AE2A0A5EDE}" type="presParOf" srcId="{5419AFC0-A2D0-40D4-8642-BD68F619EAED}" destId="{9966FE23-FFDB-4C16-9086-BCEF9906ADAC}" srcOrd="1" destOrd="0" presId="urn:microsoft.com/office/officeart/2005/8/layout/process5"/>
    <dgm:cxn modelId="{DA176E13-1CDF-4B16-9522-AB253A533671}" type="presParOf" srcId="{9966FE23-FFDB-4C16-9086-BCEF9906ADAC}" destId="{7F736EE7-4830-4191-B130-4B4008F299C1}" srcOrd="0" destOrd="0" presId="urn:microsoft.com/office/officeart/2005/8/layout/process5"/>
    <dgm:cxn modelId="{90DF23AB-202B-437D-B601-918ECD19DD55}" type="presParOf" srcId="{5419AFC0-A2D0-40D4-8642-BD68F619EAED}" destId="{3DF4008E-9C79-43D1-B19A-5052F78CB2AB}" srcOrd="2" destOrd="0" presId="urn:microsoft.com/office/officeart/2005/8/layout/process5"/>
    <dgm:cxn modelId="{17804A6C-6597-47A1-98B0-DFC269AA3A60}" type="presParOf" srcId="{5419AFC0-A2D0-40D4-8642-BD68F619EAED}" destId="{602BFFA6-407B-437F-8070-E3CF29E52600}" srcOrd="3" destOrd="0" presId="urn:microsoft.com/office/officeart/2005/8/layout/process5"/>
    <dgm:cxn modelId="{8BEAE7C3-9C51-4211-A71F-969861B4F94C}" type="presParOf" srcId="{602BFFA6-407B-437F-8070-E3CF29E52600}" destId="{7255270E-9899-44F5-A847-177D582EB885}" srcOrd="0" destOrd="0" presId="urn:microsoft.com/office/officeart/2005/8/layout/process5"/>
    <dgm:cxn modelId="{3A669E75-7ECF-4504-9314-6FDBD2F7E62A}" type="presParOf" srcId="{5419AFC0-A2D0-40D4-8642-BD68F619EAED}" destId="{8BF75AD6-39A4-42A4-BD25-A0B0819311A3}" srcOrd="4" destOrd="0" presId="urn:microsoft.com/office/officeart/2005/8/layout/process5"/>
    <dgm:cxn modelId="{7BC6BDBB-2546-4140-A902-B8B1860241B9}" type="presParOf" srcId="{5419AFC0-A2D0-40D4-8642-BD68F619EAED}" destId="{339A9017-0B42-496F-B3FD-CB3C563E7E2C}" srcOrd="5" destOrd="0" presId="urn:microsoft.com/office/officeart/2005/8/layout/process5"/>
    <dgm:cxn modelId="{A87F3EA2-DEA9-4ECA-819D-D727287F1503}" type="presParOf" srcId="{339A9017-0B42-496F-B3FD-CB3C563E7E2C}" destId="{91CAD2B2-0D3E-44BF-B52E-497E9B8E669B}" srcOrd="0" destOrd="0" presId="urn:microsoft.com/office/officeart/2005/8/layout/process5"/>
    <dgm:cxn modelId="{822CB66D-550E-4FDD-8470-8924D7FDAABB}" type="presParOf" srcId="{5419AFC0-A2D0-40D4-8642-BD68F619EAED}" destId="{2D3D4368-BD56-4340-9819-69D0DC76F83B}" srcOrd="6" destOrd="0" presId="urn:microsoft.com/office/officeart/2005/8/layout/process5"/>
    <dgm:cxn modelId="{1B4AF329-E28C-48EC-9D84-54B401DAFD1C}" type="presParOf" srcId="{5419AFC0-A2D0-40D4-8642-BD68F619EAED}" destId="{FA3880DA-8EB3-4585-9D63-49A5927D137C}" srcOrd="7" destOrd="0" presId="urn:microsoft.com/office/officeart/2005/8/layout/process5"/>
    <dgm:cxn modelId="{0AA873B5-8AD9-43A1-A36F-0D4D904E0135}" type="presParOf" srcId="{FA3880DA-8EB3-4585-9D63-49A5927D137C}" destId="{E204FF20-FFA7-4D6D-8F82-EC464A885691}" srcOrd="0" destOrd="0" presId="urn:microsoft.com/office/officeart/2005/8/layout/process5"/>
    <dgm:cxn modelId="{F722A5EA-8B3A-488F-8E61-403C013C63D5}" type="presParOf" srcId="{5419AFC0-A2D0-40D4-8642-BD68F619EAED}" destId="{069D7C2F-E3F4-4F67-A88A-0568EDA2D451}" srcOrd="8" destOrd="0" presId="urn:microsoft.com/office/officeart/2005/8/layout/process5"/>
    <dgm:cxn modelId="{44B76863-01C6-42E5-A0E6-2D4E573F9538}" type="presParOf" srcId="{5419AFC0-A2D0-40D4-8642-BD68F619EAED}" destId="{467F5FF9-65D0-44A6-BFAE-00619AA51D27}" srcOrd="9" destOrd="0" presId="urn:microsoft.com/office/officeart/2005/8/layout/process5"/>
    <dgm:cxn modelId="{40FFADC5-79B0-413B-AD05-57360D35DB00}" type="presParOf" srcId="{467F5FF9-65D0-44A6-BFAE-00619AA51D27}" destId="{F8612AEC-C3CF-4A3C-9346-633FECF3DE36}" srcOrd="0" destOrd="0" presId="urn:microsoft.com/office/officeart/2005/8/layout/process5"/>
    <dgm:cxn modelId="{71383072-2B1B-4DFE-924D-E05271A9E47F}" type="presParOf" srcId="{5419AFC0-A2D0-40D4-8642-BD68F619EAED}" destId="{51C5283E-BC3B-4F8D-94DB-81FA526EF206}" srcOrd="10" destOrd="0" presId="urn:microsoft.com/office/officeart/2005/8/layout/process5"/>
    <dgm:cxn modelId="{AC95B1E7-60B3-4310-84AC-673FA078A7A4}" type="presParOf" srcId="{5419AFC0-A2D0-40D4-8642-BD68F619EAED}" destId="{5AAA9325-2BA9-4D58-9BDF-8D5722F94858}" srcOrd="11" destOrd="0" presId="urn:microsoft.com/office/officeart/2005/8/layout/process5"/>
    <dgm:cxn modelId="{0C7D6BDE-FA7E-4147-8A36-59A64C9269C3}" type="presParOf" srcId="{5AAA9325-2BA9-4D58-9BDF-8D5722F94858}" destId="{59A43D7B-2B20-478A-A054-39B1C7F0BEA8}" srcOrd="0" destOrd="0" presId="urn:microsoft.com/office/officeart/2005/8/layout/process5"/>
    <dgm:cxn modelId="{741634F0-CE26-46F0-A454-F35138D48603}" type="presParOf" srcId="{5419AFC0-A2D0-40D4-8642-BD68F619EAED}" destId="{279E2DA2-75F6-4AF7-A845-0BA516822E84}" srcOrd="12" destOrd="0" presId="urn:microsoft.com/office/officeart/2005/8/layout/process5"/>
    <dgm:cxn modelId="{2F21E00D-F3E9-4250-B746-7FE8868BE702}" type="presParOf" srcId="{5419AFC0-A2D0-40D4-8642-BD68F619EAED}" destId="{E746D349-B582-4DD3-88FC-4B190853C1E9}" srcOrd="13" destOrd="0" presId="urn:microsoft.com/office/officeart/2005/8/layout/process5"/>
    <dgm:cxn modelId="{1784F8F2-1A88-4E23-911C-E6CDECB4495F}" type="presParOf" srcId="{E746D349-B582-4DD3-88FC-4B190853C1E9}" destId="{C367714F-4D82-4CB9-BEB6-C0FA6B6A937E}" srcOrd="0" destOrd="0" presId="urn:microsoft.com/office/officeart/2005/8/layout/process5"/>
    <dgm:cxn modelId="{B64C01D5-395F-4DDD-B447-0A9E8461D05B}" type="presParOf" srcId="{5419AFC0-A2D0-40D4-8642-BD68F619EAED}" destId="{AE933412-C83B-4D71-88A2-76CBF0DBDE69}"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AA3AD1E-9A9C-42CD-8EDA-03C9E9DE665C}" type="doc">
      <dgm:prSet loTypeId="urn:microsoft.com/office/officeart/2005/8/layout/hProcess3" loCatId="process" qsTypeId="urn:microsoft.com/office/officeart/2005/8/quickstyle/simple1" qsCatId="simple" csTypeId="urn:microsoft.com/office/officeart/2005/8/colors/accent1_2" csCatId="accent1" phldr="1"/>
      <dgm:spPr/>
    </dgm:pt>
    <dgm:pt modelId="{0F851A11-A7E8-4A6D-B29E-3FE40677381B}">
      <dgm:prSet phldrT="[Text]" custT="1"/>
      <dgm:spPr/>
      <dgm:t>
        <a:bodyPr/>
        <a:lstStyle/>
        <a:p>
          <a:r>
            <a:rPr lang="en-US" sz="3200" b="1" dirty="0">
              <a:solidFill>
                <a:schemeClr val="bg1"/>
              </a:solidFill>
            </a:rPr>
            <a:t>Work Flow</a:t>
          </a:r>
          <a:endParaRPr lang="en-IN" sz="3200" b="1" dirty="0">
            <a:solidFill>
              <a:schemeClr val="bg1"/>
            </a:solidFill>
            <a:latin typeface="Arial Black" panose="020B0A04020102020204" pitchFamily="34" charset="0"/>
          </a:endParaRPr>
        </a:p>
      </dgm:t>
    </dgm:pt>
    <dgm:pt modelId="{D2A185EA-C08D-4CCB-81A8-12B6B357CA24}" type="parTrans" cxnId="{DB6EC4BB-C1CD-4AD9-89C8-A21F5AC4431E}">
      <dgm:prSet/>
      <dgm:spPr/>
      <dgm:t>
        <a:bodyPr/>
        <a:lstStyle/>
        <a:p>
          <a:endParaRPr lang="en-IN"/>
        </a:p>
      </dgm:t>
    </dgm:pt>
    <dgm:pt modelId="{3BE97302-B1E7-49D3-A1D0-17DC3C6E2B59}" type="sibTrans" cxnId="{DB6EC4BB-C1CD-4AD9-89C8-A21F5AC4431E}">
      <dgm:prSet/>
      <dgm:spPr/>
      <dgm:t>
        <a:bodyPr/>
        <a:lstStyle/>
        <a:p>
          <a:endParaRPr lang="en-IN"/>
        </a:p>
      </dgm:t>
    </dgm:pt>
    <dgm:pt modelId="{1F00D772-BDF4-433C-9FF7-68CE4504FE2D}" type="pres">
      <dgm:prSet presAssocID="{1AA3AD1E-9A9C-42CD-8EDA-03C9E9DE665C}" presName="Name0" presStyleCnt="0">
        <dgm:presLayoutVars>
          <dgm:dir/>
          <dgm:animLvl val="lvl"/>
          <dgm:resizeHandles val="exact"/>
        </dgm:presLayoutVars>
      </dgm:prSet>
      <dgm:spPr/>
    </dgm:pt>
    <dgm:pt modelId="{90AF2C02-20B8-450B-8C70-AAD720B76121}" type="pres">
      <dgm:prSet presAssocID="{1AA3AD1E-9A9C-42CD-8EDA-03C9E9DE665C}" presName="dummy" presStyleCnt="0"/>
      <dgm:spPr/>
    </dgm:pt>
    <dgm:pt modelId="{646BD831-EF41-4B69-AF4F-E539A25AECAC}" type="pres">
      <dgm:prSet presAssocID="{1AA3AD1E-9A9C-42CD-8EDA-03C9E9DE665C}" presName="linH" presStyleCnt="0"/>
      <dgm:spPr/>
    </dgm:pt>
    <dgm:pt modelId="{EEBF4EF0-8D72-49E9-9390-FAD75966E54C}" type="pres">
      <dgm:prSet presAssocID="{1AA3AD1E-9A9C-42CD-8EDA-03C9E9DE665C}" presName="padding1" presStyleCnt="0"/>
      <dgm:spPr/>
    </dgm:pt>
    <dgm:pt modelId="{EB9CE57E-513B-419C-88C0-B1293F982ADC}" type="pres">
      <dgm:prSet presAssocID="{0F851A11-A7E8-4A6D-B29E-3FE40677381B}" presName="linV" presStyleCnt="0"/>
      <dgm:spPr/>
    </dgm:pt>
    <dgm:pt modelId="{4E7BAF80-FA82-4C74-B71C-7A1562A2AA15}" type="pres">
      <dgm:prSet presAssocID="{0F851A11-A7E8-4A6D-B29E-3FE40677381B}" presName="spVertical1" presStyleCnt="0"/>
      <dgm:spPr/>
    </dgm:pt>
    <dgm:pt modelId="{A2C4208A-F997-4DC8-95B5-0B873C86BC2F}" type="pres">
      <dgm:prSet presAssocID="{0F851A11-A7E8-4A6D-B29E-3FE40677381B}" presName="parTx" presStyleLbl="revTx" presStyleIdx="0" presStyleCnt="1">
        <dgm:presLayoutVars>
          <dgm:chMax val="0"/>
          <dgm:chPref val="0"/>
          <dgm:bulletEnabled val="1"/>
        </dgm:presLayoutVars>
      </dgm:prSet>
      <dgm:spPr/>
    </dgm:pt>
    <dgm:pt modelId="{48047D29-FE70-4FDF-9080-7E2FDDAB2F2B}" type="pres">
      <dgm:prSet presAssocID="{0F851A11-A7E8-4A6D-B29E-3FE40677381B}" presName="spVertical2" presStyleCnt="0"/>
      <dgm:spPr/>
    </dgm:pt>
    <dgm:pt modelId="{B73FE505-79BB-4E49-A021-F94F665A6A35}" type="pres">
      <dgm:prSet presAssocID="{0F851A11-A7E8-4A6D-B29E-3FE40677381B}" presName="spVertical3" presStyleCnt="0"/>
      <dgm:spPr/>
    </dgm:pt>
    <dgm:pt modelId="{70289C1D-9ED4-4C66-9A46-06C46A835E90}" type="pres">
      <dgm:prSet presAssocID="{1AA3AD1E-9A9C-42CD-8EDA-03C9E9DE665C}" presName="padding2" presStyleCnt="0"/>
      <dgm:spPr/>
    </dgm:pt>
    <dgm:pt modelId="{BA3D39C5-943D-4002-80EE-A1E0595C8647}" type="pres">
      <dgm:prSet presAssocID="{1AA3AD1E-9A9C-42CD-8EDA-03C9E9DE665C}" presName="negArrow" presStyleCnt="0"/>
      <dgm:spPr/>
    </dgm:pt>
    <dgm:pt modelId="{4D832231-9987-4E7E-ABC3-383C6517AC95}" type="pres">
      <dgm:prSet presAssocID="{1AA3AD1E-9A9C-42CD-8EDA-03C9E9DE665C}" presName="backgroundArrow" presStyleLbl="node1" presStyleIdx="0" presStyleCnt="1" custLinFactNeighborY="-647"/>
      <dgm:spPr/>
    </dgm:pt>
  </dgm:ptLst>
  <dgm:cxnLst>
    <dgm:cxn modelId="{E8CD2346-1497-4F63-85D7-66124B0B9D81}" type="presOf" srcId="{0F851A11-A7E8-4A6D-B29E-3FE40677381B}" destId="{A2C4208A-F997-4DC8-95B5-0B873C86BC2F}" srcOrd="0" destOrd="0" presId="urn:microsoft.com/office/officeart/2005/8/layout/hProcess3"/>
    <dgm:cxn modelId="{15099F67-23DB-4FE6-B9A6-AB3AB696B3F0}" type="presOf" srcId="{1AA3AD1E-9A9C-42CD-8EDA-03C9E9DE665C}" destId="{1F00D772-BDF4-433C-9FF7-68CE4504FE2D}" srcOrd="0" destOrd="0" presId="urn:microsoft.com/office/officeart/2005/8/layout/hProcess3"/>
    <dgm:cxn modelId="{DB6EC4BB-C1CD-4AD9-89C8-A21F5AC4431E}" srcId="{1AA3AD1E-9A9C-42CD-8EDA-03C9E9DE665C}" destId="{0F851A11-A7E8-4A6D-B29E-3FE40677381B}" srcOrd="0" destOrd="0" parTransId="{D2A185EA-C08D-4CCB-81A8-12B6B357CA24}" sibTransId="{3BE97302-B1E7-49D3-A1D0-17DC3C6E2B59}"/>
    <dgm:cxn modelId="{6C04CACA-FF23-4657-BA0C-B43B8DE9BE19}" type="presParOf" srcId="{1F00D772-BDF4-433C-9FF7-68CE4504FE2D}" destId="{90AF2C02-20B8-450B-8C70-AAD720B76121}" srcOrd="0" destOrd="0" presId="urn:microsoft.com/office/officeart/2005/8/layout/hProcess3"/>
    <dgm:cxn modelId="{0D4E57F4-8E77-41F8-AE8D-2BFE6F69F51C}" type="presParOf" srcId="{1F00D772-BDF4-433C-9FF7-68CE4504FE2D}" destId="{646BD831-EF41-4B69-AF4F-E539A25AECAC}" srcOrd="1" destOrd="0" presId="urn:microsoft.com/office/officeart/2005/8/layout/hProcess3"/>
    <dgm:cxn modelId="{7715AEA3-96A7-4AE6-ACBC-D7F987E1E489}" type="presParOf" srcId="{646BD831-EF41-4B69-AF4F-E539A25AECAC}" destId="{EEBF4EF0-8D72-49E9-9390-FAD75966E54C}" srcOrd="0" destOrd="0" presId="urn:microsoft.com/office/officeart/2005/8/layout/hProcess3"/>
    <dgm:cxn modelId="{F9676DBD-0FAD-419D-975C-7B16886DF38A}" type="presParOf" srcId="{646BD831-EF41-4B69-AF4F-E539A25AECAC}" destId="{EB9CE57E-513B-419C-88C0-B1293F982ADC}" srcOrd="1" destOrd="0" presId="urn:microsoft.com/office/officeart/2005/8/layout/hProcess3"/>
    <dgm:cxn modelId="{EB47F689-C6E6-4CA7-B330-916573DD2C14}" type="presParOf" srcId="{EB9CE57E-513B-419C-88C0-B1293F982ADC}" destId="{4E7BAF80-FA82-4C74-B71C-7A1562A2AA15}" srcOrd="0" destOrd="0" presId="urn:microsoft.com/office/officeart/2005/8/layout/hProcess3"/>
    <dgm:cxn modelId="{B9761FED-1F48-42AC-8A95-C8A2E7F6E9D8}" type="presParOf" srcId="{EB9CE57E-513B-419C-88C0-B1293F982ADC}" destId="{A2C4208A-F997-4DC8-95B5-0B873C86BC2F}" srcOrd="1" destOrd="0" presId="urn:microsoft.com/office/officeart/2005/8/layout/hProcess3"/>
    <dgm:cxn modelId="{2239B7C6-2144-4B76-AF52-ECE5E66B9F3D}" type="presParOf" srcId="{EB9CE57E-513B-419C-88C0-B1293F982ADC}" destId="{48047D29-FE70-4FDF-9080-7E2FDDAB2F2B}" srcOrd="2" destOrd="0" presId="urn:microsoft.com/office/officeart/2005/8/layout/hProcess3"/>
    <dgm:cxn modelId="{169FDBA8-A22B-4FB0-9207-A0347F4F8A97}" type="presParOf" srcId="{EB9CE57E-513B-419C-88C0-B1293F982ADC}" destId="{B73FE505-79BB-4E49-A021-F94F665A6A35}" srcOrd="3" destOrd="0" presId="urn:microsoft.com/office/officeart/2005/8/layout/hProcess3"/>
    <dgm:cxn modelId="{5F1018E1-6604-44D4-ADC8-2C02056D9E01}" type="presParOf" srcId="{646BD831-EF41-4B69-AF4F-E539A25AECAC}" destId="{70289C1D-9ED4-4C66-9A46-06C46A835E90}" srcOrd="2" destOrd="0" presId="urn:microsoft.com/office/officeart/2005/8/layout/hProcess3"/>
    <dgm:cxn modelId="{8B39C8DE-E9DD-4920-A942-495E2087E861}" type="presParOf" srcId="{646BD831-EF41-4B69-AF4F-E539A25AECAC}" destId="{BA3D39C5-943D-4002-80EE-A1E0595C8647}" srcOrd="3" destOrd="0" presId="urn:microsoft.com/office/officeart/2005/8/layout/hProcess3"/>
    <dgm:cxn modelId="{8C3A2E93-FEF6-4F1E-B75D-3A8E0FF8B050}" type="presParOf" srcId="{646BD831-EF41-4B69-AF4F-E539A25AECAC}" destId="{4D832231-9987-4E7E-ABC3-383C6517AC95}" srcOrd="4" destOrd="0" presId="urn:microsoft.com/office/officeart/2005/8/layout/h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AA3AD1E-9A9C-42CD-8EDA-03C9E9DE665C}" type="doc">
      <dgm:prSet loTypeId="urn:microsoft.com/office/officeart/2005/8/layout/hProcess3" loCatId="process" qsTypeId="urn:microsoft.com/office/officeart/2005/8/quickstyle/simple1" qsCatId="simple" csTypeId="urn:microsoft.com/office/officeart/2005/8/colors/accent1_2" csCatId="accent1" phldr="1"/>
      <dgm:spPr/>
    </dgm:pt>
    <dgm:pt modelId="{0F851A11-A7E8-4A6D-B29E-3FE40677381B}">
      <dgm:prSet phldrT="[Text]" custT="1"/>
      <dgm:spPr/>
      <dgm:t>
        <a:bodyPr/>
        <a:lstStyle/>
        <a:p>
          <a:r>
            <a:rPr lang="en-US" sz="3200" b="1" dirty="0">
              <a:solidFill>
                <a:schemeClr val="bg1"/>
              </a:solidFill>
            </a:rPr>
            <a:t>DATA SUMMARY</a:t>
          </a:r>
          <a:endParaRPr lang="en-IN" sz="3200" b="1" dirty="0">
            <a:solidFill>
              <a:schemeClr val="bg1"/>
            </a:solidFill>
            <a:latin typeface="Arial Black" panose="020B0A04020102020204" pitchFamily="34" charset="0"/>
          </a:endParaRPr>
        </a:p>
      </dgm:t>
    </dgm:pt>
    <dgm:pt modelId="{D2A185EA-C08D-4CCB-81A8-12B6B357CA24}" type="parTrans" cxnId="{DB6EC4BB-C1CD-4AD9-89C8-A21F5AC4431E}">
      <dgm:prSet/>
      <dgm:spPr/>
      <dgm:t>
        <a:bodyPr/>
        <a:lstStyle/>
        <a:p>
          <a:endParaRPr lang="en-IN"/>
        </a:p>
      </dgm:t>
    </dgm:pt>
    <dgm:pt modelId="{3BE97302-B1E7-49D3-A1D0-17DC3C6E2B59}" type="sibTrans" cxnId="{DB6EC4BB-C1CD-4AD9-89C8-A21F5AC4431E}">
      <dgm:prSet/>
      <dgm:spPr/>
      <dgm:t>
        <a:bodyPr/>
        <a:lstStyle/>
        <a:p>
          <a:endParaRPr lang="en-IN"/>
        </a:p>
      </dgm:t>
    </dgm:pt>
    <dgm:pt modelId="{1F00D772-BDF4-433C-9FF7-68CE4504FE2D}" type="pres">
      <dgm:prSet presAssocID="{1AA3AD1E-9A9C-42CD-8EDA-03C9E9DE665C}" presName="Name0" presStyleCnt="0">
        <dgm:presLayoutVars>
          <dgm:dir/>
          <dgm:animLvl val="lvl"/>
          <dgm:resizeHandles val="exact"/>
        </dgm:presLayoutVars>
      </dgm:prSet>
      <dgm:spPr/>
    </dgm:pt>
    <dgm:pt modelId="{90AF2C02-20B8-450B-8C70-AAD720B76121}" type="pres">
      <dgm:prSet presAssocID="{1AA3AD1E-9A9C-42CD-8EDA-03C9E9DE665C}" presName="dummy" presStyleCnt="0"/>
      <dgm:spPr/>
    </dgm:pt>
    <dgm:pt modelId="{646BD831-EF41-4B69-AF4F-E539A25AECAC}" type="pres">
      <dgm:prSet presAssocID="{1AA3AD1E-9A9C-42CD-8EDA-03C9E9DE665C}" presName="linH" presStyleCnt="0"/>
      <dgm:spPr/>
    </dgm:pt>
    <dgm:pt modelId="{EEBF4EF0-8D72-49E9-9390-FAD75966E54C}" type="pres">
      <dgm:prSet presAssocID="{1AA3AD1E-9A9C-42CD-8EDA-03C9E9DE665C}" presName="padding1" presStyleCnt="0"/>
      <dgm:spPr/>
    </dgm:pt>
    <dgm:pt modelId="{EB9CE57E-513B-419C-88C0-B1293F982ADC}" type="pres">
      <dgm:prSet presAssocID="{0F851A11-A7E8-4A6D-B29E-3FE40677381B}" presName="linV" presStyleCnt="0"/>
      <dgm:spPr/>
    </dgm:pt>
    <dgm:pt modelId="{4E7BAF80-FA82-4C74-B71C-7A1562A2AA15}" type="pres">
      <dgm:prSet presAssocID="{0F851A11-A7E8-4A6D-B29E-3FE40677381B}" presName="spVertical1" presStyleCnt="0"/>
      <dgm:spPr/>
    </dgm:pt>
    <dgm:pt modelId="{A2C4208A-F997-4DC8-95B5-0B873C86BC2F}" type="pres">
      <dgm:prSet presAssocID="{0F851A11-A7E8-4A6D-B29E-3FE40677381B}" presName="parTx" presStyleLbl="revTx" presStyleIdx="0" presStyleCnt="1">
        <dgm:presLayoutVars>
          <dgm:chMax val="0"/>
          <dgm:chPref val="0"/>
          <dgm:bulletEnabled val="1"/>
        </dgm:presLayoutVars>
      </dgm:prSet>
      <dgm:spPr/>
    </dgm:pt>
    <dgm:pt modelId="{48047D29-FE70-4FDF-9080-7E2FDDAB2F2B}" type="pres">
      <dgm:prSet presAssocID="{0F851A11-A7E8-4A6D-B29E-3FE40677381B}" presName="spVertical2" presStyleCnt="0"/>
      <dgm:spPr/>
    </dgm:pt>
    <dgm:pt modelId="{B73FE505-79BB-4E49-A021-F94F665A6A35}" type="pres">
      <dgm:prSet presAssocID="{0F851A11-A7E8-4A6D-B29E-3FE40677381B}" presName="spVertical3" presStyleCnt="0"/>
      <dgm:spPr/>
    </dgm:pt>
    <dgm:pt modelId="{70289C1D-9ED4-4C66-9A46-06C46A835E90}" type="pres">
      <dgm:prSet presAssocID="{1AA3AD1E-9A9C-42CD-8EDA-03C9E9DE665C}" presName="padding2" presStyleCnt="0"/>
      <dgm:spPr/>
    </dgm:pt>
    <dgm:pt modelId="{BA3D39C5-943D-4002-80EE-A1E0595C8647}" type="pres">
      <dgm:prSet presAssocID="{1AA3AD1E-9A9C-42CD-8EDA-03C9E9DE665C}" presName="negArrow" presStyleCnt="0"/>
      <dgm:spPr/>
    </dgm:pt>
    <dgm:pt modelId="{4D832231-9987-4E7E-ABC3-383C6517AC95}" type="pres">
      <dgm:prSet presAssocID="{1AA3AD1E-9A9C-42CD-8EDA-03C9E9DE665C}" presName="backgroundArrow" presStyleLbl="node1" presStyleIdx="0" presStyleCnt="1" custLinFactNeighborY="-647"/>
      <dgm:spPr/>
    </dgm:pt>
  </dgm:ptLst>
  <dgm:cxnLst>
    <dgm:cxn modelId="{E8CD2346-1497-4F63-85D7-66124B0B9D81}" type="presOf" srcId="{0F851A11-A7E8-4A6D-B29E-3FE40677381B}" destId="{A2C4208A-F997-4DC8-95B5-0B873C86BC2F}" srcOrd="0" destOrd="0" presId="urn:microsoft.com/office/officeart/2005/8/layout/hProcess3"/>
    <dgm:cxn modelId="{15099F67-23DB-4FE6-B9A6-AB3AB696B3F0}" type="presOf" srcId="{1AA3AD1E-9A9C-42CD-8EDA-03C9E9DE665C}" destId="{1F00D772-BDF4-433C-9FF7-68CE4504FE2D}" srcOrd="0" destOrd="0" presId="urn:microsoft.com/office/officeart/2005/8/layout/hProcess3"/>
    <dgm:cxn modelId="{DB6EC4BB-C1CD-4AD9-89C8-A21F5AC4431E}" srcId="{1AA3AD1E-9A9C-42CD-8EDA-03C9E9DE665C}" destId="{0F851A11-A7E8-4A6D-B29E-3FE40677381B}" srcOrd="0" destOrd="0" parTransId="{D2A185EA-C08D-4CCB-81A8-12B6B357CA24}" sibTransId="{3BE97302-B1E7-49D3-A1D0-17DC3C6E2B59}"/>
    <dgm:cxn modelId="{6C04CACA-FF23-4657-BA0C-B43B8DE9BE19}" type="presParOf" srcId="{1F00D772-BDF4-433C-9FF7-68CE4504FE2D}" destId="{90AF2C02-20B8-450B-8C70-AAD720B76121}" srcOrd="0" destOrd="0" presId="urn:microsoft.com/office/officeart/2005/8/layout/hProcess3"/>
    <dgm:cxn modelId="{0D4E57F4-8E77-41F8-AE8D-2BFE6F69F51C}" type="presParOf" srcId="{1F00D772-BDF4-433C-9FF7-68CE4504FE2D}" destId="{646BD831-EF41-4B69-AF4F-E539A25AECAC}" srcOrd="1" destOrd="0" presId="urn:microsoft.com/office/officeart/2005/8/layout/hProcess3"/>
    <dgm:cxn modelId="{7715AEA3-96A7-4AE6-ACBC-D7F987E1E489}" type="presParOf" srcId="{646BD831-EF41-4B69-AF4F-E539A25AECAC}" destId="{EEBF4EF0-8D72-49E9-9390-FAD75966E54C}" srcOrd="0" destOrd="0" presId="urn:microsoft.com/office/officeart/2005/8/layout/hProcess3"/>
    <dgm:cxn modelId="{F9676DBD-0FAD-419D-975C-7B16886DF38A}" type="presParOf" srcId="{646BD831-EF41-4B69-AF4F-E539A25AECAC}" destId="{EB9CE57E-513B-419C-88C0-B1293F982ADC}" srcOrd="1" destOrd="0" presId="urn:microsoft.com/office/officeart/2005/8/layout/hProcess3"/>
    <dgm:cxn modelId="{EB47F689-C6E6-4CA7-B330-916573DD2C14}" type="presParOf" srcId="{EB9CE57E-513B-419C-88C0-B1293F982ADC}" destId="{4E7BAF80-FA82-4C74-B71C-7A1562A2AA15}" srcOrd="0" destOrd="0" presId="urn:microsoft.com/office/officeart/2005/8/layout/hProcess3"/>
    <dgm:cxn modelId="{B9761FED-1F48-42AC-8A95-C8A2E7F6E9D8}" type="presParOf" srcId="{EB9CE57E-513B-419C-88C0-B1293F982ADC}" destId="{A2C4208A-F997-4DC8-95B5-0B873C86BC2F}" srcOrd="1" destOrd="0" presId="urn:microsoft.com/office/officeart/2005/8/layout/hProcess3"/>
    <dgm:cxn modelId="{2239B7C6-2144-4B76-AF52-ECE5E66B9F3D}" type="presParOf" srcId="{EB9CE57E-513B-419C-88C0-B1293F982ADC}" destId="{48047D29-FE70-4FDF-9080-7E2FDDAB2F2B}" srcOrd="2" destOrd="0" presId="urn:microsoft.com/office/officeart/2005/8/layout/hProcess3"/>
    <dgm:cxn modelId="{169FDBA8-A22B-4FB0-9207-A0347F4F8A97}" type="presParOf" srcId="{EB9CE57E-513B-419C-88C0-B1293F982ADC}" destId="{B73FE505-79BB-4E49-A021-F94F665A6A35}" srcOrd="3" destOrd="0" presId="urn:microsoft.com/office/officeart/2005/8/layout/hProcess3"/>
    <dgm:cxn modelId="{5F1018E1-6604-44D4-ADC8-2C02056D9E01}" type="presParOf" srcId="{646BD831-EF41-4B69-AF4F-E539A25AECAC}" destId="{70289C1D-9ED4-4C66-9A46-06C46A835E90}" srcOrd="2" destOrd="0" presId="urn:microsoft.com/office/officeart/2005/8/layout/hProcess3"/>
    <dgm:cxn modelId="{8B39C8DE-E9DD-4920-A942-495E2087E861}" type="presParOf" srcId="{646BD831-EF41-4B69-AF4F-E539A25AECAC}" destId="{BA3D39C5-943D-4002-80EE-A1E0595C8647}" srcOrd="3" destOrd="0" presId="urn:microsoft.com/office/officeart/2005/8/layout/hProcess3"/>
    <dgm:cxn modelId="{8C3A2E93-FEF6-4F1E-B75D-3A8E0FF8B050}" type="presParOf" srcId="{646BD831-EF41-4B69-AF4F-E539A25AECAC}" destId="{4D832231-9987-4E7E-ABC3-383C6517AC95}"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3A786-918C-4837-AECD-67D69AFCA58D}">
      <dsp:nvSpPr>
        <dsp:cNvPr id="0" name=""/>
        <dsp:cNvSpPr/>
      </dsp:nvSpPr>
      <dsp:spPr>
        <a:xfrm>
          <a:off x="0" y="90745"/>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99F50B-04EA-4EE9-A2F9-D3C3BEC51662}">
      <dsp:nvSpPr>
        <dsp:cNvPr id="0" name=""/>
        <dsp:cNvSpPr/>
      </dsp:nvSpPr>
      <dsp:spPr>
        <a:xfrm>
          <a:off x="375920" y="122341"/>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Font typeface="+mj-lt"/>
            <a:buNone/>
          </a:pPr>
          <a:r>
            <a:rPr lang="en-US" sz="2400" b="1" kern="1200" dirty="0"/>
            <a:t>Introduction and Objectives</a:t>
          </a:r>
          <a:endParaRPr lang="en-IN" sz="2400" b="1" kern="1200" dirty="0"/>
        </a:p>
      </dsp:txBody>
      <dsp:txXfrm>
        <a:off x="394654" y="141075"/>
        <a:ext cx="5652132" cy="346292"/>
      </dsp:txXfrm>
    </dsp:sp>
    <dsp:sp modelId="{58A37E2F-58BF-47AC-B4F6-860C0BEC1914}">
      <dsp:nvSpPr>
        <dsp:cNvPr id="0" name=""/>
        <dsp:cNvSpPr/>
      </dsp:nvSpPr>
      <dsp:spPr>
        <a:xfrm>
          <a:off x="0" y="87243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6F2ABE-704B-4F16-BF07-BD256949DFA6}">
      <dsp:nvSpPr>
        <dsp:cNvPr id="0" name=""/>
        <dsp:cNvSpPr/>
      </dsp:nvSpPr>
      <dsp:spPr>
        <a:xfrm>
          <a:off x="406400" y="680553"/>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Font typeface="+mj-lt"/>
            <a:buNone/>
          </a:pPr>
          <a:r>
            <a:rPr lang="en-IN" sz="2400" b="1" kern="1200" dirty="0"/>
            <a:t>Business Need and Impact</a:t>
          </a:r>
        </a:p>
      </dsp:txBody>
      <dsp:txXfrm>
        <a:off x="425134" y="699287"/>
        <a:ext cx="5652132" cy="346292"/>
      </dsp:txXfrm>
    </dsp:sp>
    <dsp:sp modelId="{E5E9BBF0-8D4A-40A8-AC2D-7025711F433B}">
      <dsp:nvSpPr>
        <dsp:cNvPr id="0" name=""/>
        <dsp:cNvSpPr/>
      </dsp:nvSpPr>
      <dsp:spPr>
        <a:xfrm>
          <a:off x="0" y="146211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323F09-B395-4C4F-B8EA-8FD4540E2639}">
      <dsp:nvSpPr>
        <dsp:cNvPr id="0" name=""/>
        <dsp:cNvSpPr/>
      </dsp:nvSpPr>
      <dsp:spPr>
        <a:xfrm>
          <a:off x="406400" y="1270233"/>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b="1" kern="1200" dirty="0"/>
            <a:t>Data Exploration and Feature </a:t>
          </a:r>
          <a:endParaRPr lang="en-IN" sz="2400" b="1" kern="1200" dirty="0"/>
        </a:p>
      </dsp:txBody>
      <dsp:txXfrm>
        <a:off x="425134" y="1288967"/>
        <a:ext cx="5652132" cy="346292"/>
      </dsp:txXfrm>
    </dsp:sp>
    <dsp:sp modelId="{7AF4C104-9DD9-465F-9796-139544A59F6F}">
      <dsp:nvSpPr>
        <dsp:cNvPr id="0" name=""/>
        <dsp:cNvSpPr/>
      </dsp:nvSpPr>
      <dsp:spPr>
        <a:xfrm>
          <a:off x="0" y="208227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54160F-6DF1-49A8-8086-3ACC98E9D523}">
      <dsp:nvSpPr>
        <dsp:cNvPr id="0" name=""/>
        <dsp:cNvSpPr/>
      </dsp:nvSpPr>
      <dsp:spPr>
        <a:xfrm>
          <a:off x="406400" y="1859913"/>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Font typeface="+mj-lt"/>
            <a:buNone/>
          </a:pPr>
          <a:r>
            <a:rPr lang="en-IN" sz="2400" b="1" kern="1200" dirty="0"/>
            <a:t>Modelling Approach</a:t>
          </a:r>
        </a:p>
      </dsp:txBody>
      <dsp:txXfrm>
        <a:off x="425134" y="1878647"/>
        <a:ext cx="5652132" cy="346292"/>
      </dsp:txXfrm>
    </dsp:sp>
    <dsp:sp modelId="{DDAF6B67-ABE9-47A2-AFE7-31377F4CBD04}">
      <dsp:nvSpPr>
        <dsp:cNvPr id="0" name=""/>
        <dsp:cNvSpPr/>
      </dsp:nvSpPr>
      <dsp:spPr>
        <a:xfrm>
          <a:off x="0" y="264147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8B4590-CB96-4FB7-BD76-D54BE7472010}">
      <dsp:nvSpPr>
        <dsp:cNvPr id="0" name=""/>
        <dsp:cNvSpPr/>
      </dsp:nvSpPr>
      <dsp:spPr>
        <a:xfrm>
          <a:off x="406400" y="2449593"/>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IN" sz="2400" b="1" kern="1200" dirty="0"/>
            <a:t>Model Performance and Evaluation</a:t>
          </a:r>
        </a:p>
      </dsp:txBody>
      <dsp:txXfrm>
        <a:off x="425134" y="2468327"/>
        <a:ext cx="5652132" cy="346292"/>
      </dsp:txXfrm>
    </dsp:sp>
    <dsp:sp modelId="{98219FAE-C3B4-42FF-AF65-B7D9780ED357}">
      <dsp:nvSpPr>
        <dsp:cNvPr id="0" name=""/>
        <dsp:cNvSpPr/>
      </dsp:nvSpPr>
      <dsp:spPr>
        <a:xfrm>
          <a:off x="0" y="323115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BB1885-52FB-4F56-98E8-512FE1A7F1C3}">
      <dsp:nvSpPr>
        <dsp:cNvPr id="0" name=""/>
        <dsp:cNvSpPr/>
      </dsp:nvSpPr>
      <dsp:spPr>
        <a:xfrm>
          <a:off x="406400" y="3039273"/>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Font typeface="+mj-lt"/>
            <a:buNone/>
          </a:pPr>
          <a:r>
            <a:rPr lang="en-IN" sz="2400" b="1" kern="1200" dirty="0"/>
            <a:t>Results and Visualizations</a:t>
          </a:r>
        </a:p>
      </dsp:txBody>
      <dsp:txXfrm>
        <a:off x="425134" y="3058007"/>
        <a:ext cx="5652132" cy="346292"/>
      </dsp:txXfrm>
    </dsp:sp>
    <dsp:sp modelId="{2BA05037-667E-4B67-BB63-AB9D7FD55B98}">
      <dsp:nvSpPr>
        <dsp:cNvPr id="0" name=""/>
        <dsp:cNvSpPr/>
      </dsp:nvSpPr>
      <dsp:spPr>
        <a:xfrm>
          <a:off x="0" y="382083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5F1441-95EE-425E-B6E2-B3B4D84DB8E9}">
      <dsp:nvSpPr>
        <dsp:cNvPr id="0" name=""/>
        <dsp:cNvSpPr/>
      </dsp:nvSpPr>
      <dsp:spPr>
        <a:xfrm>
          <a:off x="406400" y="3628953"/>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Font typeface="+mj-lt"/>
            <a:buNone/>
          </a:pPr>
          <a:r>
            <a:rPr lang="en-IN" sz="2400" b="1" kern="1200" dirty="0"/>
            <a:t>Technical Implementation</a:t>
          </a:r>
        </a:p>
      </dsp:txBody>
      <dsp:txXfrm>
        <a:off x="425134" y="3647687"/>
        <a:ext cx="5652132" cy="346292"/>
      </dsp:txXfrm>
    </dsp:sp>
    <dsp:sp modelId="{FA77BCA0-3DC5-4699-A6E9-BD8F2AF654AC}">
      <dsp:nvSpPr>
        <dsp:cNvPr id="0" name=""/>
        <dsp:cNvSpPr/>
      </dsp:nvSpPr>
      <dsp:spPr>
        <a:xfrm>
          <a:off x="0" y="441051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DCCB5A-4EB3-4626-B000-42F66F596609}">
      <dsp:nvSpPr>
        <dsp:cNvPr id="0" name=""/>
        <dsp:cNvSpPr/>
      </dsp:nvSpPr>
      <dsp:spPr>
        <a:xfrm>
          <a:off x="375920" y="4218633"/>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Font typeface="+mj-lt"/>
            <a:buNone/>
          </a:pPr>
          <a:r>
            <a:rPr lang="en-IN" sz="2400" b="1" kern="1200" dirty="0"/>
            <a:t>Conclusion and Future Work</a:t>
          </a:r>
        </a:p>
      </dsp:txBody>
      <dsp:txXfrm>
        <a:off x="394654" y="4237367"/>
        <a:ext cx="5652132" cy="346292"/>
      </dsp:txXfrm>
    </dsp:sp>
    <dsp:sp modelId="{815C1E44-02D4-4690-A12C-0E6D2E2B7B24}">
      <dsp:nvSpPr>
        <dsp:cNvPr id="0" name=""/>
        <dsp:cNvSpPr/>
      </dsp:nvSpPr>
      <dsp:spPr>
        <a:xfrm>
          <a:off x="0" y="500019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E6AC00-095C-48C7-B993-B0F2F9D1301E}">
      <dsp:nvSpPr>
        <dsp:cNvPr id="0" name=""/>
        <dsp:cNvSpPr/>
      </dsp:nvSpPr>
      <dsp:spPr>
        <a:xfrm>
          <a:off x="406400" y="4808313"/>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Font typeface="+mj-lt"/>
            <a:buNone/>
          </a:pPr>
          <a:r>
            <a:rPr lang="en-IN" sz="2400" b="1" kern="1200" dirty="0"/>
            <a:t>Q&amp;A</a:t>
          </a:r>
        </a:p>
      </dsp:txBody>
      <dsp:txXfrm>
        <a:off x="425134" y="4827047"/>
        <a:ext cx="5652132" cy="3462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FC513-5315-41A0-827E-3B33D34647B5}">
      <dsp:nvSpPr>
        <dsp:cNvPr id="0" name=""/>
        <dsp:cNvSpPr/>
      </dsp:nvSpPr>
      <dsp:spPr>
        <a:xfrm rot="16200000">
          <a:off x="715453" y="-654466"/>
          <a:ext cx="2709333" cy="40640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Font typeface="Arial" panose="020B0604020202020204" pitchFamily="34" charset="0"/>
            <a:buNone/>
          </a:pPr>
          <a:r>
            <a:rPr lang="en-US" sz="3200" b="1" kern="1200" dirty="0"/>
            <a:t>Number of Rows:</a:t>
          </a:r>
          <a:r>
            <a:rPr lang="en-US" sz="3200" kern="1200" dirty="0"/>
            <a:t> 10,999</a:t>
          </a:r>
          <a:endParaRPr lang="en-IN" sz="3200" kern="1200" dirty="0"/>
        </a:p>
      </dsp:txBody>
      <dsp:txXfrm rot="5400000">
        <a:off x="38120" y="22867"/>
        <a:ext cx="4064000" cy="2032000"/>
      </dsp:txXfrm>
    </dsp:sp>
    <dsp:sp modelId="{3564D872-BEC9-48C7-B34B-1CACF86779D9}">
      <dsp:nvSpPr>
        <dsp:cNvPr id="0" name=""/>
        <dsp:cNvSpPr/>
      </dsp:nvSpPr>
      <dsp:spPr>
        <a:xfrm>
          <a:off x="4064000" y="0"/>
          <a:ext cx="4064000" cy="2709333"/>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Font typeface="Arial" panose="020B0604020202020204" pitchFamily="34" charset="0"/>
            <a:buNone/>
          </a:pPr>
          <a:r>
            <a:rPr lang="en-US" sz="3200" b="1" kern="1200"/>
            <a:t>Number of Columns:</a:t>
          </a:r>
          <a:r>
            <a:rPr lang="en-US" sz="3200" kern="1200"/>
            <a:t> 12</a:t>
          </a:r>
          <a:endParaRPr lang="en-IN" sz="3200" kern="1200" dirty="0"/>
        </a:p>
      </dsp:txBody>
      <dsp:txXfrm>
        <a:off x="4064000" y="0"/>
        <a:ext cx="4064000" cy="2032000"/>
      </dsp:txXfrm>
    </dsp:sp>
    <dsp:sp modelId="{0E0D7791-84F4-42D6-BE78-23289CAF360D}">
      <dsp:nvSpPr>
        <dsp:cNvPr id="0" name=""/>
        <dsp:cNvSpPr/>
      </dsp:nvSpPr>
      <dsp:spPr>
        <a:xfrm rot="10800000">
          <a:off x="0" y="2709333"/>
          <a:ext cx="4064000" cy="2709333"/>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Font typeface="Arial" panose="020B0604020202020204" pitchFamily="34" charset="0"/>
            <a:buNone/>
          </a:pPr>
          <a:r>
            <a:rPr lang="en-US" sz="3200" kern="1200" dirty="0"/>
            <a:t>Integer: 8 columns</a:t>
          </a:r>
          <a:endParaRPr lang="en-IN" sz="3200" kern="1200" dirty="0"/>
        </a:p>
      </dsp:txBody>
      <dsp:txXfrm rot="10800000">
        <a:off x="0" y="3386666"/>
        <a:ext cx="4064000" cy="2032000"/>
      </dsp:txXfrm>
    </dsp:sp>
    <dsp:sp modelId="{9F3D33FF-6A71-4A61-81BE-9583B878D8EA}">
      <dsp:nvSpPr>
        <dsp:cNvPr id="0" name=""/>
        <dsp:cNvSpPr/>
      </dsp:nvSpPr>
      <dsp:spPr>
        <a:xfrm rot="5400000">
          <a:off x="4741333" y="2032000"/>
          <a:ext cx="2709333" cy="40640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Object (Categorical): 4 columns</a:t>
          </a:r>
          <a:endParaRPr lang="en-IN" sz="3200" kern="1200" dirty="0"/>
        </a:p>
      </dsp:txBody>
      <dsp:txXfrm rot="-5400000">
        <a:off x="4063999" y="3386666"/>
        <a:ext cx="4064000" cy="2032000"/>
      </dsp:txXfrm>
    </dsp:sp>
    <dsp:sp modelId="{7C6B0A10-D7E6-44D7-B08B-DAA213DF0256}">
      <dsp:nvSpPr>
        <dsp:cNvPr id="0" name=""/>
        <dsp:cNvSpPr/>
      </dsp:nvSpPr>
      <dsp:spPr>
        <a:xfrm>
          <a:off x="2844799" y="2032000"/>
          <a:ext cx="2438400" cy="1354666"/>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General Information</a:t>
          </a:r>
          <a:endParaRPr lang="en-IN" sz="3200" kern="1200" dirty="0"/>
        </a:p>
      </dsp:txBody>
      <dsp:txXfrm>
        <a:off x="2910928" y="2098129"/>
        <a:ext cx="2306142" cy="122240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32231-9987-4E7E-ABC3-383C6517AC95}">
      <dsp:nvSpPr>
        <dsp:cNvPr id="0" name=""/>
        <dsp:cNvSpPr/>
      </dsp:nvSpPr>
      <dsp:spPr>
        <a:xfrm>
          <a:off x="636" y="0"/>
          <a:ext cx="9289010" cy="1121569"/>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4208A-F997-4DC8-95B5-0B873C86BC2F}">
      <dsp:nvSpPr>
        <dsp:cNvPr id="0" name=""/>
        <dsp:cNvSpPr/>
      </dsp:nvSpPr>
      <dsp:spPr>
        <a:xfrm>
          <a:off x="768775" y="236430"/>
          <a:ext cx="8263953" cy="647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DATA CLEANING AND PREPROCESSING TECHNIQUES</a:t>
          </a:r>
          <a:endParaRPr lang="en-IN" sz="2800" b="1" kern="1200" dirty="0">
            <a:solidFill>
              <a:schemeClr val="bg1"/>
            </a:solidFill>
            <a:latin typeface="Arial Black" panose="020B0A04020102020204" pitchFamily="34" charset="0"/>
          </a:endParaRPr>
        </a:p>
      </dsp:txBody>
      <dsp:txXfrm>
        <a:off x="768775" y="236430"/>
        <a:ext cx="8263953" cy="64744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86EBB-7FCA-4865-B052-A70F13B6BE01}">
      <dsp:nvSpPr>
        <dsp:cNvPr id="0" name=""/>
        <dsp:cNvSpPr/>
      </dsp:nvSpPr>
      <dsp:spPr>
        <a:xfrm rot="5400000">
          <a:off x="-646439" y="1955020"/>
          <a:ext cx="2842179" cy="34291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1BB82E-71ED-48B3-BD78-292B557B6C8C}">
      <dsp:nvSpPr>
        <dsp:cNvPr id="0" name=""/>
        <dsp:cNvSpPr/>
      </dsp:nvSpPr>
      <dsp:spPr>
        <a:xfrm>
          <a:off x="4903" y="137481"/>
          <a:ext cx="3810151" cy="2286090"/>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IN" sz="1800" b="1" kern="1200" dirty="0"/>
            <a:t>Handlle Missing Values  and remove duplicate entries</a:t>
          </a:r>
        </a:p>
        <a:p>
          <a:pPr marL="0" lvl="0" indent="0" algn="ctr" defTabSz="800100">
            <a:lnSpc>
              <a:spcPct val="100000"/>
            </a:lnSpc>
            <a:spcBef>
              <a:spcPct val="0"/>
            </a:spcBef>
            <a:spcAft>
              <a:spcPct val="35000"/>
            </a:spcAft>
            <a:buNone/>
          </a:pP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There are no missing values and </a:t>
          </a:r>
          <a:r>
            <a:rPr lang="en-US" sz="1400" b="1" i="0" kern="1200" cap="none" spc="0" dirty="0">
              <a:ln w="0"/>
              <a:solidFill>
                <a:schemeClr val="bg2">
                  <a:lumMod val="10000"/>
                </a:schemeClr>
              </a:solidFill>
              <a:effectLst>
                <a:outerShdw blurRad="38100" dist="25400" dir="5400000" algn="ctr" rotWithShape="0">
                  <a:srgbClr val="6E747A">
                    <a:alpha val="43000"/>
                  </a:srgbClr>
                </a:outerShdw>
              </a:effectLst>
            </a:rPr>
            <a:t>ID may not provide useful insights</a:t>
          </a:r>
          <a:r>
            <a:rPr lang="en-US" sz="800" b="1" i="0" kern="1200" cap="none" spc="0" dirty="0">
              <a:ln w="0"/>
              <a:solidFill>
                <a:schemeClr val="accent1"/>
              </a:solidFill>
              <a:effectLst>
                <a:outerShdw blurRad="38100" dist="25400" dir="5400000" algn="ctr" rotWithShape="0">
                  <a:srgbClr val="6E747A">
                    <a:alpha val="43000"/>
                  </a:srgbClr>
                </a:outerShdw>
              </a:effectLst>
            </a:rPr>
            <a:t>.</a:t>
          </a:r>
          <a:endParaRPr lang="en-IN" sz="1800" b="1" kern="1200" dirty="0"/>
        </a:p>
      </dsp:txBody>
      <dsp:txXfrm>
        <a:off x="71860" y="204438"/>
        <a:ext cx="3676237" cy="2152176"/>
      </dsp:txXfrm>
    </dsp:sp>
    <dsp:sp modelId="{3D39526E-E9E2-44F9-865F-F5FD2AB77BC2}">
      <dsp:nvSpPr>
        <dsp:cNvPr id="0" name=""/>
        <dsp:cNvSpPr/>
      </dsp:nvSpPr>
      <dsp:spPr>
        <a:xfrm>
          <a:off x="782367" y="3383826"/>
          <a:ext cx="5052067" cy="34291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4021CE-7C64-4F51-A811-2CC34F039512}">
      <dsp:nvSpPr>
        <dsp:cNvPr id="0" name=""/>
        <dsp:cNvSpPr/>
      </dsp:nvSpPr>
      <dsp:spPr>
        <a:xfrm>
          <a:off x="4903" y="2995094"/>
          <a:ext cx="3810151" cy="2286090"/>
        </a:xfrm>
        <a:prstGeom prst="roundRect">
          <a:avLst>
            <a:gd name="adj" fmla="val 10000"/>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dirty="0"/>
            <a:t>Identifying Categorical Columns</a:t>
          </a:r>
        </a:p>
        <a:p>
          <a:pPr marL="0" lvl="0" indent="0" algn="l" defTabSz="800100">
            <a:lnSpc>
              <a:spcPct val="90000"/>
            </a:lnSpc>
            <a:spcBef>
              <a:spcPct val="0"/>
            </a:spcBef>
            <a:spcAft>
              <a:spcPct val="35000"/>
            </a:spcAft>
            <a:buNone/>
          </a:pPr>
          <a:r>
            <a:rPr lang="en-US" sz="1400" b="1" kern="1200" dirty="0"/>
            <a:t> </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Warehouse_block (Categories: A, B, C, D, F)</a:t>
          </a:r>
          <a:endParaRPr lang="en-IN" sz="1800" b="1" kern="1200" cap="none" spc="0" dirty="0">
            <a:ln w="0"/>
            <a:solidFill>
              <a:schemeClr val="bg2">
                <a:lumMod val="10000"/>
              </a:schemeClr>
            </a:solidFill>
            <a:effectLst>
              <a:outerShdw blurRad="38100" dist="25400" dir="5400000" algn="ctr" rotWithShape="0">
                <a:srgbClr val="6E747A">
                  <a:alpha val="43000"/>
                </a:srgbClr>
              </a:outerShdw>
            </a:effectLst>
          </a:endParaRPr>
        </a:p>
        <a:p>
          <a:pPr marL="114300" lvl="1" indent="-114300" algn="l" defTabSz="622300">
            <a:lnSpc>
              <a:spcPct val="90000"/>
            </a:lnSpc>
            <a:spcBef>
              <a:spcPct val="0"/>
            </a:spcBef>
            <a:spcAft>
              <a:spcPct val="15000"/>
            </a:spcAft>
            <a:buNone/>
          </a:pP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a:t>
          </a:r>
          <a:r>
            <a:rPr lang="en-US" sz="1400" b="1" kern="1200" cap="none" spc="0" dirty="0" err="1">
              <a:ln w="0"/>
              <a:solidFill>
                <a:schemeClr val="bg2">
                  <a:lumMod val="10000"/>
                </a:schemeClr>
              </a:solidFill>
              <a:effectLst>
                <a:outerShdw blurRad="38100" dist="25400" dir="5400000" algn="ctr" rotWithShape="0">
                  <a:srgbClr val="6E747A">
                    <a:alpha val="43000"/>
                  </a:srgbClr>
                </a:outerShdw>
              </a:effectLst>
            </a:rPr>
            <a:t>Mode_of_Shipment</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(Categories: Ship, Flight, Road, etc.)</a:t>
          </a:r>
        </a:p>
        <a:p>
          <a:pPr marL="114300" lvl="1" indent="-114300" algn="l" defTabSz="622300">
            <a:lnSpc>
              <a:spcPct val="90000"/>
            </a:lnSpc>
            <a:spcBef>
              <a:spcPct val="0"/>
            </a:spcBef>
            <a:spcAft>
              <a:spcPct val="15000"/>
            </a:spcAft>
            <a:buNone/>
          </a:pP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a:t>
          </a:r>
          <a:r>
            <a:rPr lang="en-US" sz="1400" b="1" kern="1200" cap="none" spc="0" dirty="0" err="1">
              <a:ln w="0"/>
              <a:solidFill>
                <a:schemeClr val="bg2">
                  <a:lumMod val="10000"/>
                </a:schemeClr>
              </a:solidFill>
              <a:effectLst>
                <a:outerShdw blurRad="38100" dist="25400" dir="5400000" algn="ctr" rotWithShape="0">
                  <a:srgbClr val="6E747A">
                    <a:alpha val="43000"/>
                  </a:srgbClr>
                </a:outerShdw>
              </a:effectLst>
            </a:rPr>
            <a:t>Product_Importance</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(Categories: Low, Medium, High)</a:t>
          </a:r>
        </a:p>
        <a:p>
          <a:pPr marL="114300" lvl="1" indent="-114300" algn="l" defTabSz="622300">
            <a:lnSpc>
              <a:spcPct val="90000"/>
            </a:lnSpc>
            <a:spcBef>
              <a:spcPct val="0"/>
            </a:spcBef>
            <a:spcAft>
              <a:spcPct val="15000"/>
            </a:spcAft>
            <a:buNone/>
          </a:pPr>
          <a:r>
            <a:rPr lang="en-IN" sz="1400" b="1" kern="1200" cap="none" spc="0" dirty="0">
              <a:ln w="0"/>
              <a:solidFill>
                <a:schemeClr val="bg2">
                  <a:lumMod val="10000"/>
                </a:schemeClr>
              </a:solidFill>
              <a:effectLst>
                <a:outerShdw blurRad="38100" dist="25400" dir="5400000" algn="ctr" rotWithShape="0">
                  <a:srgbClr val="6E747A">
                    <a:alpha val="43000"/>
                  </a:srgbClr>
                </a:outerShdw>
              </a:effectLst>
            </a:rPr>
            <a:t>  Gender (Categories: Male, Female)</a:t>
          </a:r>
          <a:endParaRPr lang="en-US" sz="1400" b="1" kern="1200" cap="none" spc="0" dirty="0">
            <a:ln w="0"/>
            <a:solidFill>
              <a:schemeClr val="bg2">
                <a:lumMod val="10000"/>
              </a:schemeClr>
            </a:solidFill>
            <a:effectLst>
              <a:outerShdw blurRad="38100" dist="25400" dir="5400000" algn="ctr" rotWithShape="0">
                <a:srgbClr val="6E747A">
                  <a:alpha val="43000"/>
                </a:srgbClr>
              </a:outerShdw>
            </a:effectLst>
          </a:endParaRPr>
        </a:p>
      </dsp:txBody>
      <dsp:txXfrm>
        <a:off x="71860" y="3062051"/>
        <a:ext cx="3676237" cy="2152176"/>
      </dsp:txXfrm>
    </dsp:sp>
    <dsp:sp modelId="{FD99062C-9240-4E5C-9096-8408A3A6DF2B}">
      <dsp:nvSpPr>
        <dsp:cNvPr id="0" name=""/>
        <dsp:cNvSpPr/>
      </dsp:nvSpPr>
      <dsp:spPr>
        <a:xfrm rot="16205965">
          <a:off x="4431478" y="1962987"/>
          <a:ext cx="2826250" cy="34291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B5DD6D-855E-4A23-B640-95EE1BDA5560}">
      <dsp:nvSpPr>
        <dsp:cNvPr id="0" name=""/>
        <dsp:cNvSpPr/>
      </dsp:nvSpPr>
      <dsp:spPr>
        <a:xfrm>
          <a:off x="5072404" y="2995094"/>
          <a:ext cx="3810151" cy="2286090"/>
        </a:xfrm>
        <a:prstGeom prst="roundRect">
          <a:avLst>
            <a:gd name="adj" fmla="val 10000"/>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dirty="0"/>
            <a:t>Encoding Categorical Data</a:t>
          </a:r>
          <a:endParaRPr lang="en-IN" sz="1800" b="1" kern="1200" dirty="0"/>
        </a:p>
        <a:p>
          <a:pPr marL="114300" lvl="1" indent="-114300" algn="l" defTabSz="622300">
            <a:lnSpc>
              <a:spcPct val="90000"/>
            </a:lnSpc>
            <a:spcBef>
              <a:spcPct val="0"/>
            </a:spcBef>
            <a:spcAft>
              <a:spcPct val="15000"/>
            </a:spcAft>
            <a:buFont typeface="Arial" panose="020B0604020202020204" pitchFamily="34" charset="0"/>
            <a:buNone/>
          </a:pPr>
          <a:r>
            <a:rPr lang="en-US" sz="1400" b="1" kern="1200" cap="none" spc="0" dirty="0" err="1">
              <a:ln w="0"/>
              <a:solidFill>
                <a:schemeClr val="bg2">
                  <a:lumMod val="10000"/>
                </a:schemeClr>
              </a:solidFill>
              <a:effectLst>
                <a:outerShdw blurRad="38100" dist="25400" dir="5400000" algn="ctr" rotWithShape="0">
                  <a:srgbClr val="6E747A">
                    <a:alpha val="43000"/>
                  </a:srgbClr>
                </a:outerShdw>
              </a:effectLst>
            </a:rPr>
            <a:t>Product_Importance</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(Low &lt; Medium &lt; High) as:</a:t>
          </a:r>
        </a:p>
        <a:p>
          <a:pPr marL="114300" lvl="1" indent="-114300" algn="l" defTabSz="622300">
            <a:lnSpc>
              <a:spcPct val="90000"/>
            </a:lnSpc>
            <a:spcBef>
              <a:spcPct val="0"/>
            </a:spcBef>
            <a:spcAft>
              <a:spcPct val="15000"/>
            </a:spcAft>
            <a:buFont typeface="Arial" panose="020B0604020202020204" pitchFamily="34" charset="0"/>
            <a:buNone/>
          </a:pPr>
          <a:r>
            <a:rPr lang="en-IN" sz="1400" b="1" kern="1200" cap="none" spc="0" dirty="0">
              <a:ln w="0"/>
              <a:solidFill>
                <a:schemeClr val="bg2">
                  <a:lumMod val="10000"/>
                </a:schemeClr>
              </a:solidFill>
              <a:effectLst>
                <a:outerShdw blurRad="38100" dist="25400" dir="5400000" algn="ctr" rotWithShape="0">
                  <a:srgbClr val="6E747A">
                    <a:alpha val="43000"/>
                  </a:srgbClr>
                </a:outerShdw>
              </a:effectLst>
            </a:rPr>
            <a:t>Low → 0  Medium → 1  High → 2</a:t>
          </a:r>
        </a:p>
        <a:p>
          <a:pPr marL="114300" lvl="1" indent="-114300" algn="l" defTabSz="622300">
            <a:lnSpc>
              <a:spcPct val="90000"/>
            </a:lnSpc>
            <a:spcBef>
              <a:spcPct val="0"/>
            </a:spcBef>
            <a:spcAft>
              <a:spcPct val="15000"/>
            </a:spcAft>
            <a:buFont typeface="Arial" panose="020B0604020202020204" pitchFamily="34" charset="0"/>
            <a:buNone/>
          </a:pPr>
          <a:r>
            <a:rPr lang="en-US" sz="1400" b="1" kern="1200" cap="none" spc="0" dirty="0" err="1">
              <a:ln w="0"/>
              <a:solidFill>
                <a:schemeClr val="bg2">
                  <a:lumMod val="10000"/>
                </a:schemeClr>
              </a:solidFill>
              <a:effectLst>
                <a:outerShdw blurRad="38100" dist="25400" dir="5400000" algn="ctr" rotWithShape="0">
                  <a:srgbClr val="6E747A">
                    <a:alpha val="43000"/>
                  </a:srgbClr>
                </a:outerShdw>
              </a:effectLst>
            </a:rPr>
            <a:t>Mode_of_Shipment</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(Ship, Flight, Road) → Converted into </a:t>
          </a:r>
          <a:r>
            <a:rPr lang="en-US" sz="1400" b="1" kern="1200" cap="none" spc="0" dirty="0" err="1">
              <a:ln w="0"/>
              <a:solidFill>
                <a:schemeClr val="bg2">
                  <a:lumMod val="10000"/>
                </a:schemeClr>
              </a:solidFill>
              <a:effectLst>
                <a:outerShdw blurRad="38100" dist="25400" dir="5400000" algn="ctr" rotWithShape="0">
                  <a:srgbClr val="6E747A">
                    <a:alpha val="43000"/>
                  </a:srgbClr>
                </a:outerShdw>
              </a:effectLst>
            </a:rPr>
            <a:t>Mode_Ship</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a:t>
          </a:r>
          <a:r>
            <a:rPr lang="en-US" sz="1400" b="1" kern="1200" cap="none" spc="0" dirty="0" err="1">
              <a:ln w="0"/>
              <a:solidFill>
                <a:schemeClr val="bg2">
                  <a:lumMod val="10000"/>
                </a:schemeClr>
              </a:solidFill>
              <a:effectLst>
                <a:outerShdw blurRad="38100" dist="25400" dir="5400000" algn="ctr" rotWithShape="0">
                  <a:srgbClr val="6E747A">
                    <a:alpha val="43000"/>
                  </a:srgbClr>
                </a:outerShdw>
              </a:effectLst>
            </a:rPr>
            <a:t>Mode_Flight</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a:t>
          </a:r>
          <a:r>
            <a:rPr lang="en-US" sz="1400" b="1" kern="1200" cap="none" spc="0" dirty="0" err="1">
              <a:ln w="0"/>
              <a:solidFill>
                <a:schemeClr val="bg2">
                  <a:lumMod val="10000"/>
                </a:schemeClr>
              </a:solidFill>
              <a:effectLst>
                <a:outerShdw blurRad="38100" dist="25400" dir="5400000" algn="ctr" rotWithShape="0">
                  <a:srgbClr val="6E747A">
                    <a:alpha val="43000"/>
                  </a:srgbClr>
                </a:outerShdw>
              </a:effectLst>
            </a:rPr>
            <a:t>Mode_Road</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(0 or 1).</a:t>
          </a:r>
          <a:endParaRPr lang="en-IN" sz="1400" b="1" kern="1200" cap="none" spc="0" dirty="0">
            <a:ln w="0"/>
            <a:solidFill>
              <a:schemeClr val="bg2">
                <a:lumMod val="10000"/>
              </a:schemeClr>
            </a:solidFill>
            <a:effectLst>
              <a:outerShdw blurRad="38100" dist="25400" dir="5400000" algn="ctr" rotWithShape="0">
                <a:srgbClr val="6E747A">
                  <a:alpha val="43000"/>
                </a:srgbClr>
              </a:outerShdw>
            </a:effectLst>
          </a:endParaRPr>
        </a:p>
      </dsp:txBody>
      <dsp:txXfrm>
        <a:off x="5139361" y="3062051"/>
        <a:ext cx="3676237" cy="2152176"/>
      </dsp:txXfrm>
    </dsp:sp>
    <dsp:sp modelId="{1BA4A9FE-9F5B-4F45-9374-F3C6D1896699}">
      <dsp:nvSpPr>
        <dsp:cNvPr id="0" name=""/>
        <dsp:cNvSpPr/>
      </dsp:nvSpPr>
      <dsp:spPr>
        <a:xfrm>
          <a:off x="5077308" y="153415"/>
          <a:ext cx="3810151" cy="2286090"/>
        </a:xfrm>
        <a:prstGeom prst="roundRect">
          <a:avLst>
            <a:gd name="adj" fmla="val 10000"/>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US" sz="1800" b="1" i="0" kern="1200" cap="none" spc="0" dirty="0">
            <a:ln w="0"/>
            <a:solidFill>
              <a:schemeClr val="bg2">
                <a:lumMod val="10000"/>
              </a:schemeClr>
            </a:solidFill>
            <a:effectLst>
              <a:outerShdw blurRad="38100" dist="25400" dir="5400000" algn="ctr" rotWithShape="0">
                <a:srgbClr val="6E747A">
                  <a:alpha val="43000"/>
                </a:srgbClr>
              </a:outerShdw>
            </a:effectLst>
          </a:endParaRPr>
        </a:p>
        <a:p>
          <a:pPr marL="0" lvl="0" indent="0" algn="l" defTabSz="800100">
            <a:lnSpc>
              <a:spcPct val="90000"/>
            </a:lnSpc>
            <a:spcBef>
              <a:spcPct val="0"/>
            </a:spcBef>
            <a:spcAft>
              <a:spcPct val="35000"/>
            </a:spcAft>
            <a:buNone/>
          </a:pPr>
          <a:r>
            <a:rPr lang="en-US" sz="1800" b="1" i="0" kern="1200" cap="none" spc="0" dirty="0">
              <a:ln w="0"/>
              <a:solidFill>
                <a:schemeClr val="bg2">
                  <a:lumMod val="10000"/>
                </a:schemeClr>
              </a:solidFill>
              <a:effectLst>
                <a:outerShdw blurRad="38100" dist="25400" dir="5400000" algn="ctr" rotWithShape="0">
                  <a:srgbClr val="6E747A">
                    <a:alpha val="43000"/>
                  </a:srgbClr>
                </a:outerShdw>
              </a:effectLst>
            </a:rPr>
            <a:t>Identifying Target Column</a:t>
          </a:r>
          <a:endParaRPr lang="en-IN" sz="1800" b="1" kern="1200" cap="none" spc="0" dirty="0">
            <a:ln w="0"/>
            <a:solidFill>
              <a:schemeClr val="bg2">
                <a:lumMod val="10000"/>
              </a:schemeClr>
            </a:solidFill>
            <a:effectLst>
              <a:outerShdw blurRad="38100" dist="25400" dir="5400000" algn="ctr" rotWithShape="0">
                <a:srgbClr val="6E747A">
                  <a:alpha val="43000"/>
                </a:srgbClr>
              </a:outerShdw>
            </a:effectLst>
          </a:endParaRPr>
        </a:p>
        <a:p>
          <a:pPr marL="114300" lvl="1" indent="-114300" algn="l" defTabSz="622300">
            <a:lnSpc>
              <a:spcPct val="90000"/>
            </a:lnSpc>
            <a:spcBef>
              <a:spcPct val="0"/>
            </a:spcBef>
            <a:spcAft>
              <a:spcPct val="15000"/>
            </a:spcAft>
            <a:buNone/>
          </a:pP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a:t>
          </a:r>
          <a:r>
            <a:rPr lang="en-US" sz="1400" b="1" kern="1200" cap="none" spc="0" dirty="0" err="1">
              <a:ln w="0"/>
              <a:solidFill>
                <a:schemeClr val="bg2">
                  <a:lumMod val="10000"/>
                </a:schemeClr>
              </a:solidFill>
              <a:effectLst>
                <a:outerShdw blurRad="38100" dist="25400" dir="5400000" algn="ctr" rotWithShape="0">
                  <a:srgbClr val="6E747A">
                    <a:alpha val="43000"/>
                  </a:srgbClr>
                </a:outerShdw>
              </a:effectLst>
            </a:rPr>
            <a:t>Reached_on_Time_Y.N</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is the target variable and 0 for “ ON TIME” and 1 for “DELAYED”</a:t>
          </a:r>
          <a:endParaRPr lang="en-IN" sz="1400" b="1" kern="1200" cap="none" spc="0" dirty="0">
            <a:ln w="0"/>
            <a:solidFill>
              <a:schemeClr val="bg2">
                <a:lumMod val="10000"/>
              </a:schemeClr>
            </a:solidFill>
            <a:effectLst>
              <a:outerShdw blurRad="38100" dist="25400" dir="5400000" algn="ctr" rotWithShape="0">
                <a:srgbClr val="6E747A">
                  <a:alpha val="43000"/>
                </a:srgbClr>
              </a:outerShdw>
            </a:effectLst>
          </a:endParaRPr>
        </a:p>
      </dsp:txBody>
      <dsp:txXfrm>
        <a:off x="5144265" y="220372"/>
        <a:ext cx="3676237" cy="215217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0F13E-20E8-4EF9-9ED1-EFE9EED8537C}">
      <dsp:nvSpPr>
        <dsp:cNvPr id="0" name=""/>
        <dsp:cNvSpPr/>
      </dsp:nvSpPr>
      <dsp:spPr>
        <a:xfrm>
          <a:off x="0" y="392913"/>
          <a:ext cx="8128000" cy="963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54076" rIns="630823" bIns="120904" numCol="1" spcCol="1270" anchor="t" anchorCtr="0">
          <a:noAutofit/>
        </a:bodyPr>
        <a:lstStyle/>
        <a:p>
          <a:pPr marL="171450" lvl="1" indent="-171450" algn="l" defTabSz="755650">
            <a:lnSpc>
              <a:spcPct val="90000"/>
            </a:lnSpc>
            <a:spcBef>
              <a:spcPct val="0"/>
            </a:spcBef>
            <a:spcAft>
              <a:spcPct val="15000"/>
            </a:spcAft>
            <a:buNone/>
          </a:pPr>
          <a:r>
            <a:rPr lang="en-US" sz="1700" b="0" i="0" kern="1200" dirty="0"/>
            <a:t>A statistical model used for binary classification and </a:t>
          </a:r>
          <a:r>
            <a:rPr kumimoji="0" lang="en-US" altLang="en-US" sz="1700" b="0" i="0" u="none" strike="noStrike" kern="1200" cap="none" normalizeH="0" baseline="0" dirty="0">
              <a:ln>
                <a:noFill/>
              </a:ln>
              <a:solidFill>
                <a:schemeClr val="tx1"/>
              </a:solidFill>
              <a:effectLst/>
              <a:latin typeface="Arial" panose="020B0604020202020204" pitchFamily="34" charset="0"/>
            </a:rPr>
            <a:t>Regularization strength (</a:t>
          </a:r>
          <a:r>
            <a:rPr kumimoji="0" lang="en-US" altLang="en-US" sz="1700" b="0" i="0" u="none" strike="noStrike" kern="1200" cap="none" normalizeH="0" baseline="0" dirty="0">
              <a:ln>
                <a:noFill/>
              </a:ln>
              <a:solidFill>
                <a:schemeClr val="tx1"/>
              </a:solidFill>
              <a:effectLst/>
              <a:latin typeface="Arial Unicode MS"/>
            </a:rPr>
            <a:t>C</a:t>
          </a:r>
          <a:r>
            <a:rPr kumimoji="0" lang="en-US" altLang="en-US" sz="1700" b="0" i="0" u="none" strike="noStrike" kern="1200" cap="none" normalizeH="0" baseline="0" dirty="0">
              <a:ln>
                <a:noFill/>
              </a:ln>
              <a:solidFill>
                <a:schemeClr val="tx1"/>
              </a:solidFill>
              <a:effectLst/>
            </a:rPr>
            <a:t>) and solver type.</a:t>
          </a:r>
          <a:endParaRPr lang="en-IN" sz="1700" kern="1200" dirty="0"/>
        </a:p>
      </dsp:txBody>
      <dsp:txXfrm>
        <a:off x="0" y="392913"/>
        <a:ext cx="8128000" cy="963900"/>
      </dsp:txXfrm>
    </dsp:sp>
    <dsp:sp modelId="{8B9A696D-512A-4C8F-B8B8-2FAA98CC4FFB}">
      <dsp:nvSpPr>
        <dsp:cNvPr id="0" name=""/>
        <dsp:cNvSpPr/>
      </dsp:nvSpPr>
      <dsp:spPr>
        <a:xfrm>
          <a:off x="406400" y="141993"/>
          <a:ext cx="568960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IN" sz="1700" b="1" i="0" kern="1200" dirty="0"/>
            <a:t>Logistic Regression</a:t>
          </a:r>
          <a:endParaRPr lang="en-IN" sz="1700" kern="1200" dirty="0"/>
        </a:p>
      </dsp:txBody>
      <dsp:txXfrm>
        <a:off x="430898" y="166491"/>
        <a:ext cx="5640604" cy="452844"/>
      </dsp:txXfrm>
    </dsp:sp>
    <dsp:sp modelId="{4CE52C30-167D-47AF-B976-E04C66621C37}">
      <dsp:nvSpPr>
        <dsp:cNvPr id="0" name=""/>
        <dsp:cNvSpPr/>
      </dsp:nvSpPr>
      <dsp:spPr>
        <a:xfrm>
          <a:off x="0" y="1699533"/>
          <a:ext cx="8128000" cy="963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54076" rIns="630823" bIns="120904" numCol="1" spcCol="1270" anchor="t" anchorCtr="0">
          <a:noAutofit/>
        </a:bodyPr>
        <a:lstStyle/>
        <a:p>
          <a:pPr marL="171450" lvl="1" indent="-171450" algn="l" defTabSz="755650">
            <a:lnSpc>
              <a:spcPct val="90000"/>
            </a:lnSpc>
            <a:spcBef>
              <a:spcPct val="0"/>
            </a:spcBef>
            <a:spcAft>
              <a:spcPct val="15000"/>
            </a:spcAft>
            <a:buNone/>
          </a:pPr>
          <a:r>
            <a:rPr lang="en-US" sz="1700" b="0" i="0" kern="1200" dirty="0"/>
            <a:t>A tree-based model that makes decisions by splitting features.</a:t>
          </a:r>
          <a:r>
            <a:rPr kumimoji="0" lang="en-US" altLang="en-US" sz="1700" b="0" i="0" u="none" strike="noStrike" kern="1200" cap="none" normalizeH="0" baseline="0" dirty="0">
              <a:ln>
                <a:noFill/>
              </a:ln>
              <a:solidFill>
                <a:schemeClr val="tx1"/>
              </a:solidFill>
              <a:effectLst/>
              <a:latin typeface="Arial" panose="020B0604020202020204" pitchFamily="34" charset="0"/>
            </a:rPr>
            <a:t> Tree depth and minimum samples required to split.</a:t>
          </a:r>
          <a:endParaRPr lang="en-IN" sz="1700" kern="1200" dirty="0"/>
        </a:p>
      </dsp:txBody>
      <dsp:txXfrm>
        <a:off x="0" y="1699533"/>
        <a:ext cx="8128000" cy="963900"/>
      </dsp:txXfrm>
    </dsp:sp>
    <dsp:sp modelId="{FCF57DD8-0BED-4DAD-8431-82840F31B3F6}">
      <dsp:nvSpPr>
        <dsp:cNvPr id="0" name=""/>
        <dsp:cNvSpPr/>
      </dsp:nvSpPr>
      <dsp:spPr>
        <a:xfrm>
          <a:off x="406400" y="1448613"/>
          <a:ext cx="568960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IN" sz="1700" b="1" i="0" kern="1200" dirty="0"/>
            <a:t>Decision Tree</a:t>
          </a:r>
          <a:endParaRPr lang="en-IN" sz="1700" kern="1200" dirty="0"/>
        </a:p>
      </dsp:txBody>
      <dsp:txXfrm>
        <a:off x="430898" y="1473111"/>
        <a:ext cx="5640604" cy="452844"/>
      </dsp:txXfrm>
    </dsp:sp>
    <dsp:sp modelId="{C98AB66A-598B-498B-BF72-EB9CDA1A486D}">
      <dsp:nvSpPr>
        <dsp:cNvPr id="0" name=""/>
        <dsp:cNvSpPr/>
      </dsp:nvSpPr>
      <dsp:spPr>
        <a:xfrm>
          <a:off x="0" y="3006153"/>
          <a:ext cx="8128000" cy="963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54076" rIns="630823" bIns="120904" numCol="1" spcCol="1270" anchor="t" anchorCtr="0">
          <a:noAutofit/>
        </a:bodyPr>
        <a:lstStyle/>
        <a:p>
          <a:pPr marL="171450" lvl="1" indent="-171450" algn="l" defTabSz="755650">
            <a:lnSpc>
              <a:spcPct val="90000"/>
            </a:lnSpc>
            <a:spcBef>
              <a:spcPct val="0"/>
            </a:spcBef>
            <a:spcAft>
              <a:spcPct val="15000"/>
            </a:spcAft>
            <a:buNone/>
          </a:pPr>
          <a:r>
            <a:rPr lang="en-US" sz="1700" b="0" i="0" kern="1200" dirty="0"/>
            <a:t>An ensemble learning method combining multiple decision trees.</a:t>
          </a:r>
          <a:r>
            <a:rPr kumimoji="0" lang="en-US" altLang="en-US" sz="1700" b="0" i="0" u="none" strike="noStrike" kern="1200" cap="none" normalizeH="0" baseline="0" dirty="0">
              <a:ln>
                <a:noFill/>
              </a:ln>
              <a:solidFill>
                <a:schemeClr val="tx1"/>
              </a:solidFill>
              <a:effectLst/>
              <a:latin typeface="Arial" panose="020B0604020202020204" pitchFamily="34" charset="0"/>
            </a:rPr>
            <a:t> Number of trees, depth, and minimum samples split.</a:t>
          </a:r>
          <a:endParaRPr lang="en-IN" sz="1700" kern="1200" dirty="0"/>
        </a:p>
      </dsp:txBody>
      <dsp:txXfrm>
        <a:off x="0" y="3006153"/>
        <a:ext cx="8128000" cy="963900"/>
      </dsp:txXfrm>
    </dsp:sp>
    <dsp:sp modelId="{AF1F695F-CA2D-4EA3-9360-19BC0CE1CE35}">
      <dsp:nvSpPr>
        <dsp:cNvPr id="0" name=""/>
        <dsp:cNvSpPr/>
      </dsp:nvSpPr>
      <dsp:spPr>
        <a:xfrm>
          <a:off x="406400" y="2755233"/>
          <a:ext cx="568960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IN" sz="1700" b="1" i="0" kern="1200" dirty="0"/>
            <a:t>Random Forest</a:t>
          </a:r>
          <a:endParaRPr lang="en-IN" sz="1700" kern="1200" dirty="0"/>
        </a:p>
      </dsp:txBody>
      <dsp:txXfrm>
        <a:off x="430898" y="2779731"/>
        <a:ext cx="5640604" cy="452844"/>
      </dsp:txXfrm>
    </dsp:sp>
    <dsp:sp modelId="{FDDF40C3-072E-40C3-820C-0E11ABE80CBB}">
      <dsp:nvSpPr>
        <dsp:cNvPr id="0" name=""/>
        <dsp:cNvSpPr/>
      </dsp:nvSpPr>
      <dsp:spPr>
        <a:xfrm>
          <a:off x="0" y="4312773"/>
          <a:ext cx="8128000" cy="963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54076" rIns="630823" bIns="120904" numCol="1" spcCol="1270" anchor="t" anchorCtr="0">
          <a:noAutofit/>
        </a:bodyPr>
        <a:lstStyle/>
        <a:p>
          <a:pPr marL="171450" lvl="1" indent="-171450" algn="l" defTabSz="755650">
            <a:lnSpc>
              <a:spcPct val="90000"/>
            </a:lnSpc>
            <a:spcBef>
              <a:spcPct val="0"/>
            </a:spcBef>
            <a:spcAft>
              <a:spcPct val="15000"/>
            </a:spcAft>
            <a:buNone/>
          </a:pPr>
          <a:r>
            <a:rPr lang="en-US" sz="1700" b="0" i="0" kern="1200" dirty="0"/>
            <a:t>A distance-based algorithm that classifies based on similarity.</a:t>
          </a:r>
          <a:r>
            <a:rPr kumimoji="0" lang="en-US" altLang="en-US" sz="1700" b="0" i="0" u="none" strike="noStrike" kern="1200" cap="none" normalizeH="0" baseline="0" dirty="0">
              <a:ln>
                <a:noFill/>
              </a:ln>
              <a:solidFill>
                <a:schemeClr val="tx1"/>
              </a:solidFill>
              <a:effectLst/>
              <a:latin typeface="Arial" panose="020B0604020202020204" pitchFamily="34" charset="0"/>
            </a:rPr>
            <a:t> Number of neighbors and weight strategy</a:t>
          </a:r>
          <a:endParaRPr lang="en-IN" sz="1700" kern="1200" dirty="0"/>
        </a:p>
      </dsp:txBody>
      <dsp:txXfrm>
        <a:off x="0" y="4312773"/>
        <a:ext cx="8128000" cy="963900"/>
      </dsp:txXfrm>
    </dsp:sp>
    <dsp:sp modelId="{3B901682-C453-47B2-BB84-13AAC10A50FD}">
      <dsp:nvSpPr>
        <dsp:cNvPr id="0" name=""/>
        <dsp:cNvSpPr/>
      </dsp:nvSpPr>
      <dsp:spPr>
        <a:xfrm>
          <a:off x="406400" y="4061853"/>
          <a:ext cx="568960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IN" sz="1700" b="1" i="0" kern="1200" dirty="0"/>
            <a:t>K-Nearest </a:t>
          </a:r>
          <a:r>
            <a:rPr lang="en-IN" sz="1700" b="1" i="0" kern="1200" dirty="0" err="1"/>
            <a:t>Neighbors</a:t>
          </a:r>
          <a:r>
            <a:rPr lang="en-IN" sz="1700" b="1" i="0" kern="1200" dirty="0"/>
            <a:t> (KNN)</a:t>
          </a:r>
          <a:endParaRPr lang="en-IN" sz="1700" kern="1200" dirty="0"/>
        </a:p>
      </dsp:txBody>
      <dsp:txXfrm>
        <a:off x="430898" y="4086351"/>
        <a:ext cx="5640604"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32231-9987-4E7E-ABC3-383C6517AC95}">
      <dsp:nvSpPr>
        <dsp:cNvPr id="0" name=""/>
        <dsp:cNvSpPr/>
      </dsp:nvSpPr>
      <dsp:spPr>
        <a:xfrm>
          <a:off x="0" y="212171"/>
          <a:ext cx="3108960" cy="1243584"/>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4208A-F997-4DC8-95B5-0B873C86BC2F}">
      <dsp:nvSpPr>
        <dsp:cNvPr id="0" name=""/>
        <dsp:cNvSpPr/>
      </dsp:nvSpPr>
      <dsp:spPr>
        <a:xfrm>
          <a:off x="250781" y="531113"/>
          <a:ext cx="2547282" cy="621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25120" rIns="0" bIns="3251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latin typeface="Arial Black" panose="020B0A04020102020204" pitchFamily="34" charset="0"/>
            </a:rPr>
            <a:t>AGENDA</a:t>
          </a:r>
          <a:endParaRPr lang="en-IN" sz="3200" kern="1200" dirty="0">
            <a:solidFill>
              <a:schemeClr val="bg1"/>
            </a:solidFill>
            <a:latin typeface="Arial Black" panose="020B0A04020102020204" pitchFamily="34" charset="0"/>
          </a:endParaRPr>
        </a:p>
      </dsp:txBody>
      <dsp:txXfrm>
        <a:off x="250781" y="531113"/>
        <a:ext cx="2547282" cy="621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32231-9987-4E7E-ABC3-383C6517AC95}">
      <dsp:nvSpPr>
        <dsp:cNvPr id="0" name=""/>
        <dsp:cNvSpPr/>
      </dsp:nvSpPr>
      <dsp:spPr>
        <a:xfrm>
          <a:off x="2255" y="94420"/>
          <a:ext cx="4615748" cy="1476078"/>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4208A-F997-4DC8-95B5-0B873C86BC2F}">
      <dsp:nvSpPr>
        <dsp:cNvPr id="0" name=""/>
        <dsp:cNvSpPr/>
      </dsp:nvSpPr>
      <dsp:spPr>
        <a:xfrm>
          <a:off x="374994" y="472989"/>
          <a:ext cx="3822416" cy="738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25120" rIns="0" bIns="3251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latin typeface="Arial Black" panose="020B0A04020102020204" pitchFamily="34" charset="0"/>
            </a:rPr>
            <a:t>INTRODUCTION</a:t>
          </a:r>
          <a:endParaRPr lang="en-IN" sz="3200" kern="1200" dirty="0">
            <a:solidFill>
              <a:schemeClr val="bg1"/>
            </a:solidFill>
            <a:latin typeface="Arial Black" panose="020B0A04020102020204" pitchFamily="34" charset="0"/>
          </a:endParaRPr>
        </a:p>
      </dsp:txBody>
      <dsp:txXfrm>
        <a:off x="374994" y="472989"/>
        <a:ext cx="3822416" cy="7380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32231-9987-4E7E-ABC3-383C6517AC95}">
      <dsp:nvSpPr>
        <dsp:cNvPr id="0" name=""/>
        <dsp:cNvSpPr/>
      </dsp:nvSpPr>
      <dsp:spPr>
        <a:xfrm>
          <a:off x="2255" y="165077"/>
          <a:ext cx="4615748" cy="1336568"/>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4208A-F997-4DC8-95B5-0B873C86BC2F}">
      <dsp:nvSpPr>
        <dsp:cNvPr id="0" name=""/>
        <dsp:cNvSpPr/>
      </dsp:nvSpPr>
      <dsp:spPr>
        <a:xfrm>
          <a:off x="374994" y="507867"/>
          <a:ext cx="3822416" cy="668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PROBLEM STATEMENT</a:t>
          </a:r>
          <a:endParaRPr lang="en-IN" sz="2800" b="1" kern="1200" dirty="0">
            <a:solidFill>
              <a:schemeClr val="bg1"/>
            </a:solidFill>
            <a:latin typeface="Arial Black" panose="020B0A04020102020204" pitchFamily="34" charset="0"/>
          </a:endParaRPr>
        </a:p>
      </dsp:txBody>
      <dsp:txXfrm>
        <a:off x="374994" y="507867"/>
        <a:ext cx="3822416" cy="6682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32231-9987-4E7E-ABC3-383C6517AC95}">
      <dsp:nvSpPr>
        <dsp:cNvPr id="0" name=""/>
        <dsp:cNvSpPr/>
      </dsp:nvSpPr>
      <dsp:spPr>
        <a:xfrm>
          <a:off x="5660" y="0"/>
          <a:ext cx="5787499" cy="1684019"/>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4208A-F997-4DC8-95B5-0B873C86BC2F}">
      <dsp:nvSpPr>
        <dsp:cNvPr id="0" name=""/>
        <dsp:cNvSpPr/>
      </dsp:nvSpPr>
      <dsp:spPr>
        <a:xfrm>
          <a:off x="472818" y="380867"/>
          <a:ext cx="4900158" cy="761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25120" rIns="0" bIns="3251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bg2"/>
              </a:solidFill>
            </a:rPr>
            <a:t>OBJECTIVE OF THIS PROJECT</a:t>
          </a:r>
          <a:endParaRPr lang="en-IN" sz="3200" b="1" kern="1200" dirty="0">
            <a:solidFill>
              <a:schemeClr val="bg2"/>
            </a:solidFill>
            <a:latin typeface="Arial Black" panose="020B0A04020102020204" pitchFamily="34" charset="0"/>
          </a:endParaRPr>
        </a:p>
      </dsp:txBody>
      <dsp:txXfrm>
        <a:off x="472818" y="380867"/>
        <a:ext cx="4900158" cy="7617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32231-9987-4E7E-ABC3-383C6517AC95}">
      <dsp:nvSpPr>
        <dsp:cNvPr id="0" name=""/>
        <dsp:cNvSpPr/>
      </dsp:nvSpPr>
      <dsp:spPr>
        <a:xfrm>
          <a:off x="2255" y="94420"/>
          <a:ext cx="4615748" cy="1476078"/>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4208A-F997-4DC8-95B5-0B873C86BC2F}">
      <dsp:nvSpPr>
        <dsp:cNvPr id="0" name=""/>
        <dsp:cNvSpPr/>
      </dsp:nvSpPr>
      <dsp:spPr>
        <a:xfrm>
          <a:off x="374994" y="472989"/>
          <a:ext cx="3822416" cy="738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25120" rIns="0" bIns="3251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bg1"/>
              </a:solidFill>
            </a:rPr>
            <a:t>Value of the Study</a:t>
          </a:r>
          <a:endParaRPr lang="en-IN" sz="3200" b="1" kern="1200" dirty="0">
            <a:solidFill>
              <a:schemeClr val="bg1"/>
            </a:solidFill>
            <a:latin typeface="Arial Black" panose="020B0A04020102020204" pitchFamily="34" charset="0"/>
          </a:endParaRPr>
        </a:p>
      </dsp:txBody>
      <dsp:txXfrm>
        <a:off x="374994" y="472989"/>
        <a:ext cx="3822416" cy="7380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B3666-95AF-4483-812C-B3984D31CA2B}">
      <dsp:nvSpPr>
        <dsp:cNvPr id="0" name=""/>
        <dsp:cNvSpPr/>
      </dsp:nvSpPr>
      <dsp:spPr>
        <a:xfrm>
          <a:off x="1043210" y="2063"/>
          <a:ext cx="2082515" cy="124950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t>Data Collection &amp; Preprocessing </a:t>
          </a:r>
        </a:p>
      </dsp:txBody>
      <dsp:txXfrm>
        <a:off x="1079807" y="38660"/>
        <a:ext cx="2009321" cy="1176315"/>
      </dsp:txXfrm>
    </dsp:sp>
    <dsp:sp modelId="{9966FE23-FFDB-4C16-9086-BCEF9906ADAC}">
      <dsp:nvSpPr>
        <dsp:cNvPr id="0" name=""/>
        <dsp:cNvSpPr/>
      </dsp:nvSpPr>
      <dsp:spPr>
        <a:xfrm>
          <a:off x="3308987" y="368586"/>
          <a:ext cx="441493" cy="5164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3308987" y="471879"/>
        <a:ext cx="309045" cy="309877"/>
      </dsp:txXfrm>
    </dsp:sp>
    <dsp:sp modelId="{3DF4008E-9C79-43D1-B19A-5052F78CB2AB}">
      <dsp:nvSpPr>
        <dsp:cNvPr id="0" name=""/>
        <dsp:cNvSpPr/>
      </dsp:nvSpPr>
      <dsp:spPr>
        <a:xfrm>
          <a:off x="3958732" y="2063"/>
          <a:ext cx="2082515" cy="124950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t>Exploratory Data Analysis (EDA) </a:t>
          </a:r>
        </a:p>
      </dsp:txBody>
      <dsp:txXfrm>
        <a:off x="3995329" y="38660"/>
        <a:ext cx="2009321" cy="1176315"/>
      </dsp:txXfrm>
    </dsp:sp>
    <dsp:sp modelId="{602BFFA6-407B-437F-8070-E3CF29E52600}">
      <dsp:nvSpPr>
        <dsp:cNvPr id="0" name=""/>
        <dsp:cNvSpPr/>
      </dsp:nvSpPr>
      <dsp:spPr>
        <a:xfrm>
          <a:off x="6224509" y="368586"/>
          <a:ext cx="441493" cy="5164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6224509" y="471879"/>
        <a:ext cx="309045" cy="309877"/>
      </dsp:txXfrm>
    </dsp:sp>
    <dsp:sp modelId="{8BF75AD6-39A4-42A4-BD25-A0B0819311A3}">
      <dsp:nvSpPr>
        <dsp:cNvPr id="0" name=""/>
        <dsp:cNvSpPr/>
      </dsp:nvSpPr>
      <dsp:spPr>
        <a:xfrm>
          <a:off x="6874253" y="2063"/>
          <a:ext cx="2082515" cy="124950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t>Feature Engineering </a:t>
          </a:r>
        </a:p>
      </dsp:txBody>
      <dsp:txXfrm>
        <a:off x="6910850" y="38660"/>
        <a:ext cx="2009321" cy="1176315"/>
      </dsp:txXfrm>
    </dsp:sp>
    <dsp:sp modelId="{339A9017-0B42-496F-B3FD-CB3C563E7E2C}">
      <dsp:nvSpPr>
        <dsp:cNvPr id="0" name=""/>
        <dsp:cNvSpPr/>
      </dsp:nvSpPr>
      <dsp:spPr>
        <a:xfrm rot="5400000">
          <a:off x="7694764" y="1397348"/>
          <a:ext cx="441493" cy="5164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5400000">
        <a:off x="7760572" y="1434833"/>
        <a:ext cx="309877" cy="309045"/>
      </dsp:txXfrm>
    </dsp:sp>
    <dsp:sp modelId="{2D3D4368-BD56-4340-9819-69D0DC76F83B}">
      <dsp:nvSpPr>
        <dsp:cNvPr id="0" name=""/>
        <dsp:cNvSpPr/>
      </dsp:nvSpPr>
      <dsp:spPr>
        <a:xfrm>
          <a:off x="6874253" y="2084578"/>
          <a:ext cx="2082515" cy="124950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t>Model Selection &amp; Training </a:t>
          </a:r>
        </a:p>
      </dsp:txBody>
      <dsp:txXfrm>
        <a:off x="6910850" y="2121175"/>
        <a:ext cx="2009321" cy="1176315"/>
      </dsp:txXfrm>
    </dsp:sp>
    <dsp:sp modelId="{FA3880DA-8EB3-4585-9D63-49A5927D137C}">
      <dsp:nvSpPr>
        <dsp:cNvPr id="0" name=""/>
        <dsp:cNvSpPr/>
      </dsp:nvSpPr>
      <dsp:spPr>
        <a:xfrm rot="10800000">
          <a:off x="6426664" y="2451101"/>
          <a:ext cx="316296" cy="5164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10800000">
        <a:off x="6521553" y="2554394"/>
        <a:ext cx="221407" cy="309877"/>
      </dsp:txXfrm>
    </dsp:sp>
    <dsp:sp modelId="{069D7C2F-E3F4-4F67-A88A-0568EDA2D451}">
      <dsp:nvSpPr>
        <dsp:cNvPr id="0" name=""/>
        <dsp:cNvSpPr/>
      </dsp:nvSpPr>
      <dsp:spPr>
        <a:xfrm>
          <a:off x="4194952" y="2084578"/>
          <a:ext cx="2082515" cy="124950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t>Performance Evaluation</a:t>
          </a:r>
        </a:p>
      </dsp:txBody>
      <dsp:txXfrm>
        <a:off x="4231549" y="2121175"/>
        <a:ext cx="2009321" cy="1176315"/>
      </dsp:txXfrm>
    </dsp:sp>
    <dsp:sp modelId="{467F5FF9-65D0-44A6-BFAE-00619AA51D27}">
      <dsp:nvSpPr>
        <dsp:cNvPr id="0" name=""/>
        <dsp:cNvSpPr/>
      </dsp:nvSpPr>
      <dsp:spPr>
        <a:xfrm rot="10800000">
          <a:off x="3393032" y="2451101"/>
          <a:ext cx="566689" cy="5164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10800000">
        <a:off x="3547971" y="2554394"/>
        <a:ext cx="411750" cy="309877"/>
      </dsp:txXfrm>
    </dsp:sp>
    <dsp:sp modelId="{51C5283E-BC3B-4F8D-94DB-81FA526EF206}">
      <dsp:nvSpPr>
        <dsp:cNvPr id="0" name=""/>
        <dsp:cNvSpPr/>
      </dsp:nvSpPr>
      <dsp:spPr>
        <a:xfrm>
          <a:off x="1043210" y="2084578"/>
          <a:ext cx="2082515" cy="124950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Results</a:t>
          </a:r>
          <a:endParaRPr lang="en-IN" sz="2300" b="1" kern="1200" dirty="0"/>
        </a:p>
      </dsp:txBody>
      <dsp:txXfrm>
        <a:off x="1079807" y="2121175"/>
        <a:ext cx="2009321" cy="1176315"/>
      </dsp:txXfrm>
    </dsp:sp>
    <dsp:sp modelId="{5AAA9325-2BA9-4D58-9BDF-8D5722F94858}">
      <dsp:nvSpPr>
        <dsp:cNvPr id="0" name=""/>
        <dsp:cNvSpPr/>
      </dsp:nvSpPr>
      <dsp:spPr>
        <a:xfrm rot="5400000">
          <a:off x="1863721" y="3479864"/>
          <a:ext cx="441493" cy="5164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5400000">
        <a:off x="1929529" y="3517349"/>
        <a:ext cx="309877" cy="309045"/>
      </dsp:txXfrm>
    </dsp:sp>
    <dsp:sp modelId="{279E2DA2-75F6-4AF7-A845-0BA516822E84}">
      <dsp:nvSpPr>
        <dsp:cNvPr id="0" name=""/>
        <dsp:cNvSpPr/>
      </dsp:nvSpPr>
      <dsp:spPr>
        <a:xfrm>
          <a:off x="1043210" y="4167094"/>
          <a:ext cx="2082515" cy="124950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t>Deployment</a:t>
          </a:r>
        </a:p>
      </dsp:txBody>
      <dsp:txXfrm>
        <a:off x="1079807" y="4203691"/>
        <a:ext cx="2009321" cy="1176315"/>
      </dsp:txXfrm>
    </dsp:sp>
    <dsp:sp modelId="{E746D349-B582-4DD3-88FC-4B190853C1E9}">
      <dsp:nvSpPr>
        <dsp:cNvPr id="0" name=""/>
        <dsp:cNvSpPr/>
      </dsp:nvSpPr>
      <dsp:spPr>
        <a:xfrm>
          <a:off x="3308987" y="4533616"/>
          <a:ext cx="441493" cy="5164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3308987" y="4636909"/>
        <a:ext cx="309045" cy="309877"/>
      </dsp:txXfrm>
    </dsp:sp>
    <dsp:sp modelId="{AE933412-C83B-4D71-88A2-76CBF0DBDE69}">
      <dsp:nvSpPr>
        <dsp:cNvPr id="0" name=""/>
        <dsp:cNvSpPr/>
      </dsp:nvSpPr>
      <dsp:spPr>
        <a:xfrm>
          <a:off x="3958732" y="4167094"/>
          <a:ext cx="2082515" cy="124950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t>Conclusion</a:t>
          </a:r>
        </a:p>
      </dsp:txBody>
      <dsp:txXfrm>
        <a:off x="3995329" y="4203691"/>
        <a:ext cx="2009321" cy="11763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32231-9987-4E7E-ABC3-383C6517AC95}">
      <dsp:nvSpPr>
        <dsp:cNvPr id="0" name=""/>
        <dsp:cNvSpPr/>
      </dsp:nvSpPr>
      <dsp:spPr>
        <a:xfrm>
          <a:off x="0" y="195190"/>
          <a:ext cx="3192780" cy="1277112"/>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4208A-F997-4DC8-95B5-0B873C86BC2F}">
      <dsp:nvSpPr>
        <dsp:cNvPr id="0" name=""/>
        <dsp:cNvSpPr/>
      </dsp:nvSpPr>
      <dsp:spPr>
        <a:xfrm>
          <a:off x="257542" y="522731"/>
          <a:ext cx="2615959" cy="638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25120" rIns="0" bIns="3251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bg1"/>
              </a:solidFill>
            </a:rPr>
            <a:t>Work Flow</a:t>
          </a:r>
          <a:endParaRPr lang="en-IN" sz="3200" b="1" kern="1200" dirty="0">
            <a:solidFill>
              <a:schemeClr val="bg1"/>
            </a:solidFill>
            <a:latin typeface="Arial Black" panose="020B0A04020102020204" pitchFamily="34" charset="0"/>
          </a:endParaRPr>
        </a:p>
      </dsp:txBody>
      <dsp:txXfrm>
        <a:off x="257542" y="522731"/>
        <a:ext cx="2615959" cy="6385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32231-9987-4E7E-ABC3-383C6517AC95}">
      <dsp:nvSpPr>
        <dsp:cNvPr id="0" name=""/>
        <dsp:cNvSpPr/>
      </dsp:nvSpPr>
      <dsp:spPr>
        <a:xfrm>
          <a:off x="0" y="3295"/>
          <a:ext cx="4057650" cy="1656000"/>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4208A-F997-4DC8-95B5-0B873C86BC2F}">
      <dsp:nvSpPr>
        <dsp:cNvPr id="0" name=""/>
        <dsp:cNvSpPr/>
      </dsp:nvSpPr>
      <dsp:spPr>
        <a:xfrm>
          <a:off x="327306" y="428009"/>
          <a:ext cx="3324578"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25120" rIns="0" bIns="3251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bg1"/>
              </a:solidFill>
            </a:rPr>
            <a:t>DATA SUMMARY</a:t>
          </a:r>
          <a:endParaRPr lang="en-IN" sz="3200" b="1" kern="1200" dirty="0">
            <a:solidFill>
              <a:schemeClr val="bg1"/>
            </a:solidFill>
            <a:latin typeface="Arial Black" panose="020B0A04020102020204" pitchFamily="34" charset="0"/>
          </a:endParaRPr>
        </a:p>
      </dsp:txBody>
      <dsp:txXfrm>
        <a:off x="327306" y="428009"/>
        <a:ext cx="3324578" cy="828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03-04-2025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5E7EB"/>
                </a:solidFill>
                <a:effectLst/>
                <a:latin typeface="Figtree"/>
              </a:rPr>
              <a:t>E-commerce Customer Segmentation and Prediction</a:t>
            </a:r>
          </a:p>
          <a:p>
            <a:pPr algn="l"/>
            <a:r>
              <a:rPr lang="en-US" b="0" i="0" dirty="0">
                <a:solidFill>
                  <a:srgbClr val="E5E7EB"/>
                </a:solidFill>
                <a:effectLst/>
                <a:latin typeface="Figtree"/>
              </a:rPr>
              <a:t>Develop a robust customer segmentation model and a predictive classifier to categorize customers based on their purchasing patterns. This will enable the company to tailor marketing strategies, improve customer retention, and optimize inventory management.</a:t>
            </a:r>
          </a:p>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4</a:t>
            </a:fld>
            <a:endParaRPr lang="en-IN" dirty="0"/>
          </a:p>
        </p:txBody>
      </p:sp>
    </p:spTree>
    <p:extLst>
      <p:ext uri="{BB962C8B-B14F-4D97-AF65-F5344CB8AC3E}">
        <p14:creationId xmlns:p14="http://schemas.microsoft.com/office/powerpoint/2010/main" val="3992125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30</a:t>
            </a:fld>
            <a:endParaRPr lang="en-IN" dirty="0"/>
          </a:p>
        </p:txBody>
      </p:sp>
    </p:spTree>
    <p:extLst>
      <p:ext uri="{BB962C8B-B14F-4D97-AF65-F5344CB8AC3E}">
        <p14:creationId xmlns:p14="http://schemas.microsoft.com/office/powerpoint/2010/main" val="2235458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31</a:t>
            </a:fld>
            <a:endParaRPr lang="en-IN" dirty="0"/>
          </a:p>
        </p:txBody>
      </p:sp>
    </p:spTree>
    <p:extLst>
      <p:ext uri="{BB962C8B-B14F-4D97-AF65-F5344CB8AC3E}">
        <p14:creationId xmlns:p14="http://schemas.microsoft.com/office/powerpoint/2010/main" val="1999144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7FFB008-8E38-46F5-BCB9-8CFEF233CF3A}" type="slidenum">
              <a:rPr lang="en-IN" smtClean="0"/>
              <a:t>39</a:t>
            </a:fld>
            <a:endParaRPr lang="en-IN" dirty="0"/>
          </a:p>
        </p:txBody>
      </p:sp>
    </p:spTree>
    <p:extLst>
      <p:ext uri="{BB962C8B-B14F-4D97-AF65-F5344CB8AC3E}">
        <p14:creationId xmlns:p14="http://schemas.microsoft.com/office/powerpoint/2010/main" val="9101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5</a:t>
            </a:fld>
            <a:endParaRPr lang="en-IN" dirty="0"/>
          </a:p>
        </p:txBody>
      </p:sp>
    </p:spTree>
    <p:extLst>
      <p:ext uri="{BB962C8B-B14F-4D97-AF65-F5344CB8AC3E}">
        <p14:creationId xmlns:p14="http://schemas.microsoft.com/office/powerpoint/2010/main" val="4283678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3804070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7</a:t>
            </a:fld>
            <a:endParaRPr lang="en-IN" dirty="0"/>
          </a:p>
        </p:txBody>
      </p:sp>
    </p:spTree>
    <p:extLst>
      <p:ext uri="{BB962C8B-B14F-4D97-AF65-F5344CB8AC3E}">
        <p14:creationId xmlns:p14="http://schemas.microsoft.com/office/powerpoint/2010/main" val="2436949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11</a:t>
            </a:fld>
            <a:endParaRPr lang="en-IN" dirty="0"/>
          </a:p>
        </p:txBody>
      </p:sp>
    </p:spTree>
    <p:extLst>
      <p:ext uri="{BB962C8B-B14F-4D97-AF65-F5344CB8AC3E}">
        <p14:creationId xmlns:p14="http://schemas.microsoft.com/office/powerpoint/2010/main" val="708798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17</a:t>
            </a:fld>
            <a:endParaRPr lang="en-IN" dirty="0"/>
          </a:p>
        </p:txBody>
      </p:sp>
    </p:spTree>
    <p:extLst>
      <p:ext uri="{BB962C8B-B14F-4D97-AF65-F5344CB8AC3E}">
        <p14:creationId xmlns:p14="http://schemas.microsoft.com/office/powerpoint/2010/main" val="3760840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20</a:t>
            </a:fld>
            <a:endParaRPr lang="en-IN" dirty="0"/>
          </a:p>
        </p:txBody>
      </p:sp>
    </p:spTree>
    <p:extLst>
      <p:ext uri="{BB962C8B-B14F-4D97-AF65-F5344CB8AC3E}">
        <p14:creationId xmlns:p14="http://schemas.microsoft.com/office/powerpoint/2010/main" val="351847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27</a:t>
            </a:fld>
            <a:endParaRPr lang="en-IN" dirty="0"/>
          </a:p>
        </p:txBody>
      </p:sp>
    </p:spTree>
    <p:extLst>
      <p:ext uri="{BB962C8B-B14F-4D97-AF65-F5344CB8AC3E}">
        <p14:creationId xmlns:p14="http://schemas.microsoft.com/office/powerpoint/2010/main" val="3609815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29</a:t>
            </a:fld>
            <a:endParaRPr lang="en-IN" dirty="0"/>
          </a:p>
        </p:txBody>
      </p:sp>
    </p:spTree>
    <p:extLst>
      <p:ext uri="{BB962C8B-B14F-4D97-AF65-F5344CB8AC3E}">
        <p14:creationId xmlns:p14="http://schemas.microsoft.com/office/powerpoint/2010/main" val="17926086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6.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jpg"/><Relationship Id="rId7" Type="http://schemas.openxmlformats.org/officeDocument/2006/relationships/diagramColors" Target="../diagrams/colors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52400" y="2510798"/>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b="1" kern="100" dirty="0">
                <a:effectLst/>
                <a:latin typeface="Calibri" panose="020F0502020204030204" pitchFamily="34" charset="0"/>
                <a:ea typeface="Calibri" panose="020F0502020204030204" pitchFamily="34" charset="0"/>
                <a:cs typeface="Times New Roman" panose="02020603050405020304" pitchFamily="18" charset="0"/>
              </a:rPr>
              <a:t>E-commerce Product Delivery Prediction</a:t>
            </a:r>
            <a:endParaRPr lang="en-IN" sz="5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4000" b="1" dirty="0">
              <a:latin typeface="Calibri" panose="020F0502020204030204" pitchFamily="34" charset="0"/>
            </a:endParaRPr>
          </a:p>
        </p:txBody>
      </p:sp>
      <p:sp>
        <p:nvSpPr>
          <p:cNvPr id="3" name="Rectangle 2">
            <a:extLst>
              <a:ext uri="{FF2B5EF4-FFF2-40B4-BE49-F238E27FC236}">
                <a16:creationId xmlns:a16="http://schemas.microsoft.com/office/drawing/2014/main" id="{870505AE-269A-E0AB-C2AB-CA993B2DA97A}"/>
              </a:ext>
            </a:extLst>
          </p:cNvPr>
          <p:cNvSpPr/>
          <p:nvPr/>
        </p:nvSpPr>
        <p:spPr>
          <a:xfrm>
            <a:off x="4317832" y="5023582"/>
            <a:ext cx="7952819" cy="1138773"/>
          </a:xfrm>
          <a:prstGeom prst="rect">
            <a:avLst/>
          </a:prstGeom>
          <a:noFill/>
        </p:spPr>
        <p:txBody>
          <a:bodyPr wrap="none" lIns="91440" tIns="45720" rIns="91440" bIns="45720">
            <a:spAutoFit/>
          </a:bodyPr>
          <a:lstStyle/>
          <a:p>
            <a:pPr algn="ctr"/>
            <a:r>
              <a:rPr lang="en-US" sz="3200" b="1" cap="none" spc="50" dirty="0">
                <a:ln w="9525" cmpd="sng">
                  <a:solidFill>
                    <a:schemeClr val="accent1"/>
                  </a:solidFill>
                  <a:prstDash val="solid"/>
                </a:ln>
                <a:solidFill>
                  <a:srgbClr val="70AD47">
                    <a:tint val="1000"/>
                  </a:srgbClr>
                </a:solidFill>
                <a:effectLst>
                  <a:glow rad="38100">
                    <a:schemeClr val="accent1">
                      <a:alpha val="40000"/>
                    </a:schemeClr>
                  </a:glow>
                </a:effectLst>
              </a:rPr>
              <a:t>Submitted by</a:t>
            </a:r>
          </a:p>
          <a:p>
            <a:pPr algn="ct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                                         SHERIN SAMUEL</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5" name="Picture 4">
            <a:extLst>
              <a:ext uri="{FF2B5EF4-FFF2-40B4-BE49-F238E27FC236}">
                <a16:creationId xmlns:a16="http://schemas.microsoft.com/office/drawing/2014/main" id="{C2FFAAC0-8D7B-FA0F-4F95-B0E08D5C20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40" y="3147060"/>
            <a:ext cx="6217920" cy="3710940"/>
          </a:xfrm>
          <a:prstGeom prst="rect">
            <a:avLst/>
          </a:prstGeom>
        </p:spPr>
      </p:pic>
    </p:spTree>
    <p:extLst>
      <p:ext uri="{BB962C8B-B14F-4D97-AF65-F5344CB8AC3E}">
        <p14:creationId xmlns:p14="http://schemas.microsoft.com/office/powerpoint/2010/main" val="1024334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BA174-F7AB-1341-354B-0EFD24E61CFF}"/>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208D64D-293A-5A97-4798-34CD4304C826}"/>
              </a:ext>
            </a:extLst>
          </p:cNvPr>
          <p:cNvGraphicFramePr>
            <a:graphicFrameLocks noGrp="1"/>
          </p:cNvGraphicFramePr>
          <p:nvPr>
            <p:extLst>
              <p:ext uri="{D42A27DB-BD31-4B8C-83A1-F6EECF244321}">
                <p14:modId xmlns:p14="http://schemas.microsoft.com/office/powerpoint/2010/main" val="3513640953"/>
              </p:ext>
            </p:extLst>
          </p:nvPr>
        </p:nvGraphicFramePr>
        <p:xfrm>
          <a:off x="388620" y="728980"/>
          <a:ext cx="11483341" cy="5283081"/>
        </p:xfrm>
        <a:graphic>
          <a:graphicData uri="http://schemas.openxmlformats.org/drawingml/2006/table">
            <a:tbl>
              <a:tblPr firstRow="1" bandRow="1">
                <a:tableStyleId>{5C22544A-7EE6-4342-B048-85BDC9FD1C3A}</a:tableStyleId>
              </a:tblPr>
              <a:tblGrid>
                <a:gridCol w="857219">
                  <a:extLst>
                    <a:ext uri="{9D8B030D-6E8A-4147-A177-3AD203B41FA5}">
                      <a16:colId xmlns:a16="http://schemas.microsoft.com/office/drawing/2014/main" val="47597632"/>
                    </a:ext>
                  </a:extLst>
                </a:gridCol>
                <a:gridCol w="3969405">
                  <a:extLst>
                    <a:ext uri="{9D8B030D-6E8A-4147-A177-3AD203B41FA5}">
                      <a16:colId xmlns:a16="http://schemas.microsoft.com/office/drawing/2014/main" val="1648838680"/>
                    </a:ext>
                  </a:extLst>
                </a:gridCol>
                <a:gridCol w="6656717">
                  <a:extLst>
                    <a:ext uri="{9D8B030D-6E8A-4147-A177-3AD203B41FA5}">
                      <a16:colId xmlns:a16="http://schemas.microsoft.com/office/drawing/2014/main" val="9660203"/>
                    </a:ext>
                  </a:extLst>
                </a:gridCol>
              </a:tblGrid>
              <a:tr h="0">
                <a:tc>
                  <a:txBody>
                    <a:bodyPr/>
                    <a:lstStyle/>
                    <a:p>
                      <a:r>
                        <a:rPr lang="en-US" dirty="0"/>
                        <a:t>Sl. No.</a:t>
                      </a:r>
                      <a:endParaRPr lang="en-IN" dirty="0"/>
                    </a:p>
                  </a:txBody>
                  <a:tcPr/>
                </a:tc>
                <a:tc>
                  <a:txBody>
                    <a:bodyPr/>
                    <a:lstStyle/>
                    <a:p>
                      <a:r>
                        <a:rPr lang="en-IN" dirty="0"/>
                        <a:t>Feature Name</a:t>
                      </a:r>
                    </a:p>
                  </a:txBody>
                  <a:tcPr/>
                </a:tc>
                <a:tc>
                  <a:txBody>
                    <a:bodyPr/>
                    <a:lstStyle/>
                    <a:p>
                      <a:r>
                        <a:rPr lang="en-IN" dirty="0"/>
                        <a:t>Description</a:t>
                      </a:r>
                    </a:p>
                  </a:txBody>
                  <a:tcPr/>
                </a:tc>
                <a:extLst>
                  <a:ext uri="{0D108BD9-81ED-4DB2-BD59-A6C34878D82A}">
                    <a16:rowId xmlns:a16="http://schemas.microsoft.com/office/drawing/2014/main" val="1881677292"/>
                  </a:ext>
                </a:extLst>
              </a:tr>
              <a:tr h="360681">
                <a:tc>
                  <a:txBody>
                    <a:bodyPr/>
                    <a:lstStyle/>
                    <a:p>
                      <a:r>
                        <a:rPr lang="en-US" dirty="0"/>
                        <a:t>1</a:t>
                      </a:r>
                      <a:endParaRPr lang="en-IN" dirty="0"/>
                    </a:p>
                  </a:txBody>
                  <a:tcPr anchor="ctr"/>
                </a:tc>
                <a:tc>
                  <a:txBody>
                    <a:bodyPr/>
                    <a:lstStyle/>
                    <a:p>
                      <a:r>
                        <a:rPr lang="en-IN" dirty="0"/>
                        <a:t>ID</a:t>
                      </a:r>
                    </a:p>
                  </a:txBody>
                  <a:tcPr anchor="ctr"/>
                </a:tc>
                <a:tc>
                  <a:txBody>
                    <a:bodyPr/>
                    <a:lstStyle/>
                    <a:p>
                      <a:r>
                        <a:rPr lang="en-IN" dirty="0"/>
                        <a:t>identifier for each order.</a:t>
                      </a:r>
                    </a:p>
                  </a:txBody>
                  <a:tcPr/>
                </a:tc>
                <a:extLst>
                  <a:ext uri="{0D108BD9-81ED-4DB2-BD59-A6C34878D82A}">
                    <a16:rowId xmlns:a16="http://schemas.microsoft.com/office/drawing/2014/main" val="2987832350"/>
                  </a:ext>
                </a:extLst>
              </a:tr>
              <a:tr h="393455">
                <a:tc>
                  <a:txBody>
                    <a:bodyPr/>
                    <a:lstStyle/>
                    <a:p>
                      <a:r>
                        <a:rPr lang="en-US" dirty="0"/>
                        <a:t>2</a:t>
                      </a:r>
                      <a:endParaRPr lang="en-IN" dirty="0"/>
                    </a:p>
                  </a:txBody>
                  <a:tcPr/>
                </a:tc>
                <a:tc>
                  <a:txBody>
                    <a:bodyPr/>
                    <a:lstStyle/>
                    <a:p>
                      <a:r>
                        <a:rPr lang="en-IN" dirty="0"/>
                        <a:t>Warehouse_block</a:t>
                      </a:r>
                    </a:p>
                  </a:txBody>
                  <a:tcPr/>
                </a:tc>
                <a:tc>
                  <a:txBody>
                    <a:bodyPr/>
                    <a:lstStyle/>
                    <a:p>
                      <a:r>
                        <a:rPr lang="en-US" dirty="0"/>
                        <a:t>Warehouse location from where the product is shipped (A, B, C, D, F).</a:t>
                      </a:r>
                      <a:endParaRPr lang="en-IN" dirty="0"/>
                    </a:p>
                  </a:txBody>
                  <a:tcPr/>
                </a:tc>
                <a:extLst>
                  <a:ext uri="{0D108BD9-81ED-4DB2-BD59-A6C34878D82A}">
                    <a16:rowId xmlns:a16="http://schemas.microsoft.com/office/drawing/2014/main" val="610084971"/>
                  </a:ext>
                </a:extLst>
              </a:tr>
              <a:tr h="445718">
                <a:tc>
                  <a:txBody>
                    <a:bodyPr/>
                    <a:lstStyle/>
                    <a:p>
                      <a:r>
                        <a:rPr lang="en-US" dirty="0"/>
                        <a:t>3</a:t>
                      </a:r>
                      <a:endParaRPr lang="en-IN" dirty="0"/>
                    </a:p>
                  </a:txBody>
                  <a:tcPr/>
                </a:tc>
                <a:tc>
                  <a:txBody>
                    <a:bodyPr/>
                    <a:lstStyle/>
                    <a:p>
                      <a:r>
                        <a:rPr lang="en-IN" dirty="0" err="1"/>
                        <a:t>Mode_of_Shipment</a:t>
                      </a:r>
                      <a:endParaRPr lang="en-IN" dirty="0"/>
                    </a:p>
                  </a:txBody>
                  <a:tcPr/>
                </a:tc>
                <a:tc>
                  <a:txBody>
                    <a:bodyPr/>
                    <a:lstStyle/>
                    <a:p>
                      <a:r>
                        <a:rPr lang="en-US" dirty="0"/>
                        <a:t>Type of shipping method (Ship, Flight, Road, etc.).</a:t>
                      </a:r>
                      <a:endParaRPr lang="en-IN" dirty="0"/>
                    </a:p>
                  </a:txBody>
                  <a:tcPr/>
                </a:tc>
                <a:extLst>
                  <a:ext uri="{0D108BD9-81ED-4DB2-BD59-A6C34878D82A}">
                    <a16:rowId xmlns:a16="http://schemas.microsoft.com/office/drawing/2014/main" val="3987884477"/>
                  </a:ext>
                </a:extLst>
              </a:tr>
              <a:tr h="408975">
                <a:tc>
                  <a:txBody>
                    <a:bodyPr/>
                    <a:lstStyle/>
                    <a:p>
                      <a:r>
                        <a:rPr lang="en-US" dirty="0"/>
                        <a:t>4</a:t>
                      </a:r>
                      <a:endParaRPr lang="en-IN" dirty="0"/>
                    </a:p>
                  </a:txBody>
                  <a:tcPr/>
                </a:tc>
                <a:tc>
                  <a:txBody>
                    <a:bodyPr/>
                    <a:lstStyle/>
                    <a:p>
                      <a:r>
                        <a:rPr lang="en-IN" dirty="0" err="1"/>
                        <a:t>Customer_care_calls</a:t>
                      </a:r>
                      <a:endParaRPr lang="en-IN" dirty="0"/>
                    </a:p>
                  </a:txBody>
                  <a:tcPr/>
                </a:tc>
                <a:tc>
                  <a:txBody>
                    <a:bodyPr/>
                    <a:lstStyle/>
                    <a:p>
                      <a:r>
                        <a:rPr lang="en-US" dirty="0"/>
                        <a:t>Number of calls made by the customer regarding the order.</a:t>
                      </a:r>
                      <a:endParaRPr lang="en-IN" dirty="0"/>
                    </a:p>
                  </a:txBody>
                  <a:tcPr/>
                </a:tc>
                <a:extLst>
                  <a:ext uri="{0D108BD9-81ED-4DB2-BD59-A6C34878D82A}">
                    <a16:rowId xmlns:a16="http://schemas.microsoft.com/office/drawing/2014/main" val="1018613083"/>
                  </a:ext>
                </a:extLst>
              </a:tr>
              <a:tr h="450569">
                <a:tc>
                  <a:txBody>
                    <a:bodyPr/>
                    <a:lstStyle/>
                    <a:p>
                      <a:r>
                        <a:rPr lang="en-US" dirty="0"/>
                        <a:t>5</a:t>
                      </a:r>
                      <a:endParaRPr lang="en-IN" dirty="0"/>
                    </a:p>
                  </a:txBody>
                  <a:tcPr/>
                </a:tc>
                <a:tc>
                  <a:txBody>
                    <a:bodyPr/>
                    <a:lstStyle/>
                    <a:p>
                      <a:r>
                        <a:rPr lang="en-IN" dirty="0" err="1"/>
                        <a:t>Customer_rating</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Rating given by the customer (1 to 5)</a:t>
                      </a:r>
                    </a:p>
                  </a:txBody>
                  <a:tcPr/>
                </a:tc>
                <a:extLst>
                  <a:ext uri="{0D108BD9-81ED-4DB2-BD59-A6C34878D82A}">
                    <a16:rowId xmlns:a16="http://schemas.microsoft.com/office/drawing/2014/main" val="1929716742"/>
                  </a:ext>
                </a:extLst>
              </a:tr>
              <a:tr h="356741">
                <a:tc>
                  <a:txBody>
                    <a:bodyPr/>
                    <a:lstStyle/>
                    <a:p>
                      <a:r>
                        <a:rPr lang="en-US" dirty="0"/>
                        <a:t>6</a:t>
                      </a:r>
                      <a:endParaRPr lang="en-IN" dirty="0"/>
                    </a:p>
                  </a:txBody>
                  <a:tcPr/>
                </a:tc>
                <a:tc>
                  <a:txBody>
                    <a:bodyPr/>
                    <a:lstStyle/>
                    <a:p>
                      <a:r>
                        <a:rPr lang="en-IN" dirty="0" err="1"/>
                        <a:t>Cost_of_the_Product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Price of the purchased product.</a:t>
                      </a:r>
                      <a:endParaRPr lang="en-IN" dirty="0"/>
                    </a:p>
                  </a:txBody>
                  <a:tcPr/>
                </a:tc>
                <a:extLst>
                  <a:ext uri="{0D108BD9-81ED-4DB2-BD59-A6C34878D82A}">
                    <a16:rowId xmlns:a16="http://schemas.microsoft.com/office/drawing/2014/main" val="2326850111"/>
                  </a:ext>
                </a:extLst>
              </a:tr>
              <a:tr h="445927">
                <a:tc>
                  <a:txBody>
                    <a:bodyPr/>
                    <a:lstStyle/>
                    <a:p>
                      <a:r>
                        <a:rPr lang="en-US" dirty="0"/>
                        <a:t>7</a:t>
                      </a:r>
                      <a:endParaRPr lang="en-IN" dirty="0"/>
                    </a:p>
                  </a:txBody>
                  <a:tcPr/>
                </a:tc>
                <a:tc>
                  <a:txBody>
                    <a:bodyPr/>
                    <a:lstStyle/>
                    <a:p>
                      <a:r>
                        <a:rPr lang="en-IN" dirty="0" err="1"/>
                        <a:t>Prior_purchases</a:t>
                      </a:r>
                      <a:endParaRPr lang="en-IN" dirty="0"/>
                    </a:p>
                  </a:txBody>
                  <a:tcPr/>
                </a:tc>
                <a:tc>
                  <a:txBody>
                    <a:bodyPr/>
                    <a:lstStyle/>
                    <a:p>
                      <a:r>
                        <a:rPr lang="en-US" dirty="0"/>
                        <a:t>Number of prior purchases made by the customer.</a:t>
                      </a:r>
                      <a:endParaRPr lang="en-IN" dirty="0"/>
                    </a:p>
                  </a:txBody>
                  <a:tcPr/>
                </a:tc>
                <a:extLst>
                  <a:ext uri="{0D108BD9-81ED-4DB2-BD59-A6C34878D82A}">
                    <a16:rowId xmlns:a16="http://schemas.microsoft.com/office/drawing/2014/main" val="1004558803"/>
                  </a:ext>
                </a:extLst>
              </a:tr>
              <a:tr h="364173">
                <a:tc>
                  <a:txBody>
                    <a:bodyPr/>
                    <a:lstStyle/>
                    <a:p>
                      <a:r>
                        <a:rPr lang="en-US" dirty="0"/>
                        <a:t>8</a:t>
                      </a:r>
                      <a:endParaRPr lang="en-IN" dirty="0"/>
                    </a:p>
                  </a:txBody>
                  <a:tcPr/>
                </a:tc>
                <a:tc>
                  <a:txBody>
                    <a:bodyPr/>
                    <a:lstStyle/>
                    <a:p>
                      <a:r>
                        <a:rPr lang="en-IN" dirty="0" err="1"/>
                        <a:t>Product_importance</a:t>
                      </a:r>
                      <a:endParaRPr lang="en-IN" dirty="0"/>
                    </a:p>
                  </a:txBody>
                  <a:tcPr/>
                </a:tc>
                <a:tc>
                  <a:txBody>
                    <a:bodyPr/>
                    <a:lstStyle/>
                    <a:p>
                      <a:r>
                        <a:rPr lang="en-US" dirty="0"/>
                        <a:t>Importance level of the product (low, medium, high).</a:t>
                      </a:r>
                      <a:endParaRPr lang="en-IN" dirty="0"/>
                    </a:p>
                  </a:txBody>
                  <a:tcPr/>
                </a:tc>
                <a:extLst>
                  <a:ext uri="{0D108BD9-81ED-4DB2-BD59-A6C34878D82A}">
                    <a16:rowId xmlns:a16="http://schemas.microsoft.com/office/drawing/2014/main" val="725828944"/>
                  </a:ext>
                </a:extLst>
              </a:tr>
              <a:tr h="356741">
                <a:tc>
                  <a:txBody>
                    <a:bodyPr/>
                    <a:lstStyle/>
                    <a:p>
                      <a:r>
                        <a:rPr lang="en-US" dirty="0"/>
                        <a:t>9</a:t>
                      </a:r>
                      <a:endParaRPr lang="en-IN" dirty="0"/>
                    </a:p>
                  </a:txBody>
                  <a:tcPr/>
                </a:tc>
                <a:tc>
                  <a:txBody>
                    <a:bodyPr/>
                    <a:lstStyle/>
                    <a:p>
                      <a:r>
                        <a:rPr lang="en-IN" dirty="0"/>
                        <a:t>Gender</a:t>
                      </a:r>
                    </a:p>
                  </a:txBody>
                  <a:tcPr/>
                </a:tc>
                <a:tc>
                  <a:txBody>
                    <a:bodyPr/>
                    <a:lstStyle/>
                    <a:p>
                      <a:r>
                        <a:rPr lang="en-US" dirty="0"/>
                        <a:t>Gender of the customer (Male/Female).</a:t>
                      </a:r>
                      <a:endParaRPr lang="en-IN" dirty="0"/>
                    </a:p>
                  </a:txBody>
                  <a:tcPr/>
                </a:tc>
                <a:extLst>
                  <a:ext uri="{0D108BD9-81ED-4DB2-BD59-A6C34878D82A}">
                    <a16:rowId xmlns:a16="http://schemas.microsoft.com/office/drawing/2014/main" val="1202621487"/>
                  </a:ext>
                </a:extLst>
              </a:tr>
              <a:tr h="364173">
                <a:tc>
                  <a:txBody>
                    <a:bodyPr/>
                    <a:lstStyle/>
                    <a:p>
                      <a:r>
                        <a:rPr lang="en-US" dirty="0"/>
                        <a:t>10</a:t>
                      </a:r>
                      <a:endParaRPr lang="en-IN" dirty="0"/>
                    </a:p>
                  </a:txBody>
                  <a:tcPr/>
                </a:tc>
                <a:tc>
                  <a:txBody>
                    <a:bodyPr/>
                    <a:lstStyle/>
                    <a:p>
                      <a:r>
                        <a:rPr lang="en-IN" dirty="0" err="1"/>
                        <a:t>Discount_offered</a:t>
                      </a:r>
                      <a:endParaRPr lang="en-IN" dirty="0"/>
                    </a:p>
                  </a:txBody>
                  <a:tcPr/>
                </a:tc>
                <a:tc>
                  <a:txBody>
                    <a:bodyPr/>
                    <a:lstStyle/>
                    <a:p>
                      <a:r>
                        <a:rPr lang="en-US" dirty="0"/>
                        <a:t>Discount percentage applied to the product.</a:t>
                      </a:r>
                      <a:endParaRPr lang="en-IN" dirty="0"/>
                    </a:p>
                  </a:txBody>
                  <a:tcPr/>
                </a:tc>
                <a:extLst>
                  <a:ext uri="{0D108BD9-81ED-4DB2-BD59-A6C34878D82A}">
                    <a16:rowId xmlns:a16="http://schemas.microsoft.com/office/drawing/2014/main" val="4009881588"/>
                  </a:ext>
                </a:extLst>
              </a:tr>
              <a:tr h="371605">
                <a:tc>
                  <a:txBody>
                    <a:bodyPr/>
                    <a:lstStyle/>
                    <a:p>
                      <a:r>
                        <a:rPr lang="en-US" dirty="0"/>
                        <a:t>11</a:t>
                      </a:r>
                      <a:endParaRPr lang="en-IN" dirty="0"/>
                    </a:p>
                  </a:txBody>
                  <a:tcPr/>
                </a:tc>
                <a:tc>
                  <a:txBody>
                    <a:bodyPr/>
                    <a:lstStyle/>
                    <a:p>
                      <a:r>
                        <a:rPr lang="en-IN" dirty="0" err="1"/>
                        <a:t>Weight_in_gms</a:t>
                      </a:r>
                      <a:endParaRPr lang="en-IN" dirty="0"/>
                    </a:p>
                  </a:txBody>
                  <a:tcPr/>
                </a:tc>
                <a:tc>
                  <a:txBody>
                    <a:bodyPr/>
                    <a:lstStyle/>
                    <a:p>
                      <a:r>
                        <a:rPr lang="en-US" dirty="0"/>
                        <a:t>Weight of the product in grams.</a:t>
                      </a:r>
                      <a:endParaRPr lang="en-IN" dirty="0"/>
                    </a:p>
                  </a:txBody>
                  <a:tcPr/>
                </a:tc>
                <a:extLst>
                  <a:ext uri="{0D108BD9-81ED-4DB2-BD59-A6C34878D82A}">
                    <a16:rowId xmlns:a16="http://schemas.microsoft.com/office/drawing/2014/main" val="760759945"/>
                  </a:ext>
                </a:extLst>
              </a:tr>
              <a:tr h="572272">
                <a:tc>
                  <a:txBody>
                    <a:bodyPr/>
                    <a:lstStyle/>
                    <a:p>
                      <a:r>
                        <a:rPr lang="en-US" dirty="0"/>
                        <a:t>12</a:t>
                      </a:r>
                      <a:endParaRPr lang="en-IN" dirty="0"/>
                    </a:p>
                  </a:txBody>
                  <a:tcPr/>
                </a:tc>
                <a:tc>
                  <a:txBody>
                    <a:bodyPr/>
                    <a:lstStyle/>
                    <a:p>
                      <a:r>
                        <a:rPr lang="en-US" dirty="0" err="1"/>
                        <a:t>Reached.on.Time_Y.N</a:t>
                      </a:r>
                      <a:endParaRPr lang="en-IN" dirty="0"/>
                    </a:p>
                  </a:txBody>
                  <a:tcPr/>
                </a:tc>
                <a:tc>
                  <a:txBody>
                    <a:bodyPr/>
                    <a:lstStyle/>
                    <a:p>
                      <a:r>
                        <a:rPr lang="en-US" dirty="0"/>
                        <a:t>Target variable (1 = Delivered on time, 0 = Delayed)</a:t>
                      </a:r>
                      <a:endParaRPr lang="en-IN" dirty="0"/>
                    </a:p>
                  </a:txBody>
                  <a:tcPr/>
                </a:tc>
                <a:extLst>
                  <a:ext uri="{0D108BD9-81ED-4DB2-BD59-A6C34878D82A}">
                    <a16:rowId xmlns:a16="http://schemas.microsoft.com/office/drawing/2014/main" val="3757730909"/>
                  </a:ext>
                </a:extLst>
              </a:tr>
            </a:tbl>
          </a:graphicData>
        </a:graphic>
      </p:graphicFrame>
      <p:sp>
        <p:nvSpPr>
          <p:cNvPr id="10" name="TextBox 9">
            <a:extLst>
              <a:ext uri="{FF2B5EF4-FFF2-40B4-BE49-F238E27FC236}">
                <a16:creationId xmlns:a16="http://schemas.microsoft.com/office/drawing/2014/main" id="{7BCBCD97-F940-7B93-5283-93147F5625CF}"/>
              </a:ext>
            </a:extLst>
          </p:cNvPr>
          <p:cNvSpPr txBox="1"/>
          <p:nvPr/>
        </p:nvSpPr>
        <p:spPr>
          <a:xfrm>
            <a:off x="220980" y="188714"/>
            <a:ext cx="6096000" cy="369332"/>
          </a:xfrm>
          <a:prstGeom prst="rect">
            <a:avLst/>
          </a:prstGeom>
          <a:noFill/>
        </p:spPr>
        <p:txBody>
          <a:bodyPr wrap="square">
            <a:spAutoFit/>
          </a:bodyPr>
          <a:lstStyle/>
          <a:p>
            <a:pPr lvl="0"/>
            <a:r>
              <a:rPr lang="en-US" sz="1800" b="1" dirty="0">
                <a:solidFill>
                  <a:srgbClr val="002060"/>
                </a:solidFill>
              </a:rPr>
              <a:t>DATA SUMMARY Continued……</a:t>
            </a:r>
            <a:endParaRPr lang="en-IN" sz="1800" b="1"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31680274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15BDA97-4E7E-E96D-302A-72A3A388CFEC}"/>
              </a:ext>
            </a:extLst>
          </p:cNvPr>
          <p:cNvGraphicFramePr/>
          <p:nvPr>
            <p:extLst>
              <p:ext uri="{D42A27DB-BD31-4B8C-83A1-F6EECF244321}">
                <p14:modId xmlns:p14="http://schemas.microsoft.com/office/powerpoint/2010/main" val="1630597084"/>
              </p:ext>
            </p:extLst>
          </p:nvPr>
        </p:nvGraphicFramePr>
        <p:xfrm>
          <a:off x="205740" y="-130969"/>
          <a:ext cx="9334500" cy="1121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Diagram 1">
            <a:extLst>
              <a:ext uri="{FF2B5EF4-FFF2-40B4-BE49-F238E27FC236}">
                <a16:creationId xmlns:a16="http://schemas.microsoft.com/office/drawing/2014/main" id="{7123EAE3-1733-E1C1-843B-0BDFA0E29873}"/>
              </a:ext>
            </a:extLst>
          </p:cNvPr>
          <p:cNvGraphicFramePr/>
          <p:nvPr>
            <p:extLst>
              <p:ext uri="{D42A27DB-BD31-4B8C-83A1-F6EECF244321}">
                <p14:modId xmlns:p14="http://schemas.microsoft.com/office/powerpoint/2010/main" val="476202484"/>
              </p:ext>
            </p:extLst>
          </p:nvPr>
        </p:nvGraphicFramePr>
        <p:xfrm>
          <a:off x="2413000" y="719666"/>
          <a:ext cx="888746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922794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A0BB66-1F3E-7749-93BD-40316F0A0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40880"/>
          </a:xfrm>
          <a:prstGeom prst="rect">
            <a:avLst/>
          </a:prstGeom>
        </p:spPr>
      </p:pic>
    </p:spTree>
    <p:extLst>
      <p:ext uri="{BB962C8B-B14F-4D97-AF65-F5344CB8AC3E}">
        <p14:creationId xmlns:p14="http://schemas.microsoft.com/office/powerpoint/2010/main" val="1209320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B3766516-0657-A941-1E06-7F09D4152BD2}"/>
              </a:ext>
            </a:extLst>
          </p:cNvPr>
          <p:cNvSpPr txBox="1">
            <a:spLocks noChangeArrowheads="1"/>
          </p:cNvSpPr>
          <p:nvPr/>
        </p:nvSpPr>
        <p:spPr bwMode="auto">
          <a:xfrm>
            <a:off x="678880" y="2012144"/>
            <a:ext cx="47863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en-US" altLang="en-US" sz="1800" dirty="0">
              <a:solidFill>
                <a:schemeClr val="tx1"/>
              </a:solidFill>
              <a:latin typeface="Calibri "/>
            </a:endParaRPr>
          </a:p>
        </p:txBody>
      </p:sp>
      <p:pic>
        <p:nvPicPr>
          <p:cNvPr id="2" name="Picture 1" descr="Output image">
            <a:extLst>
              <a:ext uri="{FF2B5EF4-FFF2-40B4-BE49-F238E27FC236}">
                <a16:creationId xmlns:a16="http://schemas.microsoft.com/office/drawing/2014/main" id="{E789A014-3168-37E0-24BA-88CCE586FF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90060" y="0"/>
            <a:ext cx="7901940" cy="6860724"/>
          </a:xfrm>
          <a:prstGeom prst="rect">
            <a:avLst/>
          </a:prstGeom>
          <a:noFill/>
          <a:ln>
            <a:noFill/>
          </a:ln>
        </p:spPr>
      </p:pic>
      <p:sp>
        <p:nvSpPr>
          <p:cNvPr id="5" name="TextBox 4">
            <a:extLst>
              <a:ext uri="{FF2B5EF4-FFF2-40B4-BE49-F238E27FC236}">
                <a16:creationId xmlns:a16="http://schemas.microsoft.com/office/drawing/2014/main" id="{A68314A9-684F-F967-50B6-9D5362188BAB}"/>
              </a:ext>
            </a:extLst>
          </p:cNvPr>
          <p:cNvSpPr txBox="1"/>
          <p:nvPr/>
        </p:nvSpPr>
        <p:spPr>
          <a:xfrm>
            <a:off x="125238" y="627150"/>
            <a:ext cx="3753342" cy="5382307"/>
          </a:xfrm>
          <a:prstGeom prst="rect">
            <a:avLst/>
          </a:prstGeom>
          <a:noFill/>
        </p:spPr>
        <p:txBody>
          <a:bodyPr wrap="square">
            <a:spAutoFit/>
          </a:bodyPr>
          <a:lstStyle/>
          <a:p>
            <a:pPr algn="just"/>
            <a:r>
              <a:rPr lang="en-US" sz="2400" b="1" dirty="0"/>
              <a:t>The number of late deliveries (1) is higher than the number of on-time deliveries (0).</a:t>
            </a:r>
          </a:p>
          <a:p>
            <a:pPr algn="just"/>
            <a:endParaRPr lang="en-US" sz="2400" b="1" dirty="0"/>
          </a:p>
          <a:p>
            <a:pPr lvl="0" algn="just">
              <a:lnSpc>
                <a:spcPct val="107000"/>
              </a:lnSpc>
              <a:spcAft>
                <a:spcPts val="800"/>
              </a:spcAft>
              <a:buSzPts val="1000"/>
              <a:tabLst>
                <a:tab pos="457200"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59.67% of deliveries were late (1), while 40.33% were on time (0).</a:t>
            </a:r>
          </a:p>
          <a:p>
            <a:pPr lvl="0" algn="just">
              <a:lnSpc>
                <a:spcPct val="107000"/>
              </a:lnSpc>
              <a:spcAft>
                <a:spcPts val="800"/>
              </a:spcAft>
              <a:buSzPts val="1000"/>
              <a:tabLst>
                <a:tab pos="457200" algn="l"/>
              </a:tabLst>
            </a:pP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tabLst>
                <a:tab pos="457200"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There is moderate class imbalance, but it's not extreme.</a:t>
            </a:r>
          </a:p>
          <a:p>
            <a:pPr algn="just"/>
            <a:endParaRPr lang="en-US" sz="2400" dirty="0"/>
          </a:p>
        </p:txBody>
      </p:sp>
    </p:spTree>
    <p:extLst>
      <p:ext uri="{BB962C8B-B14F-4D97-AF65-F5344CB8AC3E}">
        <p14:creationId xmlns:p14="http://schemas.microsoft.com/office/powerpoint/2010/main" val="13444202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172594-BCAC-D919-B800-41F3D52C5AA2}"/>
              </a:ext>
            </a:extLst>
          </p:cNvPr>
          <p:cNvPicPr>
            <a:picLocks noChangeAspect="1"/>
          </p:cNvPicPr>
          <p:nvPr/>
        </p:nvPicPr>
        <p:blipFill>
          <a:blip r:embed="rId2"/>
          <a:stretch>
            <a:fillRect/>
          </a:stretch>
        </p:blipFill>
        <p:spPr>
          <a:xfrm>
            <a:off x="4838674" y="389551"/>
            <a:ext cx="7010451" cy="5424509"/>
          </a:xfrm>
          <a:prstGeom prst="rect">
            <a:avLst/>
          </a:prstGeom>
        </p:spPr>
      </p:pic>
      <p:sp>
        <p:nvSpPr>
          <p:cNvPr id="5" name="TextBox 4">
            <a:extLst>
              <a:ext uri="{FF2B5EF4-FFF2-40B4-BE49-F238E27FC236}">
                <a16:creationId xmlns:a16="http://schemas.microsoft.com/office/drawing/2014/main" id="{A62FAC22-22CC-4FCD-D823-D0934D02DC47}"/>
              </a:ext>
            </a:extLst>
          </p:cNvPr>
          <p:cNvSpPr txBox="1"/>
          <p:nvPr/>
        </p:nvSpPr>
        <p:spPr>
          <a:xfrm>
            <a:off x="754380" y="1731923"/>
            <a:ext cx="3406140" cy="1959960"/>
          </a:xfrm>
          <a:prstGeom prst="rect">
            <a:avLst/>
          </a:prstGeom>
          <a:noFill/>
        </p:spPr>
        <p:txBody>
          <a:bodyPr wrap="square">
            <a:spAutoFit/>
          </a:bodyPr>
          <a:lstStyle/>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Some warehouses (e.g., Block F) have higher late deliveries.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Logistic inefficiencies in certain warehouses may impact timeliness.</a:t>
            </a:r>
          </a:p>
        </p:txBody>
      </p:sp>
      <p:sp>
        <p:nvSpPr>
          <p:cNvPr id="6" name="Rectangle 5">
            <a:extLst>
              <a:ext uri="{FF2B5EF4-FFF2-40B4-BE49-F238E27FC236}">
                <a16:creationId xmlns:a16="http://schemas.microsoft.com/office/drawing/2014/main" id="{C4704723-21B0-085E-3D45-B2625D79AF0E}"/>
              </a:ext>
            </a:extLst>
          </p:cNvPr>
          <p:cNvSpPr/>
          <p:nvPr/>
        </p:nvSpPr>
        <p:spPr>
          <a:xfrm>
            <a:off x="899160" y="1280160"/>
            <a:ext cx="3604260" cy="30708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36673197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CE04B-D650-E32B-E82D-8873001C2B2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00D4BA3-EF17-B0DE-5F73-1EA63936C685}"/>
              </a:ext>
            </a:extLst>
          </p:cNvPr>
          <p:cNvSpPr txBox="1"/>
          <p:nvPr/>
        </p:nvSpPr>
        <p:spPr>
          <a:xfrm>
            <a:off x="754380" y="1731923"/>
            <a:ext cx="3406140" cy="2256323"/>
          </a:xfrm>
          <a:prstGeom prst="rect">
            <a:avLst/>
          </a:prstGeom>
          <a:noFill/>
        </p:spPr>
        <p:txBody>
          <a:bodyPr wrap="square">
            <a:spAutoFit/>
          </a:bodyPr>
          <a:lstStyle/>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High-importance products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have slightly fewer late deliveries.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Low and Medium importance products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face more delays, possibly due to prioritization</a:t>
            </a:r>
          </a:p>
        </p:txBody>
      </p:sp>
      <p:sp>
        <p:nvSpPr>
          <p:cNvPr id="6" name="Rectangle 5">
            <a:extLst>
              <a:ext uri="{FF2B5EF4-FFF2-40B4-BE49-F238E27FC236}">
                <a16:creationId xmlns:a16="http://schemas.microsoft.com/office/drawing/2014/main" id="{F8901079-8B12-B427-9DDA-589653C97BA7}"/>
              </a:ext>
            </a:extLst>
          </p:cNvPr>
          <p:cNvSpPr/>
          <p:nvPr/>
        </p:nvSpPr>
        <p:spPr>
          <a:xfrm>
            <a:off x="899160" y="1280160"/>
            <a:ext cx="3604260" cy="30708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3" name="Picture 2">
            <a:extLst>
              <a:ext uri="{FF2B5EF4-FFF2-40B4-BE49-F238E27FC236}">
                <a16:creationId xmlns:a16="http://schemas.microsoft.com/office/drawing/2014/main" id="{4D8328E6-B2E2-295C-6110-E2338E1B3761}"/>
              </a:ext>
            </a:extLst>
          </p:cNvPr>
          <p:cNvPicPr>
            <a:picLocks noChangeAspect="1"/>
          </p:cNvPicPr>
          <p:nvPr/>
        </p:nvPicPr>
        <p:blipFill>
          <a:blip r:embed="rId2"/>
          <a:stretch>
            <a:fillRect/>
          </a:stretch>
        </p:blipFill>
        <p:spPr>
          <a:xfrm>
            <a:off x="4823434" y="167619"/>
            <a:ext cx="6934251" cy="5791242"/>
          </a:xfrm>
          <a:prstGeom prst="rect">
            <a:avLst/>
          </a:prstGeom>
        </p:spPr>
      </p:pic>
    </p:spTree>
    <p:extLst>
      <p:ext uri="{BB962C8B-B14F-4D97-AF65-F5344CB8AC3E}">
        <p14:creationId xmlns:p14="http://schemas.microsoft.com/office/powerpoint/2010/main" val="38722047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91090-558A-5378-9D88-612E6A4A3A8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7F3BF64-803E-C692-469F-EF792511F971}"/>
              </a:ext>
            </a:extLst>
          </p:cNvPr>
          <p:cNvSpPr txBox="1"/>
          <p:nvPr/>
        </p:nvSpPr>
        <p:spPr>
          <a:xfrm>
            <a:off x="754380" y="1731923"/>
            <a:ext cx="3406140" cy="2256323"/>
          </a:xfrm>
          <a:prstGeom prst="rect">
            <a:avLst/>
          </a:prstGeom>
          <a:noFill/>
        </p:spPr>
        <p:txBody>
          <a:bodyPr wrap="square">
            <a:spAutoFit/>
          </a:bodyPr>
          <a:lstStyle/>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Shipments by Ship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have significantly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more late deliveries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than Flight or Road.</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Flight appears to be the fastest mode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with fewer delays.</a:t>
            </a:r>
          </a:p>
        </p:txBody>
      </p:sp>
      <p:sp>
        <p:nvSpPr>
          <p:cNvPr id="6" name="Rectangle 5">
            <a:extLst>
              <a:ext uri="{FF2B5EF4-FFF2-40B4-BE49-F238E27FC236}">
                <a16:creationId xmlns:a16="http://schemas.microsoft.com/office/drawing/2014/main" id="{0098BF85-B6D9-A951-4395-2B41E9E45026}"/>
              </a:ext>
            </a:extLst>
          </p:cNvPr>
          <p:cNvSpPr/>
          <p:nvPr/>
        </p:nvSpPr>
        <p:spPr>
          <a:xfrm>
            <a:off x="899160" y="1280160"/>
            <a:ext cx="3604260" cy="30708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8" name="Picture 7">
            <a:extLst>
              <a:ext uri="{FF2B5EF4-FFF2-40B4-BE49-F238E27FC236}">
                <a16:creationId xmlns:a16="http://schemas.microsoft.com/office/drawing/2014/main" id="{AB352320-E11A-F865-F761-73059F969673}"/>
              </a:ext>
            </a:extLst>
          </p:cNvPr>
          <p:cNvPicPr>
            <a:picLocks noChangeAspect="1"/>
          </p:cNvPicPr>
          <p:nvPr/>
        </p:nvPicPr>
        <p:blipFill>
          <a:blip r:embed="rId2"/>
          <a:stretch>
            <a:fillRect/>
          </a:stretch>
        </p:blipFill>
        <p:spPr>
          <a:xfrm>
            <a:off x="4985359" y="394314"/>
            <a:ext cx="6991401" cy="5657891"/>
          </a:xfrm>
          <a:prstGeom prst="rect">
            <a:avLst/>
          </a:prstGeom>
        </p:spPr>
      </p:pic>
    </p:spTree>
    <p:extLst>
      <p:ext uri="{BB962C8B-B14F-4D97-AF65-F5344CB8AC3E}">
        <p14:creationId xmlns:p14="http://schemas.microsoft.com/office/powerpoint/2010/main" val="17161878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F3CD9B-49FD-E336-A86F-23D5F1002DF3}"/>
              </a:ext>
            </a:extLst>
          </p:cNvPr>
          <p:cNvPicPr>
            <a:picLocks noChangeAspect="1"/>
          </p:cNvPicPr>
          <p:nvPr/>
        </p:nvPicPr>
        <p:blipFill>
          <a:blip r:embed="rId3"/>
          <a:stretch>
            <a:fillRect/>
          </a:stretch>
        </p:blipFill>
        <p:spPr>
          <a:xfrm>
            <a:off x="5638799" y="1293873"/>
            <a:ext cx="6286501" cy="4270254"/>
          </a:xfrm>
          <a:prstGeom prst="rect">
            <a:avLst/>
          </a:prstGeom>
        </p:spPr>
      </p:pic>
      <p:sp>
        <p:nvSpPr>
          <p:cNvPr id="6" name="TextBox 5">
            <a:extLst>
              <a:ext uri="{FF2B5EF4-FFF2-40B4-BE49-F238E27FC236}">
                <a16:creationId xmlns:a16="http://schemas.microsoft.com/office/drawing/2014/main" id="{7C12A897-A7AF-9647-EEAF-27ADB7327C81}"/>
              </a:ext>
            </a:extLst>
          </p:cNvPr>
          <p:cNvSpPr txBox="1"/>
          <p:nvPr/>
        </p:nvSpPr>
        <p:spPr>
          <a:xfrm>
            <a:off x="403860" y="540663"/>
            <a:ext cx="4983480" cy="535531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a:t>
            </a:r>
            <a:r>
              <a:rPr kumimoji="0" lang="en-US" altLang="en-US" sz="1800" b="1" i="0" u="none" strike="noStrike" cap="none" normalizeH="0" baseline="0" dirty="0">
                <a:ln>
                  <a:noFill/>
                </a:ln>
                <a:solidFill>
                  <a:schemeClr val="tx1"/>
                </a:solidFill>
                <a:effectLst/>
              </a:rPr>
              <a:t>"</a:t>
            </a:r>
            <a:r>
              <a:rPr kumimoji="0" lang="en-US" altLang="en-US" sz="1800" b="1" i="0" u="none" strike="noStrike" cap="none" normalizeH="0" baseline="0" dirty="0" err="1">
                <a:ln>
                  <a:noFill/>
                </a:ln>
                <a:solidFill>
                  <a:schemeClr val="tx1"/>
                </a:solidFill>
                <a:effectLst/>
              </a:rPr>
              <a:t>Weight_in_gms</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feature has significantly larger values compared to other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large scale difference makes it difficult to observe outliers in smaller-value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a:t>
            </a:r>
            <a:r>
              <a:rPr kumimoji="0" lang="en-US" altLang="en-US" sz="1800" b="1" i="0" u="none" strike="noStrike" cap="none" normalizeH="0" baseline="0" dirty="0" err="1">
                <a:ln>
                  <a:noFill/>
                </a:ln>
                <a:solidFill>
                  <a:schemeClr val="tx1"/>
                </a:solidFill>
                <a:effectLst/>
              </a:rPr>
              <a:t>Cost_of_the_Product</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and </a:t>
            </a:r>
            <a:r>
              <a:rPr kumimoji="0" lang="en-US" altLang="en-US" sz="1800" b="1" i="0" u="none" strike="noStrike" cap="none" normalizeH="0" baseline="0" dirty="0">
                <a:ln>
                  <a:noFill/>
                </a:ln>
                <a:solidFill>
                  <a:schemeClr val="tx1"/>
                </a:solidFill>
                <a:effectLst/>
              </a:rPr>
              <a:t>"</a:t>
            </a:r>
            <a:r>
              <a:rPr kumimoji="0" lang="en-US" altLang="en-US" sz="1800" b="1" i="0" u="none" strike="noStrike" cap="none" normalizeH="0" baseline="0" dirty="0" err="1">
                <a:ln>
                  <a:noFill/>
                </a:ln>
                <a:solidFill>
                  <a:schemeClr val="tx1"/>
                </a:solidFill>
                <a:effectLst/>
              </a:rPr>
              <a:t>Discount_offered</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show some outliers, represented by individual points outside the whiskers.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a:t>
            </a:r>
            <a:r>
              <a:rPr kumimoji="0" lang="en-US" altLang="en-US" sz="1800" b="1" i="0" u="none" strike="noStrike" cap="none" normalizeH="0" baseline="0" dirty="0" err="1">
                <a:ln>
                  <a:noFill/>
                </a:ln>
                <a:solidFill>
                  <a:schemeClr val="tx1"/>
                </a:solidFill>
                <a:effectLst/>
              </a:rPr>
              <a:t>Discount_offered</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has a few extreme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Other features</a:t>
            </a:r>
            <a:r>
              <a:rPr kumimoji="0" lang="en-US" altLang="en-US" sz="1800" b="0" i="0" u="none" strike="noStrike" cap="none" normalizeH="0" baseline="0" dirty="0">
                <a:ln>
                  <a:noFill/>
                </a:ln>
                <a:solidFill>
                  <a:schemeClr val="tx1"/>
                </a:solidFill>
                <a:effectLst/>
              </a:rPr>
              <a:t> have relatively compact distributions with no extreme outliers.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a:t>
            </a:r>
            <a:r>
              <a:rPr kumimoji="0" lang="en-US" altLang="en-US" sz="1800" b="1" i="0" u="none" strike="noStrike" cap="none" normalizeH="0" baseline="0" dirty="0" err="1">
                <a:ln>
                  <a:noFill/>
                </a:ln>
                <a:solidFill>
                  <a:schemeClr val="tx1"/>
                </a:solidFill>
                <a:effectLst/>
              </a:rPr>
              <a:t>Weight_in_gms</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has a wide interquartile range (IQR), indicating high variability.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Most other features have relatively </a:t>
            </a:r>
            <a:r>
              <a:rPr kumimoji="0" lang="en-US" altLang="en-US" sz="1800" b="1" i="0" u="none" strike="noStrike" cap="none" normalizeH="0" baseline="0" dirty="0">
                <a:ln>
                  <a:noFill/>
                </a:ln>
                <a:solidFill>
                  <a:schemeClr val="tx1"/>
                </a:solidFill>
                <a:effectLst/>
              </a:rPr>
              <a:t>small variability</a:t>
            </a:r>
            <a:r>
              <a:rPr kumimoji="0" lang="en-US" altLang="en-US" sz="1800" b="0" i="0" u="none" strike="noStrike" cap="none" normalizeH="0" baseline="0" dirty="0">
                <a:ln>
                  <a:noFill/>
                </a:ln>
                <a:solidFill>
                  <a:schemeClr val="tx1"/>
                </a:solidFill>
                <a:effectLst/>
              </a:rPr>
              <a:t> and are centered around their medians.</a:t>
            </a:r>
          </a:p>
        </p:txBody>
      </p:sp>
    </p:spTree>
    <p:extLst>
      <p:ext uri="{BB962C8B-B14F-4D97-AF65-F5344CB8AC3E}">
        <p14:creationId xmlns:p14="http://schemas.microsoft.com/office/powerpoint/2010/main" val="9326947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7E0F4-5AFE-C9AE-EB7C-3DE63E72FBE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8FFE7FE-6B51-1C08-7F5C-885E865B48E0}"/>
              </a:ext>
            </a:extLst>
          </p:cNvPr>
          <p:cNvSpPr txBox="1"/>
          <p:nvPr/>
        </p:nvSpPr>
        <p:spPr>
          <a:xfrm>
            <a:off x="754380" y="1731923"/>
            <a:ext cx="3406140" cy="671915"/>
          </a:xfrm>
          <a:prstGeom prst="rect">
            <a:avLst/>
          </a:prstGeom>
          <a:noFill/>
        </p:spPr>
        <p:txBody>
          <a:bodyPr wrap="square">
            <a:spAutoFit/>
          </a:bodyPr>
          <a:lstStyle/>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No significant impact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on delivery timeliness</a:t>
            </a:r>
          </a:p>
        </p:txBody>
      </p:sp>
      <p:sp>
        <p:nvSpPr>
          <p:cNvPr id="6" name="Rectangle 5">
            <a:extLst>
              <a:ext uri="{FF2B5EF4-FFF2-40B4-BE49-F238E27FC236}">
                <a16:creationId xmlns:a16="http://schemas.microsoft.com/office/drawing/2014/main" id="{25A4AFF7-E2C5-986B-4B77-32587E7627B9}"/>
              </a:ext>
            </a:extLst>
          </p:cNvPr>
          <p:cNvSpPr/>
          <p:nvPr/>
        </p:nvSpPr>
        <p:spPr>
          <a:xfrm>
            <a:off x="899160" y="1280160"/>
            <a:ext cx="3604260" cy="13868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4" name="Picture 3">
            <a:extLst>
              <a:ext uri="{FF2B5EF4-FFF2-40B4-BE49-F238E27FC236}">
                <a16:creationId xmlns:a16="http://schemas.microsoft.com/office/drawing/2014/main" id="{2128DEB4-90E1-5B7B-60A0-49EDC76FDC9B}"/>
              </a:ext>
            </a:extLst>
          </p:cNvPr>
          <p:cNvPicPr>
            <a:picLocks noChangeAspect="1"/>
          </p:cNvPicPr>
          <p:nvPr/>
        </p:nvPicPr>
        <p:blipFill>
          <a:blip r:embed="rId2"/>
          <a:stretch>
            <a:fillRect/>
          </a:stretch>
        </p:blipFill>
        <p:spPr>
          <a:xfrm>
            <a:off x="5248250" y="135234"/>
            <a:ext cx="6877100" cy="5810292"/>
          </a:xfrm>
          <a:prstGeom prst="rect">
            <a:avLst/>
          </a:prstGeom>
        </p:spPr>
      </p:pic>
    </p:spTree>
    <p:extLst>
      <p:ext uri="{BB962C8B-B14F-4D97-AF65-F5344CB8AC3E}">
        <p14:creationId xmlns:p14="http://schemas.microsoft.com/office/powerpoint/2010/main" val="25872913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utput image">
            <a:extLst>
              <a:ext uri="{FF2B5EF4-FFF2-40B4-BE49-F238E27FC236}">
                <a16:creationId xmlns:a16="http://schemas.microsoft.com/office/drawing/2014/main" id="{379D0E1D-05A5-9DEF-77AD-820337A865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7680" y="0"/>
            <a:ext cx="13517880" cy="6858000"/>
          </a:xfrm>
          <a:prstGeom prst="rect">
            <a:avLst/>
          </a:prstGeom>
          <a:noFill/>
          <a:ln>
            <a:noFill/>
          </a:ln>
        </p:spPr>
      </p:pic>
      <p:sp>
        <p:nvSpPr>
          <p:cNvPr id="9" name="TextBox 8">
            <a:extLst>
              <a:ext uri="{FF2B5EF4-FFF2-40B4-BE49-F238E27FC236}">
                <a16:creationId xmlns:a16="http://schemas.microsoft.com/office/drawing/2014/main" id="{FD245555-9E74-25C0-080F-92F64409D7AF}"/>
              </a:ext>
            </a:extLst>
          </p:cNvPr>
          <p:cNvSpPr txBox="1"/>
          <p:nvPr/>
        </p:nvSpPr>
        <p:spPr>
          <a:xfrm>
            <a:off x="74295" y="5118646"/>
            <a:ext cx="3651885" cy="1569660"/>
          </a:xfrm>
          <a:prstGeom prst="rect">
            <a:avLst/>
          </a:prstGeom>
          <a:noFill/>
        </p:spPr>
        <p:txBody>
          <a:bodyPr wrap="square">
            <a:spAutoFit/>
          </a:bodyPr>
          <a:lstStyle/>
          <a:p>
            <a:pPr>
              <a:buFont typeface="Arial" panose="020B0604020202020204" pitchFamily="34" charset="0"/>
              <a:buChar char="•"/>
            </a:pPr>
            <a:r>
              <a:rPr lang="en-US" sz="1600" b="1" dirty="0">
                <a:solidFill>
                  <a:schemeClr val="accent6">
                    <a:lumMod val="50000"/>
                  </a:schemeClr>
                </a:solidFill>
              </a:rPr>
              <a:t>1</a:t>
            </a:r>
            <a:r>
              <a:rPr lang="en-US" sz="1600" dirty="0">
                <a:solidFill>
                  <a:schemeClr val="accent6">
                    <a:lumMod val="50000"/>
                  </a:schemeClr>
                </a:solidFill>
              </a:rPr>
              <a:t> indicates a </a:t>
            </a:r>
            <a:r>
              <a:rPr lang="en-US" sz="1600" b="1" dirty="0">
                <a:solidFill>
                  <a:schemeClr val="accent6">
                    <a:lumMod val="50000"/>
                  </a:schemeClr>
                </a:solidFill>
              </a:rPr>
              <a:t>strong positive correlation</a:t>
            </a:r>
            <a:r>
              <a:rPr lang="en-US" sz="1600" dirty="0">
                <a:solidFill>
                  <a:schemeClr val="accent6">
                    <a:lumMod val="50000"/>
                  </a:schemeClr>
                </a:solidFill>
              </a:rPr>
              <a:t> (red)</a:t>
            </a:r>
          </a:p>
          <a:p>
            <a:pPr>
              <a:buFont typeface="Arial" panose="020B0604020202020204" pitchFamily="34" charset="0"/>
              <a:buChar char="•"/>
            </a:pPr>
            <a:r>
              <a:rPr lang="en-US" sz="1600" b="1" dirty="0">
                <a:solidFill>
                  <a:schemeClr val="accent6">
                    <a:lumMod val="50000"/>
                  </a:schemeClr>
                </a:solidFill>
              </a:rPr>
              <a:t>0</a:t>
            </a:r>
            <a:r>
              <a:rPr lang="en-US" sz="1600" dirty="0">
                <a:solidFill>
                  <a:schemeClr val="accent6">
                    <a:lumMod val="50000"/>
                  </a:schemeClr>
                </a:solidFill>
              </a:rPr>
              <a:t> indicates </a:t>
            </a:r>
            <a:r>
              <a:rPr lang="en-US" sz="1600" b="1" dirty="0">
                <a:solidFill>
                  <a:schemeClr val="accent6">
                    <a:lumMod val="50000"/>
                  </a:schemeClr>
                </a:solidFill>
              </a:rPr>
              <a:t>no correlation</a:t>
            </a:r>
            <a:r>
              <a:rPr lang="en-US" sz="1600" dirty="0">
                <a:solidFill>
                  <a:schemeClr val="accent6">
                    <a:lumMod val="50000"/>
                  </a:schemeClr>
                </a:solidFill>
              </a:rPr>
              <a:t> (neutral, white/gray)</a:t>
            </a:r>
          </a:p>
          <a:p>
            <a:pPr>
              <a:buFont typeface="Arial" panose="020B0604020202020204" pitchFamily="34" charset="0"/>
              <a:buChar char="•"/>
            </a:pPr>
            <a:r>
              <a:rPr lang="en-US" sz="1600" b="1" dirty="0">
                <a:solidFill>
                  <a:schemeClr val="accent6">
                    <a:lumMod val="50000"/>
                  </a:schemeClr>
                </a:solidFill>
              </a:rPr>
              <a:t>-1</a:t>
            </a:r>
            <a:r>
              <a:rPr lang="en-US" sz="1600" dirty="0">
                <a:solidFill>
                  <a:schemeClr val="accent6">
                    <a:lumMod val="50000"/>
                  </a:schemeClr>
                </a:solidFill>
              </a:rPr>
              <a:t> indicates a </a:t>
            </a:r>
            <a:r>
              <a:rPr lang="en-US" sz="1600" b="1" dirty="0">
                <a:solidFill>
                  <a:schemeClr val="accent6">
                    <a:lumMod val="50000"/>
                  </a:schemeClr>
                </a:solidFill>
              </a:rPr>
              <a:t>strong negative correlation</a:t>
            </a:r>
            <a:r>
              <a:rPr lang="en-US" sz="1600" dirty="0">
                <a:solidFill>
                  <a:schemeClr val="accent6">
                    <a:lumMod val="50000"/>
                  </a:schemeClr>
                </a:solidFill>
              </a:rPr>
              <a:t> (blue)</a:t>
            </a:r>
          </a:p>
        </p:txBody>
      </p:sp>
    </p:spTree>
    <p:extLst>
      <p:ext uri="{BB962C8B-B14F-4D97-AF65-F5344CB8AC3E}">
        <p14:creationId xmlns:p14="http://schemas.microsoft.com/office/powerpoint/2010/main" val="3410790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C7E9277-6AFA-BEC3-2119-BF9471D79749}"/>
              </a:ext>
            </a:extLst>
          </p:cNvPr>
          <p:cNvGraphicFramePr/>
          <p:nvPr>
            <p:extLst>
              <p:ext uri="{D42A27DB-BD31-4B8C-83A1-F6EECF244321}">
                <p14:modId xmlns:p14="http://schemas.microsoft.com/office/powerpoint/2010/main" val="621529688"/>
              </p:ext>
            </p:extLst>
          </p:nvPr>
        </p:nvGraphicFramePr>
        <p:xfrm>
          <a:off x="379984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80DE476D-9BC6-735F-ACC4-B24AF7301BDD}"/>
              </a:ext>
            </a:extLst>
          </p:cNvPr>
          <p:cNvGraphicFramePr/>
          <p:nvPr>
            <p:extLst>
              <p:ext uri="{D42A27DB-BD31-4B8C-83A1-F6EECF244321}">
                <p14:modId xmlns:p14="http://schemas.microsoft.com/office/powerpoint/2010/main" val="3786350819"/>
              </p:ext>
            </p:extLst>
          </p:nvPr>
        </p:nvGraphicFramePr>
        <p:xfrm>
          <a:off x="264160" y="0"/>
          <a:ext cx="3108960" cy="16840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3" name="Picture 12">
            <a:extLst>
              <a:ext uri="{FF2B5EF4-FFF2-40B4-BE49-F238E27FC236}">
                <a16:creationId xmlns:a16="http://schemas.microsoft.com/office/drawing/2014/main" id="{7F081D35-CF9C-3746-9696-90E916A5355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8395" y="1584958"/>
            <a:ext cx="3428085" cy="3825242"/>
          </a:xfrm>
          <a:prstGeom prst="rect">
            <a:avLst/>
          </a:prstGeom>
        </p:spPr>
      </p:pic>
    </p:spTree>
    <p:extLst>
      <p:ext uri="{BB962C8B-B14F-4D97-AF65-F5344CB8AC3E}">
        <p14:creationId xmlns:p14="http://schemas.microsoft.com/office/powerpoint/2010/main" val="19538045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0DD9BF-58C4-681A-9987-F83FE37F0825}"/>
              </a:ext>
            </a:extLst>
          </p:cNvPr>
          <p:cNvSpPr txBox="1"/>
          <p:nvPr/>
        </p:nvSpPr>
        <p:spPr>
          <a:xfrm>
            <a:off x="838200" y="1372354"/>
            <a:ext cx="10157460" cy="4801314"/>
          </a:xfrm>
          <a:prstGeom prst="rect">
            <a:avLst/>
          </a:prstGeom>
          <a:noFill/>
        </p:spPr>
        <p:txBody>
          <a:bodyPr wrap="square">
            <a:spAutoFit/>
          </a:bodyPr>
          <a:lstStyle/>
          <a:p>
            <a:pPr>
              <a:buFont typeface="+mj-lt"/>
              <a:buAutoNum type="arabicPeriod"/>
            </a:pPr>
            <a:r>
              <a:rPr lang="en-US" b="1" dirty="0"/>
              <a:t>Self-Correlations (Diagonal Elements)</a:t>
            </a:r>
            <a:endParaRPr lang="en-US" dirty="0"/>
          </a:p>
          <a:p>
            <a:pPr marL="742950" lvl="1" indent="-285750">
              <a:buFont typeface="Arial" panose="020B0604020202020204" pitchFamily="34" charset="0"/>
              <a:buChar char="•"/>
            </a:pPr>
            <a:r>
              <a:rPr lang="en-US" dirty="0"/>
              <a:t>Each feature has a correlation of </a:t>
            </a:r>
            <a:r>
              <a:rPr lang="en-US" b="1" dirty="0"/>
              <a:t>1.00</a:t>
            </a:r>
            <a:r>
              <a:rPr lang="en-US" dirty="0"/>
              <a:t> with itself, which is expected.</a:t>
            </a:r>
          </a:p>
          <a:p>
            <a:pPr>
              <a:buFont typeface="+mj-lt"/>
              <a:buAutoNum type="arabicPeriod"/>
            </a:pPr>
            <a:r>
              <a:rPr lang="en-US" b="1" dirty="0"/>
              <a:t>Significant Correlations</a:t>
            </a:r>
            <a:endParaRPr lang="en-US" dirty="0"/>
          </a:p>
          <a:p>
            <a:pPr marL="742950" lvl="1" indent="-285750">
              <a:buFont typeface="Arial" panose="020B0604020202020204" pitchFamily="34" charset="0"/>
              <a:buChar char="•"/>
            </a:pPr>
            <a:r>
              <a:rPr lang="en-US" b="1" dirty="0"/>
              <a:t>Discount Offered &amp; Reached on Time (0.40)</a:t>
            </a:r>
            <a:br>
              <a:rPr lang="en-US" dirty="0"/>
            </a:br>
            <a:r>
              <a:rPr lang="en-US" dirty="0"/>
              <a:t>→ </a:t>
            </a:r>
            <a:r>
              <a:rPr lang="en-US" b="1" dirty="0"/>
              <a:t>Higher discounts are associated with delayed deliveries</a:t>
            </a:r>
            <a:r>
              <a:rPr lang="en-US" dirty="0"/>
              <a:t>.</a:t>
            </a:r>
          </a:p>
          <a:p>
            <a:pPr marL="742950" lvl="1" indent="-285750">
              <a:buFont typeface="Arial" panose="020B0604020202020204" pitchFamily="34" charset="0"/>
              <a:buChar char="•"/>
            </a:pPr>
            <a:r>
              <a:rPr lang="en-US" b="1" dirty="0"/>
              <a:t>Cost of the Product &amp; Customer Care Calls (0.32)</a:t>
            </a:r>
            <a:br>
              <a:rPr lang="en-US" dirty="0"/>
            </a:br>
            <a:r>
              <a:rPr lang="en-US" dirty="0"/>
              <a:t>→ More expensive products tend to generate </a:t>
            </a:r>
            <a:r>
              <a:rPr lang="en-US" b="1" dirty="0"/>
              <a:t>more customer care calls</a:t>
            </a:r>
            <a:r>
              <a:rPr lang="en-US" dirty="0"/>
              <a:t>.</a:t>
            </a:r>
          </a:p>
          <a:p>
            <a:pPr>
              <a:buFont typeface="+mj-lt"/>
              <a:buAutoNum type="arabicPeriod"/>
            </a:pPr>
            <a:r>
              <a:rPr lang="en-US" b="1" dirty="0"/>
              <a:t>Negative Correlations</a:t>
            </a:r>
            <a:endParaRPr lang="en-US" dirty="0"/>
          </a:p>
          <a:p>
            <a:pPr marL="742950" lvl="1" indent="-285750">
              <a:buFont typeface="Arial" panose="020B0604020202020204" pitchFamily="34" charset="0"/>
              <a:buChar char="•"/>
            </a:pPr>
            <a:r>
              <a:rPr lang="en-US" b="1" dirty="0"/>
              <a:t>Weight in grams &amp; Discount Offered (-0.38)</a:t>
            </a:r>
            <a:br>
              <a:rPr lang="en-US" dirty="0"/>
            </a:br>
            <a:r>
              <a:rPr lang="en-US" dirty="0"/>
              <a:t>→ Heavier products receive </a:t>
            </a:r>
            <a:r>
              <a:rPr lang="en-US" b="1" dirty="0"/>
              <a:t>lower discounts</a:t>
            </a:r>
            <a:r>
              <a:rPr lang="en-US" dirty="0"/>
              <a:t>.</a:t>
            </a:r>
          </a:p>
          <a:p>
            <a:pPr marL="742950" lvl="1" indent="-285750">
              <a:buFont typeface="Arial" panose="020B0604020202020204" pitchFamily="34" charset="0"/>
              <a:buChar char="•"/>
            </a:pPr>
            <a:r>
              <a:rPr lang="en-US" b="1" dirty="0"/>
              <a:t>Weight in grams &amp; Reached on Time (-0.27)</a:t>
            </a:r>
            <a:br>
              <a:rPr lang="en-US" dirty="0"/>
            </a:br>
            <a:r>
              <a:rPr lang="en-US" dirty="0"/>
              <a:t>→ </a:t>
            </a:r>
            <a:r>
              <a:rPr lang="en-US" b="1" dirty="0"/>
              <a:t>Heavier products are more likely to be delayed</a:t>
            </a:r>
            <a:r>
              <a:rPr lang="en-US" dirty="0"/>
              <a:t> in delivery.</a:t>
            </a:r>
          </a:p>
          <a:p>
            <a:pPr marL="742950" lvl="1" indent="-285750">
              <a:buFont typeface="Arial" panose="020B0604020202020204" pitchFamily="34" charset="0"/>
              <a:buChar char="•"/>
            </a:pPr>
            <a:r>
              <a:rPr lang="en-US" b="1" dirty="0"/>
              <a:t>Customer Care Calls &amp; Weight (-0.28)</a:t>
            </a:r>
            <a:br>
              <a:rPr lang="en-US" dirty="0"/>
            </a:br>
            <a:r>
              <a:rPr lang="en-US" dirty="0"/>
              <a:t>→ Heavier products generate </a:t>
            </a:r>
            <a:r>
              <a:rPr lang="en-US" b="1" dirty="0"/>
              <a:t>fewer customer care calls</a:t>
            </a:r>
            <a:r>
              <a:rPr lang="en-US" dirty="0"/>
              <a:t>.</a:t>
            </a:r>
          </a:p>
          <a:p>
            <a:pPr>
              <a:buFont typeface="+mj-lt"/>
              <a:buAutoNum type="arabicPeriod"/>
            </a:pPr>
            <a:r>
              <a:rPr lang="en-US" b="1" dirty="0"/>
              <a:t>Weak or No Correlations</a:t>
            </a:r>
            <a:endParaRPr lang="en-US" dirty="0"/>
          </a:p>
          <a:p>
            <a:pPr marL="742950" lvl="1" indent="-285750">
              <a:buFont typeface="Arial" panose="020B0604020202020204" pitchFamily="34" charset="0"/>
              <a:buChar char="•"/>
            </a:pPr>
            <a:r>
              <a:rPr lang="en-US" b="1" dirty="0"/>
              <a:t>Customer Rating has almost no correlation</a:t>
            </a:r>
            <a:r>
              <a:rPr lang="en-US" dirty="0"/>
              <a:t> with other features, implying that ratings are not influenced significantly by cost, discount, or delivery time.</a:t>
            </a:r>
          </a:p>
        </p:txBody>
      </p:sp>
      <p:grpSp>
        <p:nvGrpSpPr>
          <p:cNvPr id="5" name="Group 4">
            <a:extLst>
              <a:ext uri="{FF2B5EF4-FFF2-40B4-BE49-F238E27FC236}">
                <a16:creationId xmlns:a16="http://schemas.microsoft.com/office/drawing/2014/main" id="{A43BF768-1E84-10E7-73E3-43E6549B434F}"/>
              </a:ext>
            </a:extLst>
          </p:cNvPr>
          <p:cNvGrpSpPr/>
          <p:nvPr/>
        </p:nvGrpSpPr>
        <p:grpSpPr>
          <a:xfrm>
            <a:off x="487680" y="209982"/>
            <a:ext cx="9008225" cy="1414492"/>
            <a:chOff x="544715" y="574328"/>
            <a:chExt cx="9289010" cy="1121569"/>
          </a:xfrm>
        </p:grpSpPr>
        <p:sp>
          <p:nvSpPr>
            <p:cNvPr id="6" name="Arrow: Right 5">
              <a:extLst>
                <a:ext uri="{FF2B5EF4-FFF2-40B4-BE49-F238E27FC236}">
                  <a16:creationId xmlns:a16="http://schemas.microsoft.com/office/drawing/2014/main" id="{B525F871-B57A-9CA5-2CA3-6B5334D1E55B}"/>
                </a:ext>
              </a:extLst>
            </p:cNvPr>
            <p:cNvSpPr/>
            <p:nvPr/>
          </p:nvSpPr>
          <p:spPr>
            <a:xfrm>
              <a:off x="544715" y="574328"/>
              <a:ext cx="9289010" cy="112156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TextBox 6">
              <a:extLst>
                <a:ext uri="{FF2B5EF4-FFF2-40B4-BE49-F238E27FC236}">
                  <a16:creationId xmlns:a16="http://schemas.microsoft.com/office/drawing/2014/main" id="{AAB80B3A-EC55-8B13-9754-CAEFAE5E98C7}"/>
                </a:ext>
              </a:extLst>
            </p:cNvPr>
            <p:cNvSpPr txBox="1"/>
            <p:nvPr/>
          </p:nvSpPr>
          <p:spPr>
            <a:xfrm>
              <a:off x="1104901" y="950446"/>
              <a:ext cx="8351519" cy="366060"/>
            </a:xfrm>
            <a:prstGeom prst="rect">
              <a:avLst/>
            </a:prstGeom>
            <a:noFill/>
          </p:spPr>
          <p:txBody>
            <a:bodyPr wrap="square" rtlCol="0">
              <a:spAutoFit/>
            </a:bodyPr>
            <a:lstStyle/>
            <a:p>
              <a:pPr algn="ctr"/>
              <a:r>
                <a:rPr lang="en-US" sz="2400" b="1" cap="none" spc="0" dirty="0">
                  <a:ln w="0"/>
                  <a:solidFill>
                    <a:schemeClr val="bg2"/>
                  </a:solidFill>
                  <a:effectLst>
                    <a:outerShdw blurRad="38100" dist="19050" dir="2700000" algn="tl" rotWithShape="0">
                      <a:schemeClr val="dk1">
                        <a:alpha val="40000"/>
                      </a:schemeClr>
                    </a:outerShdw>
                  </a:effectLst>
                </a:rPr>
                <a:t>Feature correlation heat map continues</a:t>
              </a:r>
            </a:p>
          </p:txBody>
        </p:sp>
      </p:grpSp>
    </p:spTree>
    <p:extLst>
      <p:ext uri="{BB962C8B-B14F-4D97-AF65-F5344CB8AC3E}">
        <p14:creationId xmlns:p14="http://schemas.microsoft.com/office/powerpoint/2010/main" val="8520698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0C80E24B-0807-A78A-5A4D-02E31589E03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EB84B92-EB0D-6ECA-1536-17F36E6E0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857914"/>
          </a:xfrm>
          <a:prstGeom prst="rect">
            <a:avLst/>
          </a:prstGeom>
          <a:noFill/>
        </p:spPr>
      </p:pic>
      <p:sp>
        <p:nvSpPr>
          <p:cNvPr id="12" name="TextBox 11">
            <a:extLst>
              <a:ext uri="{FF2B5EF4-FFF2-40B4-BE49-F238E27FC236}">
                <a16:creationId xmlns:a16="http://schemas.microsoft.com/office/drawing/2014/main" id="{808C9E80-DB51-4B77-FD11-1A668DA8D512}"/>
              </a:ext>
            </a:extLst>
          </p:cNvPr>
          <p:cNvSpPr txBox="1"/>
          <p:nvPr/>
        </p:nvSpPr>
        <p:spPr>
          <a:xfrm>
            <a:off x="99060" y="3636934"/>
            <a:ext cx="4320540" cy="3077766"/>
          </a:xfrm>
          <a:prstGeom prst="rect">
            <a:avLst/>
          </a:prstGeom>
          <a:solidFill>
            <a:schemeClr val="bg1"/>
          </a:solidFill>
        </p:spPr>
        <p:txBody>
          <a:bodyPr wrap="square" rtlCol="0">
            <a:spAutoFit/>
          </a:bodyPr>
          <a:lstStyle/>
          <a:p>
            <a:pPr marL="457200" marR="0" lvl="1"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10000"/>
                  </a:schemeClr>
                </a:solidFill>
                <a:effectLst/>
                <a:latin typeface="DeepSeek-CJK-patch"/>
              </a:rPr>
              <a:t>Two distinct peaks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bg2">
                  <a:lumMod val="10000"/>
                </a:schemeClr>
              </a:solidFill>
              <a:effectLst/>
              <a:latin typeface="DeepSeek-CJK-patch"/>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10000"/>
                  </a:schemeClr>
                </a:solidFill>
                <a:effectLst/>
                <a:latin typeface="DeepSeek-CJK-patch"/>
              </a:rPr>
              <a:t>Peak near </a:t>
            </a:r>
            <a:r>
              <a:rPr kumimoji="0" lang="en-US" altLang="en-US" sz="1600" b="1" i="0" u="none" strike="noStrike" cap="none" normalizeH="0" baseline="0" dirty="0">
                <a:ln>
                  <a:noFill/>
                </a:ln>
                <a:solidFill>
                  <a:schemeClr val="bg2">
                    <a:lumMod val="10000"/>
                  </a:schemeClr>
                </a:solidFill>
                <a:effectLst/>
                <a:latin typeface="var(--ds-font-family-code)"/>
              </a:rPr>
              <a:t>0.0</a:t>
            </a:r>
            <a:r>
              <a:rPr kumimoji="0" lang="en-US" altLang="en-US" sz="1600" b="0" i="0" u="none" strike="noStrike" cap="none" normalizeH="0" baseline="0" dirty="0">
                <a:ln>
                  <a:noFill/>
                </a:ln>
                <a:solidFill>
                  <a:schemeClr val="bg2">
                    <a:lumMod val="10000"/>
                  </a:schemeClr>
                </a:solidFill>
                <a:effectLst/>
                <a:latin typeface="DeepSeek-CJK-patch"/>
              </a:rPr>
              <a:t>: High count of observations with low values (deliveries </a:t>
            </a:r>
            <a:r>
              <a:rPr kumimoji="0" lang="en-US" altLang="en-US" sz="1600" b="1" i="0" u="none" strike="noStrike" cap="none" normalizeH="0" baseline="0" dirty="0">
                <a:ln>
                  <a:noFill/>
                </a:ln>
                <a:solidFill>
                  <a:schemeClr val="bg2">
                    <a:lumMod val="10000"/>
                  </a:schemeClr>
                </a:solidFill>
                <a:effectLst/>
                <a:latin typeface="DeepSeek-CJK-patch"/>
              </a:rPr>
              <a:t>not</a:t>
            </a:r>
            <a:r>
              <a:rPr kumimoji="0" lang="en-US" altLang="en-US" sz="1600" b="0" i="0" u="none" strike="noStrike" cap="none" normalizeH="0" baseline="0" dirty="0">
                <a:ln>
                  <a:noFill/>
                </a:ln>
                <a:solidFill>
                  <a:schemeClr val="bg2">
                    <a:lumMod val="10000"/>
                  </a:schemeClr>
                </a:solidFill>
                <a:effectLst/>
                <a:latin typeface="DeepSeek-CJK-patch"/>
              </a:rPr>
              <a:t> on time).</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10000"/>
                  </a:schemeClr>
                </a:solidFill>
                <a:effectLst/>
                <a:latin typeface="DeepSeek-CJK-patch"/>
              </a:rPr>
              <a:t>Peak near </a:t>
            </a:r>
            <a:r>
              <a:rPr kumimoji="0" lang="en-US" altLang="en-US" sz="1600" b="1" i="0" u="none" strike="noStrike" cap="none" normalizeH="0" baseline="0" dirty="0">
                <a:ln>
                  <a:noFill/>
                </a:ln>
                <a:solidFill>
                  <a:schemeClr val="bg2">
                    <a:lumMod val="10000"/>
                  </a:schemeClr>
                </a:solidFill>
                <a:effectLst/>
                <a:latin typeface="var(--ds-font-family-code)"/>
              </a:rPr>
              <a:t>1.0</a:t>
            </a:r>
            <a:r>
              <a:rPr kumimoji="0" lang="en-US" altLang="en-US" sz="1600" b="0" i="0" u="none" strike="noStrike" cap="none" normalizeH="0" baseline="0" dirty="0">
                <a:ln>
                  <a:noFill/>
                </a:ln>
                <a:solidFill>
                  <a:schemeClr val="bg2">
                    <a:lumMod val="10000"/>
                  </a:schemeClr>
                </a:solidFill>
                <a:effectLst/>
                <a:latin typeface="DeepSeek-CJK-patch"/>
              </a:rPr>
              <a:t>: High count of observations with high values (deliveries </a:t>
            </a:r>
            <a:r>
              <a:rPr kumimoji="0" lang="en-US" altLang="en-US" sz="1600" b="1" i="0" u="none" strike="noStrike" cap="none" normalizeH="0" baseline="0" dirty="0">
                <a:ln>
                  <a:noFill/>
                </a:ln>
                <a:solidFill>
                  <a:schemeClr val="bg2">
                    <a:lumMod val="10000"/>
                  </a:schemeClr>
                </a:solidFill>
                <a:effectLst/>
                <a:latin typeface="DeepSeek-CJK-patch"/>
              </a:rPr>
              <a:t>on time</a:t>
            </a:r>
            <a:r>
              <a:rPr kumimoji="0" lang="en-US" altLang="en-US" sz="1600" b="0" i="0" u="none" strike="noStrike" cap="none" normalizeH="0" baseline="0" dirty="0">
                <a:ln>
                  <a:noFill/>
                </a:ln>
                <a:solidFill>
                  <a:schemeClr val="bg2">
                    <a:lumMod val="10000"/>
                  </a:schemeClr>
                </a:solidFill>
                <a:effectLst/>
                <a:latin typeface="DeepSeek-CJK-patch"/>
              </a:rPr>
              <a:t>).</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2">
                  <a:lumMod val="10000"/>
                </a:schemeClr>
              </a:solidFill>
              <a:effectLst/>
              <a:latin typeface="DeepSeek-CJK-patch"/>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10000"/>
                  </a:schemeClr>
                </a:solidFill>
                <a:effectLst/>
                <a:latin typeface="DeepSeek-CJK-patch"/>
              </a:rPr>
              <a:t>Valley in the middle (~0.5)</a:t>
            </a:r>
            <a:r>
              <a:rPr kumimoji="0" lang="en-US" altLang="en-US" sz="1600" b="0" i="0" u="none" strike="noStrike" cap="none" normalizeH="0" baseline="0" dirty="0">
                <a:ln>
                  <a:noFill/>
                </a:ln>
                <a:solidFill>
                  <a:schemeClr val="bg2">
                    <a:lumMod val="10000"/>
                  </a:schemeClr>
                </a:solidFill>
                <a:effectLst/>
                <a:latin typeface="DeepSeek-CJK-patch"/>
              </a:rPr>
              <a:t>: Few observations fall in the intermediate </a:t>
            </a:r>
            <a:r>
              <a:rPr kumimoji="0" lang="en-US" altLang="en-US" sz="1600" b="0" i="0" u="none" strike="noStrike" cap="none" normalizeH="0" baseline="0" dirty="0" err="1">
                <a:ln>
                  <a:noFill/>
                </a:ln>
                <a:solidFill>
                  <a:schemeClr val="bg2">
                    <a:lumMod val="10000"/>
                  </a:schemeClr>
                </a:solidFill>
                <a:effectLst/>
                <a:latin typeface="DeepSeek-CJK-patch"/>
              </a:rPr>
              <a:t>range,a</a:t>
            </a:r>
            <a:r>
              <a:rPr kumimoji="0" lang="en-US" altLang="en-US" sz="1600" b="0" i="0" u="none" strike="noStrike" cap="none" normalizeH="0" baseline="0" dirty="0">
                <a:ln>
                  <a:noFill/>
                </a:ln>
                <a:solidFill>
                  <a:schemeClr val="bg2">
                    <a:lumMod val="10000"/>
                  </a:schemeClr>
                </a:solidFill>
                <a:effectLst/>
                <a:latin typeface="DeepSeek-CJK-patch"/>
              </a:rPr>
              <a:t> </a:t>
            </a:r>
            <a:r>
              <a:rPr kumimoji="0" lang="en-US" altLang="en-US" sz="1600" b="1" i="0" u="none" strike="noStrike" cap="none" normalizeH="0" baseline="0" dirty="0">
                <a:ln>
                  <a:noFill/>
                </a:ln>
                <a:solidFill>
                  <a:schemeClr val="bg2">
                    <a:lumMod val="10000"/>
                  </a:schemeClr>
                </a:solidFill>
                <a:effectLst/>
                <a:latin typeface="DeepSeek-CJK-patch"/>
              </a:rPr>
              <a:t>binary-like behavior</a:t>
            </a:r>
            <a:r>
              <a:rPr kumimoji="0" lang="en-US" altLang="en-US" sz="1600" b="0" i="0" u="none" strike="noStrike" cap="none" normalizeH="0" baseline="0" dirty="0">
                <a:ln>
                  <a:noFill/>
                </a:ln>
                <a:solidFill>
                  <a:schemeClr val="bg2">
                    <a:lumMod val="10000"/>
                  </a:schemeClr>
                </a:solidFill>
                <a:effectLst/>
                <a:latin typeface="DeepSeek-CJK-patch"/>
              </a:rPr>
              <a:t> most outcomes are either fully on-time or fully late</a:t>
            </a: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17" name="TextBox 16">
            <a:extLst>
              <a:ext uri="{FF2B5EF4-FFF2-40B4-BE49-F238E27FC236}">
                <a16:creationId xmlns:a16="http://schemas.microsoft.com/office/drawing/2014/main" id="{913D09F6-56CF-D692-97DE-ED1FC46AD3E4}"/>
              </a:ext>
            </a:extLst>
          </p:cNvPr>
          <p:cNvSpPr txBox="1"/>
          <p:nvPr/>
        </p:nvSpPr>
        <p:spPr>
          <a:xfrm>
            <a:off x="4419600" y="3964900"/>
            <a:ext cx="4152900" cy="2893100"/>
          </a:xfrm>
          <a:prstGeom prst="rect">
            <a:avLst/>
          </a:prstGeom>
          <a:solidFill>
            <a:schemeClr val="bg1"/>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10000"/>
                  </a:schemeClr>
                </a:solidFill>
                <a:effectLst/>
                <a:latin typeface="DeepSeek-CJK-patch"/>
              </a:rPr>
              <a:t>Median</a:t>
            </a:r>
            <a:r>
              <a:rPr kumimoji="0" lang="en-US" altLang="en-US" sz="1600" b="0" i="0" u="none" strike="noStrike" cap="none" normalizeH="0" baseline="0" dirty="0">
                <a:ln>
                  <a:noFill/>
                </a:ln>
                <a:solidFill>
                  <a:schemeClr val="bg2">
                    <a:lumMod val="10000"/>
                  </a:schemeClr>
                </a:solidFill>
                <a:effectLst/>
                <a:latin typeface="DeepSeek-CJK-patch"/>
              </a:rPr>
              <a:t>: Likely around </a:t>
            </a:r>
            <a:r>
              <a:rPr kumimoji="0" lang="en-US" altLang="en-US" sz="1600" b="0" i="0" u="none" strike="noStrike" cap="none" normalizeH="0" baseline="0" dirty="0">
                <a:ln>
                  <a:noFill/>
                </a:ln>
                <a:solidFill>
                  <a:schemeClr val="bg2">
                    <a:lumMod val="10000"/>
                  </a:schemeClr>
                </a:solidFill>
                <a:effectLst/>
                <a:latin typeface="var(--ds-font-family-code)"/>
              </a:rPr>
              <a:t>0.5</a:t>
            </a:r>
            <a:r>
              <a:rPr kumimoji="0" lang="en-US" altLang="en-US" sz="1600" b="0" i="0" u="none" strike="noStrike" cap="none" normalizeH="0" baseline="0" dirty="0">
                <a:ln>
                  <a:noFill/>
                </a:ln>
                <a:solidFill>
                  <a:schemeClr val="bg2">
                    <a:lumMod val="10000"/>
                  </a:schemeClr>
                </a:solidFill>
                <a:effectLst/>
                <a:latin typeface="DeepSeek-CJK-patch"/>
              </a:rPr>
              <a:t> (middle of the range)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2">
                  <a:lumMod val="10000"/>
                </a:schemeClr>
              </a:solidFill>
              <a:effectLst/>
              <a:latin typeface="DeepSeek-CJK-patch"/>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10000"/>
                  </a:schemeClr>
                </a:solidFill>
                <a:effectLst/>
                <a:latin typeface="DeepSeek-CJK-patch"/>
              </a:rPr>
              <a:t>IQR (Box)</a:t>
            </a:r>
            <a:r>
              <a:rPr kumimoji="0" lang="en-US" altLang="en-US" sz="1600" b="0" i="0" u="none" strike="noStrike" cap="none" normalizeH="0" baseline="0" dirty="0">
                <a:ln>
                  <a:noFill/>
                </a:ln>
                <a:solidFill>
                  <a:schemeClr val="bg2">
                    <a:lumMod val="10000"/>
                  </a:schemeClr>
                </a:solidFill>
                <a:effectLst/>
                <a:latin typeface="DeepSeek-CJK-patch"/>
              </a:rPr>
              <a:t>: Spans a wide range (e.g., </a:t>
            </a:r>
            <a:r>
              <a:rPr kumimoji="0" lang="en-US" altLang="en-US" sz="1600" b="0" i="0" u="none" strike="noStrike" cap="none" normalizeH="0" baseline="0" dirty="0">
                <a:ln>
                  <a:noFill/>
                </a:ln>
                <a:solidFill>
                  <a:schemeClr val="bg2">
                    <a:lumMod val="10000"/>
                  </a:schemeClr>
                </a:solidFill>
                <a:effectLst/>
                <a:latin typeface="var(--ds-font-family-code)"/>
              </a:rPr>
              <a:t>0.2</a:t>
            </a:r>
            <a:r>
              <a:rPr kumimoji="0" lang="en-US" altLang="en-US" sz="1600" b="0" i="0" u="none" strike="noStrike" cap="none" normalizeH="0" baseline="0" dirty="0">
                <a:ln>
                  <a:noFill/>
                </a:ln>
                <a:solidFill>
                  <a:schemeClr val="bg2">
                    <a:lumMod val="10000"/>
                  </a:schemeClr>
                </a:solidFill>
                <a:effectLst/>
                <a:latin typeface="DeepSeek-CJK-patch"/>
              </a:rPr>
              <a:t> to </a:t>
            </a:r>
            <a:r>
              <a:rPr kumimoji="0" lang="en-US" altLang="en-US" sz="1600" b="0" i="0" u="none" strike="noStrike" cap="none" normalizeH="0" baseline="0" dirty="0">
                <a:ln>
                  <a:noFill/>
                </a:ln>
                <a:solidFill>
                  <a:schemeClr val="bg2">
                    <a:lumMod val="10000"/>
                  </a:schemeClr>
                </a:solidFill>
                <a:effectLst/>
                <a:latin typeface="var(--ds-font-family-code)"/>
              </a:rPr>
              <a:t>0.8</a:t>
            </a:r>
            <a:r>
              <a:rPr kumimoji="0" lang="en-US" altLang="en-US" sz="1600" b="0" i="0" u="none" strike="noStrike" cap="none" normalizeH="0" baseline="0" dirty="0">
                <a:ln>
                  <a:noFill/>
                </a:ln>
                <a:solidFill>
                  <a:schemeClr val="bg2">
                    <a:lumMod val="10000"/>
                  </a:schemeClr>
                </a:solidFill>
                <a:effectLst/>
                <a:latin typeface="DeepSeek-CJK-patch"/>
              </a:rPr>
              <a:t>)</a:t>
            </a:r>
          </a:p>
          <a:p>
            <a:pPr marL="457200" marR="0" lvl="1" indent="0" algn="l" defTabSz="914400" rtl="0" eaLnBrk="0" fontAlgn="base" latinLnBrk="0" hangingPunct="0">
              <a:lnSpc>
                <a:spcPct val="100000"/>
              </a:lnSpc>
              <a:spcBef>
                <a:spcPct val="0"/>
              </a:spcBef>
              <a:spcAft>
                <a:spcPct val="0"/>
              </a:spcAft>
              <a:buClrTx/>
              <a:buSzTx/>
              <a:tabLst/>
            </a:pPr>
            <a:endParaRPr lang="en-US" altLang="en-US" sz="1600" dirty="0">
              <a:solidFill>
                <a:schemeClr val="bg2">
                  <a:lumMod val="10000"/>
                </a:schemeClr>
              </a:solidFill>
              <a:latin typeface="DeepSeek-CJK-patch"/>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10000"/>
                  </a:schemeClr>
                </a:solidFill>
                <a:effectLst/>
                <a:latin typeface="DeepSeek-CJK-patch"/>
              </a:rPr>
              <a:t>Outliers</a:t>
            </a:r>
            <a:r>
              <a:rPr kumimoji="0" lang="en-US" altLang="en-US" sz="1600" b="0" i="0" u="none" strike="noStrike" cap="none" normalizeH="0" baseline="0" dirty="0">
                <a:ln>
                  <a:noFill/>
                </a:ln>
                <a:solidFill>
                  <a:schemeClr val="bg2">
                    <a:lumMod val="10000"/>
                  </a:schemeClr>
                </a:solidFill>
                <a:effectLst/>
                <a:latin typeface="DeepSeek-CJK-patch"/>
              </a:rPr>
              <a:t>: Few to none (whiskers cover almost the full range </a:t>
            </a:r>
            <a:r>
              <a:rPr kumimoji="0" lang="en-US" altLang="en-US" sz="1600" b="0" i="0" u="none" strike="noStrike" cap="none" normalizeH="0" baseline="0" dirty="0">
                <a:ln>
                  <a:noFill/>
                </a:ln>
                <a:solidFill>
                  <a:schemeClr val="bg2">
                    <a:lumMod val="10000"/>
                  </a:schemeClr>
                </a:solidFill>
                <a:effectLst/>
                <a:latin typeface="var(--ds-font-family-code)"/>
              </a:rPr>
              <a:t>[0.0, 1.0]</a:t>
            </a:r>
            <a:r>
              <a:rPr kumimoji="0" lang="en-US" altLang="en-US" sz="1600" b="0" i="0" u="none" strike="noStrike" cap="none" normalizeH="0" baseline="0" dirty="0">
                <a:ln>
                  <a:noFill/>
                </a:ln>
                <a:solidFill>
                  <a:schemeClr val="bg2">
                    <a:lumMod val="10000"/>
                  </a:schemeClr>
                </a:solidFill>
                <a:effectLst/>
                <a:latin typeface="DeepSeek-CJK-patch"/>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19" name="TextBox 18">
            <a:extLst>
              <a:ext uri="{FF2B5EF4-FFF2-40B4-BE49-F238E27FC236}">
                <a16:creationId xmlns:a16="http://schemas.microsoft.com/office/drawing/2014/main" id="{2999EEFC-5FD9-A9BA-7DC8-E274C69EB023}"/>
              </a:ext>
            </a:extLst>
          </p:cNvPr>
          <p:cNvSpPr txBox="1"/>
          <p:nvPr/>
        </p:nvSpPr>
        <p:spPr>
          <a:xfrm>
            <a:off x="8823960" y="4389120"/>
            <a:ext cx="3268980" cy="1077218"/>
          </a:xfrm>
          <a:prstGeom prst="rect">
            <a:avLst/>
          </a:prstGeom>
          <a:noFill/>
        </p:spPr>
        <p:txBody>
          <a:bodyPr wrap="square" rtlCol="0">
            <a:spAutoFit/>
          </a:bodyPr>
          <a:lstStyle/>
          <a:p>
            <a:r>
              <a:rPr kumimoji="0" lang="en-US" altLang="en-US" sz="1600" b="0" i="0" u="none" strike="noStrike" cap="none" normalizeH="0" baseline="0" dirty="0">
                <a:ln>
                  <a:noFill/>
                </a:ln>
                <a:solidFill>
                  <a:schemeClr val="bg2">
                    <a:lumMod val="10000"/>
                  </a:schemeClr>
                </a:solidFill>
                <a:effectLst/>
                <a:latin typeface="DeepSeek-CJK-patch"/>
              </a:rPr>
              <a:t>Mirrors the histogram, with </a:t>
            </a:r>
            <a:r>
              <a:rPr kumimoji="0" lang="en-US" altLang="en-US" sz="1600" b="1" i="0" u="none" strike="noStrike" cap="none" normalizeH="0" baseline="0" dirty="0">
                <a:ln>
                  <a:noFill/>
                </a:ln>
                <a:solidFill>
                  <a:schemeClr val="bg2">
                    <a:lumMod val="10000"/>
                  </a:schemeClr>
                </a:solidFill>
                <a:effectLst/>
                <a:latin typeface="DeepSeek-CJK-patch"/>
              </a:rPr>
              <a:t>sharp peaks at </a:t>
            </a:r>
            <a:r>
              <a:rPr kumimoji="0" lang="en-US" altLang="en-US" sz="1600" b="1" i="0" u="none" strike="noStrike" cap="none" normalizeH="0" baseline="0" dirty="0">
                <a:ln>
                  <a:noFill/>
                </a:ln>
                <a:solidFill>
                  <a:schemeClr val="bg2">
                    <a:lumMod val="10000"/>
                  </a:schemeClr>
                </a:solidFill>
                <a:effectLst/>
                <a:latin typeface="var(--ds-font-family-code)"/>
              </a:rPr>
              <a:t>0.0</a:t>
            </a:r>
            <a:r>
              <a:rPr kumimoji="0" lang="en-US" altLang="en-US" sz="1600" b="1" i="0" u="none" strike="noStrike" cap="none" normalizeH="0" baseline="0" dirty="0">
                <a:ln>
                  <a:noFill/>
                </a:ln>
                <a:solidFill>
                  <a:schemeClr val="bg2">
                    <a:lumMod val="10000"/>
                  </a:schemeClr>
                </a:solidFill>
                <a:effectLst/>
                <a:latin typeface="DeepSeek-CJK-patch"/>
              </a:rPr>
              <a:t> and </a:t>
            </a:r>
            <a:r>
              <a:rPr kumimoji="0" lang="en-US" altLang="en-US" sz="1600" b="1" i="0" u="none" strike="noStrike" cap="none" normalizeH="0" baseline="0" dirty="0">
                <a:ln>
                  <a:noFill/>
                </a:ln>
                <a:solidFill>
                  <a:schemeClr val="bg2">
                    <a:lumMod val="10000"/>
                  </a:schemeClr>
                </a:solidFill>
                <a:effectLst/>
                <a:latin typeface="var(--ds-font-family-code)"/>
              </a:rPr>
              <a:t>1.0</a:t>
            </a:r>
            <a:r>
              <a:rPr kumimoji="0" lang="en-US" altLang="en-US" sz="1600" b="0" i="0" u="none" strike="noStrike" cap="none" normalizeH="0" baseline="0" dirty="0">
                <a:ln>
                  <a:noFill/>
                </a:ln>
                <a:solidFill>
                  <a:schemeClr val="bg2">
                    <a:lumMod val="10000"/>
                  </a:schemeClr>
                </a:solidFill>
                <a:effectLst/>
                <a:latin typeface="DeepSeek-CJK-patch"/>
              </a:rPr>
              <a:t> and negligible density in between</a:t>
            </a:r>
            <a:r>
              <a:rPr kumimoji="0" lang="en-US" altLang="en-US" sz="1600" b="0" i="0" u="none" strike="noStrike" cap="none" normalizeH="0" baseline="0" dirty="0">
                <a:ln>
                  <a:noFill/>
                </a:ln>
                <a:solidFill>
                  <a:schemeClr val="bg2">
                    <a:lumMod val="10000"/>
                  </a:schemeClr>
                </a:solidFill>
                <a:effectLst/>
              </a:rPr>
              <a:t> </a:t>
            </a:r>
            <a:endParaRPr kumimoji="0" lang="en-US" altLang="en-US" sz="1600" b="0" i="0" u="none" strike="noStrike" cap="none" normalizeH="0" baseline="0" dirty="0">
              <a:ln>
                <a:noFill/>
              </a:ln>
              <a:solidFill>
                <a:schemeClr val="bg2">
                  <a:lumMod val="10000"/>
                </a:schemeClr>
              </a:solidFill>
              <a:effectLst/>
              <a:latin typeface="Arial" panose="020B0604020202020204" pitchFamily="34" charset="0"/>
            </a:endParaRPr>
          </a:p>
          <a:p>
            <a:endParaRPr lang="en-IN" sz="1600" dirty="0">
              <a:solidFill>
                <a:schemeClr val="bg2">
                  <a:lumMod val="10000"/>
                </a:schemeClr>
              </a:solidFill>
            </a:endParaRPr>
          </a:p>
        </p:txBody>
      </p:sp>
    </p:spTree>
    <p:extLst>
      <p:ext uri="{BB962C8B-B14F-4D97-AF65-F5344CB8AC3E}">
        <p14:creationId xmlns:p14="http://schemas.microsoft.com/office/powerpoint/2010/main" val="9264463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F99B31C7-2A5F-F874-F033-71BAA630B003}"/>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2B5B2BFA-7701-93AB-3B40-E22B0204CCDE}"/>
              </a:ext>
            </a:extLst>
          </p:cNvPr>
          <p:cNvSpPr txBox="1"/>
          <p:nvPr/>
        </p:nvSpPr>
        <p:spPr>
          <a:xfrm>
            <a:off x="137160" y="3915994"/>
            <a:ext cx="4320540" cy="2308324"/>
          </a:xfrm>
          <a:prstGeom prst="rect">
            <a:avLst/>
          </a:prstGeom>
          <a:solidFill>
            <a:schemeClr val="bg1"/>
          </a:solidFill>
        </p:spPr>
        <p:txBody>
          <a:bodyPr wrap="square" rtlCol="0">
            <a:spAutoFit/>
          </a:bodyPr>
          <a:lstStyle/>
          <a:p>
            <a:r>
              <a:rPr lang="en-US" sz="1600" dirty="0"/>
              <a:t>The histogram shows the </a:t>
            </a:r>
            <a:r>
              <a:rPr lang="en-US" sz="1600" b="1" dirty="0"/>
              <a:t>frequency distribution</a:t>
            </a:r>
            <a:r>
              <a:rPr lang="en-US" sz="1600" dirty="0"/>
              <a:t> of the weight of products in grams.</a:t>
            </a:r>
          </a:p>
          <a:p>
            <a:r>
              <a:rPr lang="en-US" sz="1600" dirty="0"/>
              <a:t>The presence of </a:t>
            </a:r>
            <a:r>
              <a:rPr lang="en-US" sz="1600" b="1" dirty="0"/>
              <a:t>two peaks (bimodal distribution)</a:t>
            </a:r>
            <a:r>
              <a:rPr lang="en-US" sz="1600" dirty="0"/>
              <a:t> indicates that there are </a:t>
            </a:r>
            <a:r>
              <a:rPr lang="en-US" sz="1600" b="1" dirty="0"/>
              <a:t>two distinct groups</a:t>
            </a:r>
            <a:r>
              <a:rPr lang="en-US" sz="1600" dirty="0"/>
              <a:t> of product weights.</a:t>
            </a:r>
          </a:p>
          <a:p>
            <a:r>
              <a:rPr lang="en-US" sz="1600" dirty="0"/>
              <a:t>The data has a </a:t>
            </a:r>
            <a:r>
              <a:rPr lang="en-US" sz="1600" b="1" dirty="0"/>
              <a:t>bimodal distribution</a:t>
            </a:r>
            <a:r>
              <a:rPr lang="en-US" sz="1600" dirty="0"/>
              <a:t>, meaning there are two clusters of product weights—one around </a:t>
            </a:r>
            <a:r>
              <a:rPr lang="en-US" sz="1600" b="1" dirty="0"/>
              <a:t>1,000-2,000 g</a:t>
            </a:r>
            <a:r>
              <a:rPr lang="en-US" sz="1600" dirty="0"/>
              <a:t> and another around </a:t>
            </a:r>
            <a:r>
              <a:rPr lang="en-US" sz="1600" b="1" dirty="0"/>
              <a:t>4,000-6,000 g</a:t>
            </a:r>
            <a:r>
              <a:rPr lang="en-US" sz="1600" dirty="0"/>
              <a:t>.</a:t>
            </a:r>
            <a:endParaRPr lang="en-IN" sz="1600" dirty="0"/>
          </a:p>
        </p:txBody>
      </p:sp>
      <p:sp>
        <p:nvSpPr>
          <p:cNvPr id="17" name="TextBox 16">
            <a:extLst>
              <a:ext uri="{FF2B5EF4-FFF2-40B4-BE49-F238E27FC236}">
                <a16:creationId xmlns:a16="http://schemas.microsoft.com/office/drawing/2014/main" id="{48EDE22B-E0EF-E049-D2ED-1400BC0AFF70}"/>
              </a:ext>
            </a:extLst>
          </p:cNvPr>
          <p:cNvSpPr txBox="1"/>
          <p:nvPr/>
        </p:nvSpPr>
        <p:spPr>
          <a:xfrm>
            <a:off x="4594860" y="3821600"/>
            <a:ext cx="3787140" cy="2554545"/>
          </a:xfrm>
          <a:prstGeom prst="rect">
            <a:avLst/>
          </a:prstGeom>
          <a:solidFill>
            <a:schemeClr val="bg1"/>
          </a:solidFill>
        </p:spPr>
        <p:txBody>
          <a:bodyPr wrap="square" rtlCol="0">
            <a:spAutoFit/>
          </a:bodyPr>
          <a:lstStyle/>
          <a:p>
            <a:pPr>
              <a:buFont typeface="Arial" panose="020B0604020202020204" pitchFamily="34" charset="0"/>
              <a:buChar char="•"/>
            </a:pPr>
            <a:r>
              <a:rPr lang="en-US" sz="1600" dirty="0"/>
              <a:t>The boxplot shows the </a:t>
            </a:r>
            <a:r>
              <a:rPr lang="en-US" sz="1600" b="1" dirty="0"/>
              <a:t>spread, median, and outliers</a:t>
            </a:r>
            <a:r>
              <a:rPr lang="en-US" sz="1600" dirty="0"/>
              <a:t> of the weight variable.</a:t>
            </a:r>
          </a:p>
          <a:p>
            <a:pPr algn="just">
              <a:buFont typeface="Arial" panose="020B0604020202020204" pitchFamily="34" charset="0"/>
              <a:buChar char="•"/>
            </a:pPr>
            <a:r>
              <a:rPr lang="en-US" sz="1600" dirty="0"/>
              <a:t>The </a:t>
            </a:r>
            <a:r>
              <a:rPr lang="en-US" sz="1600" b="1" dirty="0"/>
              <a:t>whiskers</a:t>
            </a:r>
            <a:r>
              <a:rPr lang="en-US" sz="1600" dirty="0"/>
              <a:t> extend to show the range of the data, excluding extreme outliers.</a:t>
            </a:r>
          </a:p>
          <a:p>
            <a:pPr>
              <a:buFont typeface="Arial" panose="020B0604020202020204" pitchFamily="34" charset="0"/>
              <a:buChar char="•"/>
            </a:pPr>
            <a:r>
              <a:rPr lang="en-US" sz="1600" dirty="0"/>
              <a:t>The </a:t>
            </a:r>
            <a:r>
              <a:rPr lang="en-US" sz="1600" b="1" dirty="0"/>
              <a:t>median (bold line inside the box)</a:t>
            </a:r>
            <a:r>
              <a:rPr lang="en-US" sz="1600" dirty="0"/>
              <a:t> appears to be slightly skewed towards the upper quartile.</a:t>
            </a:r>
          </a:p>
          <a:p>
            <a:pPr>
              <a:buFont typeface="Arial" panose="020B0604020202020204" pitchFamily="34" charset="0"/>
              <a:buChar char="•"/>
            </a:pPr>
            <a:r>
              <a:rPr lang="en-US" sz="1600" dirty="0"/>
              <a:t>The weight distribution has </a:t>
            </a:r>
            <a:r>
              <a:rPr lang="en-US" sz="1600" b="1" dirty="0"/>
              <a:t>a wide range</a:t>
            </a:r>
            <a:r>
              <a:rPr lang="en-US" sz="1600" dirty="0"/>
              <a:t>, with some potential </a:t>
            </a:r>
            <a:r>
              <a:rPr lang="en-US" sz="1600" b="1" dirty="0"/>
              <a:t>outliers</a:t>
            </a:r>
            <a:r>
              <a:rPr lang="en-US" sz="1600" dirty="0"/>
              <a:t> at the lower and upper ends.</a:t>
            </a:r>
            <a:endParaRPr lang="en-IN" sz="1600" dirty="0"/>
          </a:p>
        </p:txBody>
      </p:sp>
      <p:sp>
        <p:nvSpPr>
          <p:cNvPr id="19" name="TextBox 18">
            <a:extLst>
              <a:ext uri="{FF2B5EF4-FFF2-40B4-BE49-F238E27FC236}">
                <a16:creationId xmlns:a16="http://schemas.microsoft.com/office/drawing/2014/main" id="{A0E4069B-6769-6988-F698-3E3A43011451}"/>
              </a:ext>
            </a:extLst>
          </p:cNvPr>
          <p:cNvSpPr txBox="1"/>
          <p:nvPr/>
        </p:nvSpPr>
        <p:spPr>
          <a:xfrm>
            <a:off x="8519160" y="4021654"/>
            <a:ext cx="3268980" cy="1569660"/>
          </a:xfrm>
          <a:prstGeom prst="rect">
            <a:avLst/>
          </a:prstGeom>
          <a:noFill/>
        </p:spPr>
        <p:txBody>
          <a:bodyPr wrap="square" rtlCol="0">
            <a:spAutoFit/>
          </a:bodyPr>
          <a:lstStyle/>
          <a:p>
            <a:pPr algn="just"/>
            <a:r>
              <a:rPr lang="en-US" sz="1600" b="1" dirty="0"/>
              <a:t>Two distinct groups</a:t>
            </a:r>
            <a:r>
              <a:rPr lang="en-US" sz="1600" dirty="0"/>
              <a:t> of product weights, indicating that the e-commerce platform may be dealing with </a:t>
            </a:r>
            <a:r>
              <a:rPr lang="en-US" sz="1600" b="1" dirty="0"/>
              <a:t>two different categories of products (e.g., lightweight and heavyweight items).</a:t>
            </a:r>
            <a:endParaRPr lang="en-IN" sz="1600" dirty="0">
              <a:solidFill>
                <a:schemeClr val="bg2">
                  <a:lumMod val="10000"/>
                </a:schemeClr>
              </a:solidFill>
            </a:endParaRPr>
          </a:p>
        </p:txBody>
      </p:sp>
      <p:pic>
        <p:nvPicPr>
          <p:cNvPr id="4" name="Picture 3">
            <a:extLst>
              <a:ext uri="{FF2B5EF4-FFF2-40B4-BE49-F238E27FC236}">
                <a16:creationId xmlns:a16="http://schemas.microsoft.com/office/drawing/2014/main" id="{1D90E7C1-C3E2-CD86-64BE-D656A88F9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881534"/>
          </a:xfrm>
          <a:prstGeom prst="rect">
            <a:avLst/>
          </a:prstGeom>
        </p:spPr>
      </p:pic>
    </p:spTree>
    <p:extLst>
      <p:ext uri="{BB962C8B-B14F-4D97-AF65-F5344CB8AC3E}">
        <p14:creationId xmlns:p14="http://schemas.microsoft.com/office/powerpoint/2010/main" val="441049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83B6C38A-0959-7E7A-BCF8-8742360339C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75CC7FD0-6DE9-C4AA-8B4C-B58CB5390913}"/>
              </a:ext>
            </a:extLst>
          </p:cNvPr>
          <p:cNvSpPr txBox="1"/>
          <p:nvPr/>
        </p:nvSpPr>
        <p:spPr>
          <a:xfrm>
            <a:off x="137160" y="3915994"/>
            <a:ext cx="4320540" cy="2554545"/>
          </a:xfrm>
          <a:prstGeom prst="rect">
            <a:avLst/>
          </a:prstGeom>
          <a:solidFill>
            <a:schemeClr val="bg1"/>
          </a:solidFill>
        </p:spPr>
        <p:txBody>
          <a:bodyPr wrap="square" rtlCol="0">
            <a:spAutoFit/>
          </a:bodyPr>
          <a:lstStyle/>
          <a:p>
            <a:pPr>
              <a:buFont typeface="Arial" panose="020B0604020202020204" pitchFamily="34" charset="0"/>
              <a:buChar char="•"/>
            </a:pPr>
            <a:r>
              <a:rPr lang="en-US" sz="1600" dirty="0"/>
              <a:t>The </a:t>
            </a:r>
            <a:r>
              <a:rPr lang="en-US" sz="1600" b="1" dirty="0"/>
              <a:t>x-axis</a:t>
            </a:r>
            <a:r>
              <a:rPr lang="en-US" sz="1600" dirty="0"/>
              <a:t> represents the discount percentage, while the </a:t>
            </a:r>
            <a:r>
              <a:rPr lang="en-US" sz="1600" b="1" dirty="0"/>
              <a:t>y-axis</a:t>
            </a:r>
            <a:r>
              <a:rPr lang="en-US" sz="1600" dirty="0"/>
              <a:t> represents the count of occurrences.</a:t>
            </a:r>
          </a:p>
          <a:p>
            <a:pPr>
              <a:buFont typeface="Arial" panose="020B0604020202020204" pitchFamily="34" charset="0"/>
              <a:buChar char="•"/>
            </a:pPr>
            <a:r>
              <a:rPr lang="en-US" sz="1600" dirty="0"/>
              <a:t>Most of the values are </a:t>
            </a:r>
            <a:r>
              <a:rPr lang="en-US" sz="1600" b="1" dirty="0"/>
              <a:t>concentrated between 0 and 10%</a:t>
            </a:r>
            <a:r>
              <a:rPr lang="en-US" sz="1600" dirty="0"/>
              <a:t>, with a few extending beyond 20%.</a:t>
            </a:r>
          </a:p>
          <a:p>
            <a:pPr>
              <a:buFont typeface="Arial" panose="020B0604020202020204" pitchFamily="34" charset="0"/>
              <a:buChar char="•"/>
            </a:pPr>
            <a:r>
              <a:rPr lang="en-US" sz="1600" dirty="0"/>
              <a:t>The </a:t>
            </a:r>
            <a:r>
              <a:rPr lang="en-US" sz="1600" b="1" dirty="0"/>
              <a:t>distribution is highly skewed to the right</a:t>
            </a:r>
            <a:r>
              <a:rPr lang="en-US" sz="1600" dirty="0"/>
              <a:t>, meaning that higher discounts (above 20%) are much less frequent.</a:t>
            </a:r>
          </a:p>
          <a:p>
            <a:r>
              <a:rPr lang="en-US" sz="1600" dirty="0"/>
              <a:t>Most orders receive </a:t>
            </a:r>
            <a:r>
              <a:rPr lang="en-US" sz="1600" b="1" dirty="0"/>
              <a:t>small discounts (0-10%)</a:t>
            </a:r>
            <a:r>
              <a:rPr lang="en-US" sz="1600" dirty="0"/>
              <a:t>, while higher discounts (above 20%) are rare.</a:t>
            </a:r>
          </a:p>
        </p:txBody>
      </p:sp>
      <p:sp>
        <p:nvSpPr>
          <p:cNvPr id="17" name="TextBox 16">
            <a:extLst>
              <a:ext uri="{FF2B5EF4-FFF2-40B4-BE49-F238E27FC236}">
                <a16:creationId xmlns:a16="http://schemas.microsoft.com/office/drawing/2014/main" id="{2CE2175C-BDBC-9BF6-0820-4FCCD473D40F}"/>
              </a:ext>
            </a:extLst>
          </p:cNvPr>
          <p:cNvSpPr txBox="1"/>
          <p:nvPr/>
        </p:nvSpPr>
        <p:spPr>
          <a:xfrm>
            <a:off x="4594860" y="3821600"/>
            <a:ext cx="3787140" cy="3046988"/>
          </a:xfrm>
          <a:prstGeom prst="rect">
            <a:avLst/>
          </a:prstGeom>
          <a:solidFill>
            <a:schemeClr val="bg1"/>
          </a:solidFill>
        </p:spPr>
        <p:txBody>
          <a:bodyPr wrap="square" rtlCol="0">
            <a:spAutoFit/>
          </a:bodyPr>
          <a:lstStyle/>
          <a:p>
            <a:pPr>
              <a:buFont typeface="Arial" panose="020B0604020202020204" pitchFamily="34" charset="0"/>
              <a:buChar char="•"/>
            </a:pPr>
            <a:r>
              <a:rPr lang="en-US" sz="1600" dirty="0"/>
              <a:t>The </a:t>
            </a:r>
            <a:r>
              <a:rPr lang="en-US" sz="1600" b="1" dirty="0"/>
              <a:t>box</a:t>
            </a:r>
            <a:r>
              <a:rPr lang="en-US" sz="1600" dirty="0"/>
              <a:t> represents the </a:t>
            </a:r>
            <a:r>
              <a:rPr lang="en-US" sz="1600" b="1" dirty="0"/>
              <a:t>interquartile range (IQR)</a:t>
            </a:r>
            <a:r>
              <a:rPr lang="en-US" sz="1600" dirty="0"/>
              <a:t>, which contains the middle 50% of the discount values.</a:t>
            </a:r>
          </a:p>
          <a:p>
            <a:pPr>
              <a:buFont typeface="Arial" panose="020B0604020202020204" pitchFamily="34" charset="0"/>
              <a:buChar char="•"/>
            </a:pPr>
            <a:r>
              <a:rPr lang="en-US" sz="1600" dirty="0"/>
              <a:t>The </a:t>
            </a:r>
            <a:r>
              <a:rPr lang="en-US" sz="1600" b="1" dirty="0"/>
              <a:t>whiskers</a:t>
            </a:r>
            <a:r>
              <a:rPr lang="en-US" sz="1600" dirty="0"/>
              <a:t> extend to show the range, excluding extreme outliers.</a:t>
            </a:r>
          </a:p>
          <a:p>
            <a:pPr>
              <a:buFont typeface="Arial" panose="020B0604020202020204" pitchFamily="34" charset="0"/>
              <a:buChar char="•"/>
            </a:pPr>
            <a:r>
              <a:rPr lang="en-US" sz="1600" dirty="0"/>
              <a:t>The presence of </a:t>
            </a:r>
            <a:r>
              <a:rPr lang="en-US" sz="1600" b="1" dirty="0"/>
              <a:t>many outliers above 20%</a:t>
            </a:r>
            <a:r>
              <a:rPr lang="en-US" sz="1600" dirty="0"/>
              <a:t> suggests that a few products receive exceptionally high discounts.</a:t>
            </a:r>
          </a:p>
          <a:p>
            <a:r>
              <a:rPr lang="en-US" sz="1600" dirty="0"/>
              <a:t>The dataset has </a:t>
            </a:r>
            <a:r>
              <a:rPr lang="en-US" sz="1600" b="1" dirty="0"/>
              <a:t>many high-value outliers</a:t>
            </a:r>
            <a:r>
              <a:rPr lang="en-US" sz="1600" dirty="0"/>
              <a:t>, indicating that some products receive significantly larger discounts compared to the majority.</a:t>
            </a:r>
          </a:p>
        </p:txBody>
      </p:sp>
      <p:sp>
        <p:nvSpPr>
          <p:cNvPr id="19" name="TextBox 18">
            <a:extLst>
              <a:ext uri="{FF2B5EF4-FFF2-40B4-BE49-F238E27FC236}">
                <a16:creationId xmlns:a16="http://schemas.microsoft.com/office/drawing/2014/main" id="{46E43540-B732-4948-087A-EDEBAF54504B}"/>
              </a:ext>
            </a:extLst>
          </p:cNvPr>
          <p:cNvSpPr txBox="1"/>
          <p:nvPr/>
        </p:nvSpPr>
        <p:spPr>
          <a:xfrm>
            <a:off x="8519160" y="3649980"/>
            <a:ext cx="3268980" cy="3046988"/>
          </a:xfrm>
          <a:prstGeom prst="rect">
            <a:avLst/>
          </a:prstGeom>
          <a:noFill/>
        </p:spPr>
        <p:txBody>
          <a:bodyPr wrap="square" rtlCol="0">
            <a:spAutoFit/>
          </a:bodyPr>
          <a:lstStyle/>
          <a:p>
            <a:pPr algn="just">
              <a:buFont typeface="Arial" panose="020B0604020202020204" pitchFamily="34" charset="0"/>
              <a:buChar char="•"/>
            </a:pPr>
            <a:r>
              <a:rPr lang="en-US" sz="1600" dirty="0"/>
              <a:t>The </a:t>
            </a:r>
            <a:r>
              <a:rPr lang="en-US" sz="1600" b="1" dirty="0"/>
              <a:t>Kernel Density Estimation (KDE) plot</a:t>
            </a:r>
            <a:r>
              <a:rPr lang="en-US" sz="1600" dirty="0"/>
              <a:t> shows the </a:t>
            </a:r>
            <a:r>
              <a:rPr lang="en-US" sz="1600" b="1" dirty="0"/>
              <a:t>probability density function (PDF)</a:t>
            </a:r>
            <a:r>
              <a:rPr lang="en-US" sz="1600" dirty="0"/>
              <a:t> of the discount distribution.</a:t>
            </a:r>
          </a:p>
          <a:p>
            <a:pPr algn="just">
              <a:buFont typeface="Arial" panose="020B0604020202020204" pitchFamily="34" charset="0"/>
              <a:buChar char="•"/>
            </a:pPr>
            <a:r>
              <a:rPr lang="en-US" sz="1600" dirty="0"/>
              <a:t>Like the histogram, it confirms the </a:t>
            </a:r>
            <a:r>
              <a:rPr lang="en-US" sz="1600" b="1" dirty="0"/>
              <a:t>right-skewed nature</a:t>
            </a:r>
            <a:r>
              <a:rPr lang="en-US" sz="1600" dirty="0"/>
              <a:t> of the data.</a:t>
            </a:r>
          </a:p>
          <a:p>
            <a:pPr algn="just">
              <a:buFont typeface="Arial" panose="020B0604020202020204" pitchFamily="34" charset="0"/>
              <a:buChar char="•"/>
            </a:pPr>
            <a:r>
              <a:rPr lang="en-US" sz="1600" dirty="0"/>
              <a:t>Most discounts fall in the </a:t>
            </a:r>
            <a:r>
              <a:rPr lang="en-US" sz="1600" b="1" dirty="0"/>
              <a:t>low range (0-10%)</a:t>
            </a:r>
            <a:r>
              <a:rPr lang="en-US" sz="1600" dirty="0"/>
              <a:t>, with a long tail towards higher discount values.</a:t>
            </a:r>
          </a:p>
          <a:p>
            <a:pPr algn="just"/>
            <a:r>
              <a:rPr lang="en-US" sz="1600" dirty="0"/>
              <a:t>The discount distribution is highly </a:t>
            </a:r>
            <a:r>
              <a:rPr lang="en-US" sz="1600" b="1" dirty="0"/>
              <a:t>skewed</a:t>
            </a:r>
            <a:r>
              <a:rPr lang="en-US" sz="1600" dirty="0"/>
              <a:t>, meaning that </a:t>
            </a:r>
            <a:r>
              <a:rPr lang="en-US" sz="1600" b="1" dirty="0"/>
              <a:t>only a few transactions receive high discounts</a:t>
            </a:r>
            <a:r>
              <a:rPr lang="en-US" sz="1600" dirty="0"/>
              <a:t>.</a:t>
            </a:r>
          </a:p>
        </p:txBody>
      </p:sp>
      <p:pic>
        <p:nvPicPr>
          <p:cNvPr id="3" name="Picture 2">
            <a:extLst>
              <a:ext uri="{FF2B5EF4-FFF2-40B4-BE49-F238E27FC236}">
                <a16:creationId xmlns:a16="http://schemas.microsoft.com/office/drawing/2014/main" id="{5B91B475-E57A-19FA-CC02-8190FB51B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314"/>
            <a:ext cx="12192000" cy="3686294"/>
          </a:xfrm>
          <a:prstGeom prst="rect">
            <a:avLst/>
          </a:prstGeom>
        </p:spPr>
      </p:pic>
    </p:spTree>
    <p:extLst>
      <p:ext uri="{BB962C8B-B14F-4D97-AF65-F5344CB8AC3E}">
        <p14:creationId xmlns:p14="http://schemas.microsoft.com/office/powerpoint/2010/main" val="35497834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489A1007-6495-62D8-15A6-0D253ED1469F}"/>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5007C048-A6A5-71A3-4081-9D9F58066576}"/>
              </a:ext>
            </a:extLst>
          </p:cNvPr>
          <p:cNvSpPr txBox="1"/>
          <p:nvPr/>
        </p:nvSpPr>
        <p:spPr>
          <a:xfrm>
            <a:off x="137160" y="3451174"/>
            <a:ext cx="4320540" cy="3046988"/>
          </a:xfrm>
          <a:prstGeom prst="rect">
            <a:avLst/>
          </a:prstGeom>
          <a:solidFill>
            <a:schemeClr val="bg1"/>
          </a:solidFill>
        </p:spPr>
        <p:txBody>
          <a:bodyPr wrap="square" rtlCol="0">
            <a:spAutoFit/>
          </a:bodyPr>
          <a:lstStyle/>
          <a:p>
            <a:pPr>
              <a:buFont typeface="Arial" panose="020B0604020202020204" pitchFamily="34" charset="0"/>
              <a:buChar char="•"/>
            </a:pPr>
            <a:r>
              <a:rPr lang="en-US" sz="1600" dirty="0"/>
              <a:t>The data appears </a:t>
            </a:r>
            <a:r>
              <a:rPr lang="en-US" sz="1600" b="1" dirty="0"/>
              <a:t>discrete</a:t>
            </a:r>
            <a:r>
              <a:rPr lang="en-US" sz="1600" dirty="0"/>
              <a:t>, meaning customers make purchases in specific intervals (e.g., 2, 3, 4, etc.).</a:t>
            </a:r>
          </a:p>
          <a:p>
            <a:pPr>
              <a:buFont typeface="Arial" panose="020B0604020202020204" pitchFamily="34" charset="0"/>
              <a:buChar char="•"/>
            </a:pPr>
            <a:r>
              <a:rPr lang="en-US" sz="1600" dirty="0"/>
              <a:t>The distribution shows </a:t>
            </a:r>
            <a:r>
              <a:rPr lang="en-US" sz="1600" b="1" dirty="0"/>
              <a:t>peaks at certain values (especially at 2, 3, and 4 purchases)</a:t>
            </a:r>
            <a:r>
              <a:rPr lang="en-US" sz="1600" dirty="0"/>
              <a:t>, indicating that most customers have made a small number of prior purchases.</a:t>
            </a:r>
          </a:p>
          <a:p>
            <a:pPr>
              <a:buFont typeface="Arial" panose="020B0604020202020204" pitchFamily="34" charset="0"/>
              <a:buChar char="•"/>
            </a:pPr>
            <a:r>
              <a:rPr lang="en-US" sz="1600" dirty="0"/>
              <a:t>The frequency </a:t>
            </a:r>
            <a:r>
              <a:rPr lang="en-US" sz="1600" b="1" dirty="0"/>
              <a:t>decreases as the number of prior purchases increases</a:t>
            </a:r>
            <a:r>
              <a:rPr lang="en-US" sz="1600" dirty="0"/>
              <a:t>.</a:t>
            </a:r>
          </a:p>
          <a:p>
            <a:r>
              <a:rPr lang="en-US" sz="1600" dirty="0"/>
              <a:t>Most customers have made </a:t>
            </a:r>
            <a:r>
              <a:rPr lang="en-US" sz="1600" b="1" dirty="0"/>
              <a:t>2 to 4 purchases</a:t>
            </a:r>
            <a:r>
              <a:rPr lang="en-US" sz="1600" dirty="0"/>
              <a:t>, while very few have made more than </a:t>
            </a:r>
            <a:r>
              <a:rPr lang="en-US" sz="1600" b="1" dirty="0"/>
              <a:t>6 prior purchases</a:t>
            </a:r>
            <a:r>
              <a:rPr lang="en-US" sz="1600" dirty="0"/>
              <a:t>.</a:t>
            </a:r>
          </a:p>
        </p:txBody>
      </p:sp>
      <p:sp>
        <p:nvSpPr>
          <p:cNvPr id="17" name="TextBox 16">
            <a:extLst>
              <a:ext uri="{FF2B5EF4-FFF2-40B4-BE49-F238E27FC236}">
                <a16:creationId xmlns:a16="http://schemas.microsoft.com/office/drawing/2014/main" id="{693B91B3-1796-BABB-CFEF-8FF7F644D12A}"/>
              </a:ext>
            </a:extLst>
          </p:cNvPr>
          <p:cNvSpPr txBox="1"/>
          <p:nvPr/>
        </p:nvSpPr>
        <p:spPr>
          <a:xfrm>
            <a:off x="4594860" y="3593000"/>
            <a:ext cx="3787140" cy="3046988"/>
          </a:xfrm>
          <a:prstGeom prst="rect">
            <a:avLst/>
          </a:prstGeom>
          <a:solidFill>
            <a:schemeClr val="bg1"/>
          </a:solidFill>
        </p:spPr>
        <p:txBody>
          <a:bodyPr wrap="square" rtlCol="0">
            <a:spAutoFit/>
          </a:bodyPr>
          <a:lstStyle/>
          <a:p>
            <a:pPr>
              <a:buFont typeface="Arial" panose="020B0604020202020204" pitchFamily="34" charset="0"/>
              <a:buChar char="•"/>
            </a:pPr>
            <a:r>
              <a:rPr lang="en-US" sz="1600" dirty="0"/>
              <a:t>The </a:t>
            </a:r>
            <a:r>
              <a:rPr lang="en-US" sz="1600" b="1" dirty="0"/>
              <a:t>whiskers</a:t>
            </a:r>
            <a:r>
              <a:rPr lang="en-US" sz="1600" dirty="0"/>
              <a:t> extend to the minimum and maximum values within a reasonable range.</a:t>
            </a:r>
          </a:p>
          <a:p>
            <a:pPr>
              <a:buFont typeface="Arial" panose="020B0604020202020204" pitchFamily="34" charset="0"/>
              <a:buChar char="•"/>
            </a:pPr>
            <a:r>
              <a:rPr lang="en-US" sz="1600" dirty="0"/>
              <a:t>Several </a:t>
            </a:r>
            <a:r>
              <a:rPr lang="en-US" sz="1600" b="1" dirty="0"/>
              <a:t>outliers</a:t>
            </a:r>
            <a:r>
              <a:rPr lang="en-US" sz="1600" dirty="0"/>
              <a:t> are present at the higher end (6+ purchases), indicating that a few customers have made significantly more purchases than the rest.</a:t>
            </a:r>
          </a:p>
          <a:p>
            <a:r>
              <a:rPr lang="en-US" sz="1600" dirty="0"/>
              <a:t>While most customers have </a:t>
            </a:r>
            <a:r>
              <a:rPr lang="en-US" sz="1600" b="1" dirty="0"/>
              <a:t>fewer prior purchases</a:t>
            </a:r>
            <a:r>
              <a:rPr lang="en-US" sz="1600" dirty="0"/>
              <a:t>, some customers have </a:t>
            </a:r>
            <a:r>
              <a:rPr lang="en-US" sz="1600" b="1" dirty="0"/>
              <a:t>exceptionally high purchase history</a:t>
            </a:r>
            <a:r>
              <a:rPr lang="en-US" sz="1600" dirty="0"/>
              <a:t>, which appear as outliers.</a:t>
            </a:r>
          </a:p>
          <a:p>
            <a:endParaRPr lang="en-US" sz="1600" dirty="0"/>
          </a:p>
        </p:txBody>
      </p:sp>
      <p:sp>
        <p:nvSpPr>
          <p:cNvPr id="19" name="TextBox 18">
            <a:extLst>
              <a:ext uri="{FF2B5EF4-FFF2-40B4-BE49-F238E27FC236}">
                <a16:creationId xmlns:a16="http://schemas.microsoft.com/office/drawing/2014/main" id="{DEC6A25C-1E4A-53FB-FB68-536847026BB8}"/>
              </a:ext>
            </a:extLst>
          </p:cNvPr>
          <p:cNvSpPr txBox="1"/>
          <p:nvPr/>
        </p:nvSpPr>
        <p:spPr>
          <a:xfrm>
            <a:off x="8519160" y="3451174"/>
            <a:ext cx="3672840" cy="3539430"/>
          </a:xfrm>
          <a:prstGeom prst="rect">
            <a:avLst/>
          </a:prstGeom>
          <a:noFill/>
        </p:spPr>
        <p:txBody>
          <a:bodyPr wrap="square" rtlCol="0">
            <a:spAutoFit/>
          </a:bodyPr>
          <a:lstStyle/>
          <a:p>
            <a:pPr>
              <a:buFont typeface="Arial" panose="020B0604020202020204" pitchFamily="34" charset="0"/>
              <a:buChar char="•"/>
            </a:pPr>
            <a:r>
              <a:rPr lang="en-US" sz="1600" dirty="0"/>
              <a:t>The </a:t>
            </a:r>
            <a:r>
              <a:rPr lang="en-US" sz="1600" b="1" dirty="0"/>
              <a:t>Kernel Density Estimation (KDE) plot</a:t>
            </a:r>
            <a:r>
              <a:rPr lang="en-US" sz="1600" dirty="0"/>
              <a:t> represents the probability density function of prior purchases.</a:t>
            </a:r>
          </a:p>
          <a:p>
            <a:pPr>
              <a:buFont typeface="Arial" panose="020B0604020202020204" pitchFamily="34" charset="0"/>
              <a:buChar char="•"/>
            </a:pPr>
            <a:r>
              <a:rPr lang="en-US" sz="1600" dirty="0"/>
              <a:t>it shows </a:t>
            </a:r>
            <a:r>
              <a:rPr lang="en-US" sz="1600" b="1" dirty="0"/>
              <a:t>multiple peaks</a:t>
            </a:r>
            <a:r>
              <a:rPr lang="en-US" sz="1600" dirty="0"/>
              <a:t>, confirming that customers tend to make purchases in discrete intervals.</a:t>
            </a:r>
          </a:p>
          <a:p>
            <a:pPr>
              <a:buFont typeface="Arial" panose="020B0604020202020204" pitchFamily="34" charset="0"/>
              <a:buChar char="•"/>
            </a:pPr>
            <a:r>
              <a:rPr lang="en-US" sz="1600" dirty="0"/>
              <a:t>The highest peaks are at </a:t>
            </a:r>
            <a:r>
              <a:rPr lang="en-US" sz="1600" b="1" dirty="0"/>
              <a:t>2, 3, and 4 prior purchases</a:t>
            </a:r>
            <a:r>
              <a:rPr lang="en-US" sz="1600" dirty="0"/>
              <a:t>, aligning with the histogram.</a:t>
            </a:r>
          </a:p>
          <a:p>
            <a:pPr>
              <a:buFont typeface="Arial" panose="020B0604020202020204" pitchFamily="34" charset="0"/>
              <a:buChar char="•"/>
            </a:pPr>
            <a:r>
              <a:rPr lang="en-US" sz="1600" dirty="0"/>
              <a:t>The probability density decreases as the number of prior purchases increases.</a:t>
            </a:r>
          </a:p>
          <a:p>
            <a:pPr>
              <a:buFont typeface="Arial" panose="020B0604020202020204" pitchFamily="34" charset="0"/>
              <a:buChar char="•"/>
            </a:pPr>
            <a:r>
              <a:rPr lang="en-US" sz="1600" dirty="0"/>
              <a:t>The </a:t>
            </a:r>
            <a:r>
              <a:rPr lang="en-US" sz="1600" b="1" dirty="0"/>
              <a:t>purchase pattern is not uniform</a:t>
            </a:r>
            <a:r>
              <a:rPr lang="en-US" sz="1600" dirty="0"/>
              <a:t>—most customers buy only a few times, while repeat buyers are relatively rare.</a:t>
            </a:r>
          </a:p>
          <a:p>
            <a:pPr algn="just"/>
            <a:endParaRPr lang="en-US" sz="1600" dirty="0"/>
          </a:p>
        </p:txBody>
      </p:sp>
      <p:pic>
        <p:nvPicPr>
          <p:cNvPr id="4" name="Picture 3">
            <a:extLst>
              <a:ext uri="{FF2B5EF4-FFF2-40B4-BE49-F238E27FC236}">
                <a16:creationId xmlns:a16="http://schemas.microsoft.com/office/drawing/2014/main" id="{B9C83555-26DE-635D-C0BE-443C967AE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 y="161032"/>
            <a:ext cx="11917680" cy="3267968"/>
          </a:xfrm>
          <a:prstGeom prst="rect">
            <a:avLst/>
          </a:prstGeom>
        </p:spPr>
      </p:pic>
    </p:spTree>
    <p:extLst>
      <p:ext uri="{BB962C8B-B14F-4D97-AF65-F5344CB8AC3E}">
        <p14:creationId xmlns:p14="http://schemas.microsoft.com/office/powerpoint/2010/main" val="39690135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6A877EFD-07E2-F93C-2E52-0B308CEC66E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B3526B7F-5608-0837-8458-79113F8B4EFE}"/>
              </a:ext>
            </a:extLst>
          </p:cNvPr>
          <p:cNvSpPr txBox="1"/>
          <p:nvPr/>
        </p:nvSpPr>
        <p:spPr>
          <a:xfrm>
            <a:off x="137160" y="3451174"/>
            <a:ext cx="4320540" cy="3293209"/>
          </a:xfrm>
          <a:prstGeom prst="rect">
            <a:avLst/>
          </a:prstGeom>
          <a:solidFill>
            <a:schemeClr val="bg1"/>
          </a:solidFill>
        </p:spPr>
        <p:txBody>
          <a:bodyPr wrap="square" rtlCol="0">
            <a:spAutoFit/>
          </a:bodyPr>
          <a:lstStyle/>
          <a:p>
            <a:pPr>
              <a:buFont typeface="Arial" panose="020B0604020202020204" pitchFamily="34" charset="0"/>
              <a:buChar char="•"/>
            </a:pPr>
            <a:r>
              <a:rPr lang="en-US" sz="1600" dirty="0"/>
              <a:t>The </a:t>
            </a:r>
            <a:r>
              <a:rPr lang="en-US" sz="1600" b="1" dirty="0"/>
              <a:t>x-axis</a:t>
            </a:r>
            <a:r>
              <a:rPr lang="en-US" sz="1600" dirty="0"/>
              <a:t> represents the cost of the product, while the </a:t>
            </a:r>
            <a:r>
              <a:rPr lang="en-US" sz="1600" b="1" dirty="0"/>
              <a:t>y-axis</a:t>
            </a:r>
            <a:r>
              <a:rPr lang="en-US" sz="1600" dirty="0"/>
              <a:t> represents the count (frequency).</a:t>
            </a:r>
          </a:p>
          <a:p>
            <a:pPr>
              <a:buFont typeface="Arial" panose="020B0604020202020204" pitchFamily="34" charset="0"/>
              <a:buChar char="•"/>
            </a:pPr>
            <a:r>
              <a:rPr lang="en-US" sz="1600" dirty="0"/>
              <a:t>The histogram shows that </a:t>
            </a:r>
            <a:r>
              <a:rPr lang="en-US" sz="1600" b="1" dirty="0"/>
              <a:t>most product costs are concentrated between 150 and 300 units</a:t>
            </a:r>
            <a:r>
              <a:rPr lang="en-US" sz="1600" dirty="0"/>
              <a:t>.</a:t>
            </a:r>
          </a:p>
          <a:p>
            <a:pPr>
              <a:buFont typeface="Arial" panose="020B0604020202020204" pitchFamily="34" charset="0"/>
              <a:buChar char="•"/>
            </a:pPr>
            <a:r>
              <a:rPr lang="en-US" sz="1600" dirty="0"/>
              <a:t>There are </a:t>
            </a:r>
            <a:r>
              <a:rPr lang="en-US" sz="1600" b="1" dirty="0"/>
              <a:t>two peaks</a:t>
            </a:r>
            <a:r>
              <a:rPr lang="en-US" sz="1600" dirty="0"/>
              <a:t> (bimodal distribution), indicating that there may be </a:t>
            </a:r>
            <a:r>
              <a:rPr lang="en-US" sz="1600" b="1" dirty="0"/>
              <a:t>two common price ranges</a:t>
            </a:r>
            <a:r>
              <a:rPr lang="en-US" sz="1600" dirty="0"/>
              <a:t>.</a:t>
            </a:r>
          </a:p>
          <a:p>
            <a:pPr>
              <a:buFont typeface="Arial" panose="020B0604020202020204" pitchFamily="34" charset="0"/>
              <a:buChar char="•"/>
            </a:pPr>
            <a:r>
              <a:rPr lang="en-US" sz="1600" dirty="0"/>
              <a:t>The distribution is </a:t>
            </a:r>
            <a:r>
              <a:rPr lang="en-US" sz="1600" b="1" dirty="0"/>
              <a:t>right-skewed</a:t>
            </a:r>
            <a:r>
              <a:rPr lang="en-US" sz="1600" dirty="0"/>
              <a:t>, meaning that a few products have </a:t>
            </a:r>
            <a:r>
              <a:rPr lang="en-US" sz="1600" b="1" dirty="0"/>
              <a:t>higher prices</a:t>
            </a:r>
            <a:r>
              <a:rPr lang="en-US" sz="1600" dirty="0"/>
              <a:t>, but most are within a moderate range.</a:t>
            </a:r>
          </a:p>
          <a:p>
            <a:r>
              <a:rPr lang="en-US" sz="1600" dirty="0"/>
              <a:t>Most products are priced </a:t>
            </a:r>
            <a:r>
              <a:rPr lang="en-US" sz="1600" b="1" dirty="0"/>
              <a:t>between 150 and 300</a:t>
            </a:r>
            <a:r>
              <a:rPr lang="en-US" sz="1600" dirty="0"/>
              <a:t>, with a noticeable </a:t>
            </a:r>
            <a:r>
              <a:rPr lang="en-US" sz="1600" b="1" dirty="0"/>
              <a:t>increase in frequency around 250</a:t>
            </a:r>
            <a:r>
              <a:rPr lang="en-US" sz="1600" dirty="0"/>
              <a:t>.</a:t>
            </a:r>
          </a:p>
        </p:txBody>
      </p:sp>
      <p:sp>
        <p:nvSpPr>
          <p:cNvPr id="17" name="TextBox 16">
            <a:extLst>
              <a:ext uri="{FF2B5EF4-FFF2-40B4-BE49-F238E27FC236}">
                <a16:creationId xmlns:a16="http://schemas.microsoft.com/office/drawing/2014/main" id="{8179A459-0C1A-39F6-A556-7DFF9C8E69AA}"/>
              </a:ext>
            </a:extLst>
          </p:cNvPr>
          <p:cNvSpPr txBox="1"/>
          <p:nvPr/>
        </p:nvSpPr>
        <p:spPr>
          <a:xfrm>
            <a:off x="4594860" y="3553531"/>
            <a:ext cx="3787140" cy="3293209"/>
          </a:xfrm>
          <a:prstGeom prst="rect">
            <a:avLst/>
          </a:prstGeom>
          <a:solidFill>
            <a:schemeClr val="bg1"/>
          </a:solidFill>
        </p:spPr>
        <p:txBody>
          <a:bodyPr wrap="square" rtlCol="0">
            <a:spAutoFit/>
          </a:bodyPr>
          <a:lstStyle/>
          <a:p>
            <a:pPr>
              <a:buFont typeface="Arial" panose="020B0604020202020204" pitchFamily="34" charset="0"/>
              <a:buChar char="•"/>
            </a:pPr>
            <a:r>
              <a:rPr lang="en-US" sz="1600" dirty="0"/>
              <a:t>The </a:t>
            </a:r>
            <a:r>
              <a:rPr lang="en-US" sz="1600" b="1" dirty="0"/>
              <a:t>boxplot</a:t>
            </a:r>
            <a:r>
              <a:rPr lang="en-US" sz="1600" dirty="0"/>
              <a:t> summarizes the spread and variability of product costs.</a:t>
            </a:r>
          </a:p>
          <a:p>
            <a:pPr>
              <a:buFont typeface="Arial" panose="020B0604020202020204" pitchFamily="34" charset="0"/>
              <a:buChar char="•"/>
            </a:pPr>
            <a:r>
              <a:rPr lang="en-US" sz="1600" dirty="0"/>
              <a:t>The </a:t>
            </a:r>
            <a:r>
              <a:rPr lang="en-US" sz="1600" b="1" dirty="0"/>
              <a:t>box</a:t>
            </a:r>
            <a:r>
              <a:rPr lang="en-US" sz="1600" dirty="0"/>
              <a:t> represents the interquartile range (</a:t>
            </a:r>
            <a:r>
              <a:rPr lang="en-US" sz="1600" b="1" dirty="0"/>
              <a:t>IQR</a:t>
            </a:r>
            <a:r>
              <a:rPr lang="en-US" sz="1600" dirty="0"/>
              <a:t>), covering the middle 50% of the data.</a:t>
            </a:r>
          </a:p>
          <a:p>
            <a:pPr>
              <a:buFont typeface="Arial" panose="020B0604020202020204" pitchFamily="34" charset="0"/>
              <a:buChar char="•"/>
            </a:pPr>
            <a:r>
              <a:rPr lang="en-US" sz="1600" dirty="0"/>
              <a:t>The </a:t>
            </a:r>
            <a:r>
              <a:rPr lang="en-US" sz="1600" b="1" dirty="0"/>
              <a:t>whiskers</a:t>
            </a:r>
            <a:r>
              <a:rPr lang="en-US" sz="1600" dirty="0"/>
              <a:t> extend to the minimum and maximum values that are not considered outliers.</a:t>
            </a:r>
          </a:p>
          <a:p>
            <a:pPr>
              <a:buFont typeface="Arial" panose="020B0604020202020204" pitchFamily="34" charset="0"/>
              <a:buChar char="•"/>
            </a:pPr>
            <a:r>
              <a:rPr lang="en-US" sz="1600" dirty="0"/>
              <a:t>There are </a:t>
            </a:r>
            <a:r>
              <a:rPr lang="en-US" sz="1600" b="1" dirty="0"/>
              <a:t>no extreme outliers</a:t>
            </a:r>
            <a:r>
              <a:rPr lang="en-US" sz="1600" dirty="0"/>
              <a:t>, meaning most product costs fall within a reasonable range.</a:t>
            </a:r>
          </a:p>
          <a:p>
            <a:r>
              <a:rPr lang="en-US" sz="1600" dirty="0"/>
              <a:t>The </a:t>
            </a:r>
            <a:r>
              <a:rPr lang="en-US" sz="1600" b="1" dirty="0"/>
              <a:t>median cost</a:t>
            </a:r>
            <a:r>
              <a:rPr lang="en-US" sz="1600" dirty="0"/>
              <a:t> (middle line in the box) is </a:t>
            </a:r>
            <a:r>
              <a:rPr lang="en-US" sz="1600" b="1" dirty="0"/>
              <a:t>around 225-250</a:t>
            </a:r>
            <a:r>
              <a:rPr lang="en-US" sz="1600" dirty="0"/>
              <a:t>, and prices are </a:t>
            </a:r>
            <a:r>
              <a:rPr lang="en-US" sz="1600" b="1" dirty="0"/>
              <a:t>evenly distributed within the range</a:t>
            </a:r>
            <a:r>
              <a:rPr lang="en-US" sz="1600" dirty="0"/>
              <a:t>.</a:t>
            </a:r>
          </a:p>
        </p:txBody>
      </p:sp>
      <p:sp>
        <p:nvSpPr>
          <p:cNvPr id="19" name="TextBox 18">
            <a:extLst>
              <a:ext uri="{FF2B5EF4-FFF2-40B4-BE49-F238E27FC236}">
                <a16:creationId xmlns:a16="http://schemas.microsoft.com/office/drawing/2014/main" id="{55CF8B42-CEE1-0F13-5795-731147A4C042}"/>
              </a:ext>
            </a:extLst>
          </p:cNvPr>
          <p:cNvSpPr txBox="1"/>
          <p:nvPr/>
        </p:nvSpPr>
        <p:spPr>
          <a:xfrm>
            <a:off x="8519160" y="3451174"/>
            <a:ext cx="3672840" cy="2800767"/>
          </a:xfrm>
          <a:prstGeom prst="rect">
            <a:avLst/>
          </a:prstGeom>
          <a:noFill/>
        </p:spPr>
        <p:txBody>
          <a:bodyPr wrap="square" rtlCol="0">
            <a:spAutoFit/>
          </a:bodyPr>
          <a:lstStyle/>
          <a:p>
            <a:pPr>
              <a:buFont typeface="Arial" panose="020B0604020202020204" pitchFamily="34" charset="0"/>
              <a:buChar char="•"/>
            </a:pPr>
            <a:r>
              <a:rPr lang="en-US" sz="1600" dirty="0"/>
              <a:t>The </a:t>
            </a:r>
            <a:r>
              <a:rPr lang="en-US" sz="1600" b="1" dirty="0"/>
              <a:t>smooth curve</a:t>
            </a:r>
            <a:r>
              <a:rPr lang="en-US" sz="1600" dirty="0"/>
              <a:t> helps us see the overall shape of the distribution.</a:t>
            </a:r>
          </a:p>
          <a:p>
            <a:pPr>
              <a:buFont typeface="Arial" panose="020B0604020202020204" pitchFamily="34" charset="0"/>
              <a:buChar char="•"/>
            </a:pPr>
            <a:r>
              <a:rPr lang="en-US" sz="1600" dirty="0"/>
              <a:t>The </a:t>
            </a:r>
            <a:r>
              <a:rPr lang="en-US" sz="1600" b="1" dirty="0"/>
              <a:t>highest peak</a:t>
            </a:r>
            <a:r>
              <a:rPr lang="en-US" sz="1600" dirty="0"/>
              <a:t> is around </a:t>
            </a:r>
            <a:r>
              <a:rPr lang="en-US" sz="1600" b="1" dirty="0"/>
              <a:t>250 units</a:t>
            </a:r>
            <a:r>
              <a:rPr lang="en-US" sz="1600" dirty="0"/>
              <a:t>, suggesting that this is the most common price.</a:t>
            </a:r>
          </a:p>
          <a:p>
            <a:pPr>
              <a:buFont typeface="Arial" panose="020B0604020202020204" pitchFamily="34" charset="0"/>
              <a:buChar char="•"/>
            </a:pPr>
            <a:r>
              <a:rPr lang="en-US" sz="1600" dirty="0"/>
              <a:t>The distribution appears </a:t>
            </a:r>
            <a:r>
              <a:rPr lang="en-US" sz="1600" b="1" dirty="0"/>
              <a:t>right-skewed</a:t>
            </a:r>
            <a:r>
              <a:rPr lang="en-US" sz="1600" dirty="0"/>
              <a:t>, similar to the histogram.</a:t>
            </a:r>
          </a:p>
          <a:p>
            <a:r>
              <a:rPr lang="en-US" sz="1600" dirty="0"/>
              <a:t>Most products are </a:t>
            </a:r>
            <a:r>
              <a:rPr lang="en-US" sz="1600" b="1" dirty="0"/>
              <a:t>clustered between 150 and 300</a:t>
            </a:r>
            <a:r>
              <a:rPr lang="en-US" sz="1600" dirty="0"/>
              <a:t>, and the KDE confirms the presence of </a:t>
            </a:r>
            <a:r>
              <a:rPr lang="en-US" sz="1600" b="1" dirty="0"/>
              <a:t>two peaks</a:t>
            </a:r>
            <a:r>
              <a:rPr lang="en-US" sz="1600" dirty="0"/>
              <a:t>.</a:t>
            </a:r>
          </a:p>
          <a:p>
            <a:pPr algn="just"/>
            <a:endParaRPr lang="en-US" sz="1600" dirty="0"/>
          </a:p>
        </p:txBody>
      </p:sp>
      <p:pic>
        <p:nvPicPr>
          <p:cNvPr id="3" name="Picture 2">
            <a:extLst>
              <a:ext uri="{FF2B5EF4-FFF2-40B4-BE49-F238E27FC236}">
                <a16:creationId xmlns:a16="http://schemas.microsoft.com/office/drawing/2014/main" id="{46FC717D-9865-8C5C-A6C8-87C8DFEC1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 y="0"/>
            <a:ext cx="11917680" cy="3451174"/>
          </a:xfrm>
          <a:prstGeom prst="rect">
            <a:avLst/>
          </a:prstGeom>
        </p:spPr>
      </p:pic>
    </p:spTree>
    <p:extLst>
      <p:ext uri="{BB962C8B-B14F-4D97-AF65-F5344CB8AC3E}">
        <p14:creationId xmlns:p14="http://schemas.microsoft.com/office/powerpoint/2010/main" val="7300954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0FB0767E-6AE8-E9F2-A98D-F14DC9E21C7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8C8ABFCF-F187-440D-167A-ED1BA9B72116}"/>
              </a:ext>
            </a:extLst>
          </p:cNvPr>
          <p:cNvSpPr txBox="1"/>
          <p:nvPr/>
        </p:nvSpPr>
        <p:spPr>
          <a:xfrm>
            <a:off x="297180" y="3697395"/>
            <a:ext cx="4137660" cy="2739211"/>
          </a:xfrm>
          <a:prstGeom prst="rect">
            <a:avLst/>
          </a:prstGeom>
          <a:solidFill>
            <a:schemeClr val="bg1"/>
          </a:solidFill>
        </p:spPr>
        <p:txBody>
          <a:bodyPr wrap="square" rtlCol="0">
            <a:spAutoFit/>
          </a:bodyPr>
          <a:lstStyle/>
          <a:p>
            <a:pPr algn="l">
              <a:spcBef>
                <a:spcPts val="300"/>
              </a:spcBef>
            </a:pPr>
            <a:r>
              <a:rPr lang="en-US" b="1" i="0" dirty="0">
                <a:solidFill>
                  <a:schemeClr val="bg2">
                    <a:lumMod val="10000"/>
                  </a:schemeClr>
                </a:solidFill>
                <a:effectLst/>
                <a:latin typeface="DeepSeek-CJK-patch"/>
              </a:rPr>
              <a:t>Left-Skewed</a:t>
            </a:r>
            <a:r>
              <a:rPr lang="en-US" b="0" i="0" dirty="0">
                <a:solidFill>
                  <a:schemeClr val="bg2">
                    <a:lumMod val="10000"/>
                  </a:schemeClr>
                </a:solidFill>
                <a:effectLst/>
                <a:latin typeface="DeepSeek-CJK-patch"/>
              </a:rPr>
              <a:t>: Most ratings are concentrated between </a:t>
            </a:r>
            <a:r>
              <a:rPr lang="en-US" b="1" i="0" dirty="0">
                <a:solidFill>
                  <a:schemeClr val="bg2">
                    <a:lumMod val="10000"/>
                  </a:schemeClr>
                </a:solidFill>
                <a:effectLst/>
                <a:latin typeface="DeepSeek-CJK-patch"/>
              </a:rPr>
              <a:t>4.0–5.0</a:t>
            </a:r>
            <a:r>
              <a:rPr lang="en-US" b="0" i="0" dirty="0">
                <a:solidFill>
                  <a:schemeClr val="bg2">
                    <a:lumMod val="10000"/>
                  </a:schemeClr>
                </a:solidFill>
                <a:effectLst/>
                <a:latin typeface="DeepSeek-CJK-patch"/>
              </a:rPr>
              <a:t>, with fewer low ratings.</a:t>
            </a:r>
          </a:p>
          <a:p>
            <a:pPr algn="l">
              <a:spcBef>
                <a:spcPts val="300"/>
              </a:spcBef>
            </a:pPr>
            <a:endParaRPr lang="en-US" b="0" i="0" dirty="0">
              <a:solidFill>
                <a:schemeClr val="bg2">
                  <a:lumMod val="10000"/>
                </a:schemeClr>
              </a:solidFill>
              <a:effectLst/>
              <a:latin typeface="DeepSeek-CJK-patch"/>
            </a:endParaRPr>
          </a:p>
          <a:p>
            <a:pPr algn="l">
              <a:spcBef>
                <a:spcPts val="300"/>
              </a:spcBef>
            </a:pPr>
            <a:r>
              <a:rPr lang="en-US" b="1" i="0" dirty="0">
                <a:solidFill>
                  <a:schemeClr val="bg2">
                    <a:lumMod val="10000"/>
                  </a:schemeClr>
                </a:solidFill>
                <a:effectLst/>
                <a:latin typeface="DeepSeek-CJK-patch"/>
              </a:rPr>
              <a:t>Peak at 5.0</a:t>
            </a:r>
            <a:r>
              <a:rPr lang="en-US" b="0" i="0" dirty="0">
                <a:solidFill>
                  <a:schemeClr val="bg2">
                    <a:lumMod val="10000"/>
                  </a:schemeClr>
                </a:solidFill>
                <a:effectLst/>
                <a:latin typeface="DeepSeek-CJK-patch"/>
              </a:rPr>
              <a:t>: The highest bar indicates </a:t>
            </a:r>
            <a:r>
              <a:rPr lang="en-US" b="1" i="0" dirty="0">
                <a:solidFill>
                  <a:schemeClr val="bg2">
                    <a:lumMod val="10000"/>
                  </a:schemeClr>
                </a:solidFill>
                <a:effectLst/>
                <a:latin typeface="DeepSeek-CJK-patch"/>
              </a:rPr>
              <a:t>5-star ratings are the most frequent</a:t>
            </a:r>
            <a:r>
              <a:rPr lang="en-US" b="0" i="0" dirty="0">
                <a:solidFill>
                  <a:schemeClr val="bg2">
                    <a:lumMod val="10000"/>
                  </a:schemeClr>
                </a:solidFill>
                <a:effectLst/>
                <a:latin typeface="DeepSeek-CJK-patch"/>
              </a:rPr>
              <a:t>.</a:t>
            </a:r>
          </a:p>
          <a:p>
            <a:pPr algn="l">
              <a:spcBef>
                <a:spcPts val="300"/>
              </a:spcBef>
            </a:pPr>
            <a:endParaRPr lang="en-US" b="0" i="0" dirty="0">
              <a:solidFill>
                <a:schemeClr val="bg2">
                  <a:lumMod val="10000"/>
                </a:schemeClr>
              </a:solidFill>
              <a:effectLst/>
              <a:latin typeface="DeepSeek-CJK-patch"/>
            </a:endParaRPr>
          </a:p>
          <a:p>
            <a:pPr algn="l">
              <a:spcBef>
                <a:spcPts val="300"/>
              </a:spcBef>
            </a:pPr>
            <a:r>
              <a:rPr lang="en-US" b="1" i="0" dirty="0">
                <a:solidFill>
                  <a:schemeClr val="bg2">
                    <a:lumMod val="10000"/>
                  </a:schemeClr>
                </a:solidFill>
                <a:effectLst/>
                <a:latin typeface="DeepSeek-CJK-patch"/>
              </a:rPr>
              <a:t>Low Frequency Below 3.0</a:t>
            </a:r>
            <a:r>
              <a:rPr lang="en-US" b="0" i="0" dirty="0">
                <a:solidFill>
                  <a:schemeClr val="bg2">
                    <a:lumMod val="10000"/>
                  </a:schemeClr>
                </a:solidFill>
                <a:effectLst/>
                <a:latin typeface="DeepSeek-CJK-patch"/>
              </a:rPr>
              <a:t>: Very few ratings fall below 3 stars.</a:t>
            </a:r>
          </a:p>
        </p:txBody>
      </p:sp>
      <p:sp>
        <p:nvSpPr>
          <p:cNvPr id="17" name="TextBox 16">
            <a:extLst>
              <a:ext uri="{FF2B5EF4-FFF2-40B4-BE49-F238E27FC236}">
                <a16:creationId xmlns:a16="http://schemas.microsoft.com/office/drawing/2014/main" id="{3889018F-2413-8D6F-8119-00972CF0B6B9}"/>
              </a:ext>
            </a:extLst>
          </p:cNvPr>
          <p:cNvSpPr txBox="1"/>
          <p:nvPr/>
        </p:nvSpPr>
        <p:spPr>
          <a:xfrm>
            <a:off x="4202430" y="3210631"/>
            <a:ext cx="3787140" cy="3223959"/>
          </a:xfrm>
          <a:prstGeom prst="rect">
            <a:avLst/>
          </a:prstGeom>
          <a:solidFill>
            <a:schemeClr val="bg1"/>
          </a:solidFill>
        </p:spPr>
        <p:txBody>
          <a:bodyPr wrap="square" rtlCol="0">
            <a:spAutoFit/>
          </a:bodyPr>
          <a:lstStyle/>
          <a:p>
            <a:pPr algn="l"/>
            <a:endParaRPr lang="en-US" b="0" i="0" dirty="0">
              <a:solidFill>
                <a:schemeClr val="bg2">
                  <a:lumMod val="10000"/>
                </a:schemeClr>
              </a:solidFill>
              <a:effectLst/>
              <a:latin typeface="DeepSeek-CJK-patch"/>
            </a:endParaRPr>
          </a:p>
          <a:p>
            <a:pPr lvl="1" algn="l">
              <a:spcBef>
                <a:spcPts val="300"/>
              </a:spcBef>
            </a:pPr>
            <a:r>
              <a:rPr lang="en-US" b="1" i="0" dirty="0">
                <a:solidFill>
                  <a:schemeClr val="bg2">
                    <a:lumMod val="10000"/>
                  </a:schemeClr>
                </a:solidFill>
                <a:effectLst/>
                <a:latin typeface="DeepSeek-CJK-patch"/>
              </a:rPr>
              <a:t>Median (Q2)</a:t>
            </a:r>
            <a:r>
              <a:rPr lang="en-US" b="0" i="0" dirty="0">
                <a:solidFill>
                  <a:schemeClr val="bg2">
                    <a:lumMod val="10000"/>
                  </a:schemeClr>
                </a:solidFill>
                <a:effectLst/>
                <a:latin typeface="DeepSeek-CJK-patch"/>
              </a:rPr>
              <a:t>: ~4.5 (high, confirming the skew toward top ratings).</a:t>
            </a:r>
          </a:p>
          <a:p>
            <a:pPr lvl="1" algn="l">
              <a:spcBef>
                <a:spcPts val="300"/>
              </a:spcBef>
            </a:pPr>
            <a:r>
              <a:rPr lang="en-US" b="1" i="0" dirty="0">
                <a:solidFill>
                  <a:schemeClr val="bg2">
                    <a:lumMod val="10000"/>
                  </a:schemeClr>
                </a:solidFill>
                <a:effectLst/>
                <a:latin typeface="DeepSeek-CJK-patch"/>
              </a:rPr>
              <a:t>IQR (Q1–Q3)</a:t>
            </a:r>
            <a:r>
              <a:rPr lang="en-US" b="0" i="0" dirty="0">
                <a:solidFill>
                  <a:schemeClr val="bg2">
                    <a:lumMod val="10000"/>
                  </a:schemeClr>
                </a:solidFill>
                <a:effectLst/>
                <a:latin typeface="DeepSeek-CJK-patch"/>
              </a:rPr>
              <a:t>: Middle 50% spans </a:t>
            </a:r>
            <a:r>
              <a:rPr lang="en-US" b="1" i="0" dirty="0">
                <a:solidFill>
                  <a:schemeClr val="bg2">
                    <a:lumMod val="10000"/>
                  </a:schemeClr>
                </a:solidFill>
                <a:effectLst/>
                <a:latin typeface="DeepSeek-CJK-patch"/>
              </a:rPr>
              <a:t>~4.0–5.0</a:t>
            </a:r>
            <a:r>
              <a:rPr lang="en-US" b="0" i="0" dirty="0">
                <a:solidFill>
                  <a:schemeClr val="bg2">
                    <a:lumMod val="10000"/>
                  </a:schemeClr>
                </a:solidFill>
                <a:effectLst/>
                <a:latin typeface="DeepSeek-CJK-patch"/>
              </a:rPr>
              <a:t>—narrow and high.</a:t>
            </a:r>
          </a:p>
          <a:p>
            <a:pPr lvl="1" algn="l">
              <a:spcBef>
                <a:spcPts val="300"/>
              </a:spcBef>
            </a:pPr>
            <a:r>
              <a:rPr lang="en-US" b="1" i="0" dirty="0">
                <a:solidFill>
                  <a:schemeClr val="bg2">
                    <a:lumMod val="10000"/>
                  </a:schemeClr>
                </a:solidFill>
                <a:effectLst/>
                <a:latin typeface="DeepSeek-CJK-patch"/>
              </a:rPr>
              <a:t>Whiskers</a:t>
            </a:r>
            <a:r>
              <a:rPr lang="en-US" b="0" i="0" dirty="0">
                <a:solidFill>
                  <a:schemeClr val="bg2">
                    <a:lumMod val="10000"/>
                  </a:schemeClr>
                </a:solidFill>
                <a:effectLst/>
                <a:latin typeface="DeepSeek-CJK-patch"/>
              </a:rPr>
              <a:t>: Extend down to </a:t>
            </a:r>
            <a:r>
              <a:rPr lang="en-US" b="1" i="0" dirty="0">
                <a:solidFill>
                  <a:schemeClr val="bg2">
                    <a:lumMod val="10000"/>
                  </a:schemeClr>
                </a:solidFill>
                <a:effectLst/>
                <a:latin typeface="DeepSeek-CJK-patch"/>
              </a:rPr>
              <a:t>~1.0</a:t>
            </a:r>
            <a:r>
              <a:rPr lang="en-US" b="0" i="0" dirty="0">
                <a:solidFill>
                  <a:schemeClr val="bg2">
                    <a:lumMod val="10000"/>
                  </a:schemeClr>
                </a:solidFill>
                <a:effectLst/>
                <a:latin typeface="DeepSeek-CJK-patch"/>
              </a:rPr>
              <a:t> (rare low ratings) with </a:t>
            </a:r>
            <a:r>
              <a:rPr lang="en-US" b="1" i="0" dirty="0">
                <a:solidFill>
                  <a:schemeClr val="bg2">
                    <a:lumMod val="10000"/>
                  </a:schemeClr>
                </a:solidFill>
                <a:effectLst/>
                <a:latin typeface="DeepSeek-CJK-patch"/>
              </a:rPr>
              <a:t>no outliers</a:t>
            </a:r>
            <a:r>
              <a:rPr lang="en-US" b="0" i="0" dirty="0">
                <a:solidFill>
                  <a:schemeClr val="bg2">
                    <a:lumMod val="10000"/>
                  </a:schemeClr>
                </a:solidFill>
                <a:effectLst/>
                <a:latin typeface="DeepSeek-CJK-patch"/>
              </a:rPr>
              <a:t>.</a:t>
            </a:r>
          </a:p>
          <a:p>
            <a:endParaRPr lang="en-US" sz="1600" dirty="0">
              <a:solidFill>
                <a:schemeClr val="bg2">
                  <a:lumMod val="10000"/>
                </a:schemeClr>
              </a:solidFill>
            </a:endParaRPr>
          </a:p>
        </p:txBody>
      </p:sp>
      <p:sp>
        <p:nvSpPr>
          <p:cNvPr id="19" name="TextBox 18">
            <a:extLst>
              <a:ext uri="{FF2B5EF4-FFF2-40B4-BE49-F238E27FC236}">
                <a16:creationId xmlns:a16="http://schemas.microsoft.com/office/drawing/2014/main" id="{04432DAE-01CD-ABBF-66B2-C3D8DDBE2E86}"/>
              </a:ext>
            </a:extLst>
          </p:cNvPr>
          <p:cNvSpPr txBox="1"/>
          <p:nvPr/>
        </p:nvSpPr>
        <p:spPr>
          <a:xfrm>
            <a:off x="8221980" y="3697395"/>
            <a:ext cx="3672840" cy="2108269"/>
          </a:xfrm>
          <a:prstGeom prst="rect">
            <a:avLst/>
          </a:prstGeom>
          <a:noFill/>
        </p:spPr>
        <p:txBody>
          <a:bodyPr wrap="square" rtlCol="0">
            <a:spAutoFit/>
          </a:bodyPr>
          <a:lstStyle/>
          <a:p>
            <a:pPr algn="l">
              <a:spcBef>
                <a:spcPts val="300"/>
              </a:spcBef>
            </a:pPr>
            <a:r>
              <a:rPr lang="en-US" b="1" i="0" dirty="0">
                <a:solidFill>
                  <a:schemeClr val="bg2">
                    <a:lumMod val="10000"/>
                  </a:schemeClr>
                </a:solidFill>
                <a:effectLst/>
                <a:latin typeface="DeepSeek-CJK-patch"/>
              </a:rPr>
              <a:t>Sharp Peak at 5.0</a:t>
            </a:r>
            <a:r>
              <a:rPr lang="en-US" b="0" i="0" dirty="0">
                <a:solidFill>
                  <a:schemeClr val="bg2">
                    <a:lumMod val="10000"/>
                  </a:schemeClr>
                </a:solidFill>
                <a:effectLst/>
                <a:latin typeface="DeepSeek-CJK-patch"/>
              </a:rPr>
              <a:t>: Reinforces dominance of 5-star ratings.</a:t>
            </a:r>
          </a:p>
          <a:p>
            <a:pPr algn="l">
              <a:spcBef>
                <a:spcPts val="300"/>
              </a:spcBef>
            </a:pPr>
            <a:r>
              <a:rPr lang="en-US" b="1" i="0" dirty="0">
                <a:solidFill>
                  <a:schemeClr val="bg2">
                    <a:lumMod val="10000"/>
                  </a:schemeClr>
                </a:solidFill>
                <a:effectLst/>
                <a:latin typeface="DeepSeek-CJK-patch"/>
              </a:rPr>
              <a:t>Minor Bump at 4.0</a:t>
            </a:r>
            <a:r>
              <a:rPr lang="en-US" b="0" i="0" dirty="0">
                <a:solidFill>
                  <a:schemeClr val="bg2">
                    <a:lumMod val="10000"/>
                  </a:schemeClr>
                </a:solidFill>
                <a:effectLst/>
                <a:latin typeface="DeepSeek-CJK-patch"/>
              </a:rPr>
              <a:t>: Secondary common rating.</a:t>
            </a:r>
          </a:p>
          <a:p>
            <a:pPr algn="l">
              <a:spcBef>
                <a:spcPts val="300"/>
              </a:spcBef>
            </a:pPr>
            <a:r>
              <a:rPr lang="en-US" b="1" i="0" dirty="0">
                <a:solidFill>
                  <a:schemeClr val="bg2">
                    <a:lumMod val="10000"/>
                  </a:schemeClr>
                </a:solidFill>
                <a:effectLst/>
                <a:latin typeface="DeepSeek-CJK-patch"/>
              </a:rPr>
              <a:t>Near-Zero Density Below 3.0</a:t>
            </a:r>
            <a:r>
              <a:rPr lang="en-US" b="0" i="0" dirty="0">
                <a:solidFill>
                  <a:schemeClr val="bg2">
                    <a:lumMod val="10000"/>
                  </a:schemeClr>
                </a:solidFill>
                <a:effectLst/>
                <a:latin typeface="DeepSeek-CJK-patch"/>
              </a:rPr>
              <a:t>: Almost no poor ratings.</a:t>
            </a:r>
          </a:p>
          <a:p>
            <a:pPr algn="just"/>
            <a:endParaRPr lang="en-US" dirty="0">
              <a:solidFill>
                <a:schemeClr val="bg2">
                  <a:lumMod val="10000"/>
                </a:schemeClr>
              </a:solidFill>
            </a:endParaRPr>
          </a:p>
        </p:txBody>
      </p:sp>
      <p:pic>
        <p:nvPicPr>
          <p:cNvPr id="4" name="Picture 3">
            <a:extLst>
              <a:ext uri="{FF2B5EF4-FFF2-40B4-BE49-F238E27FC236}">
                <a16:creationId xmlns:a16="http://schemas.microsoft.com/office/drawing/2014/main" id="{4A813216-35CA-85F7-4C0C-B69B723E5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 y="0"/>
            <a:ext cx="11597640" cy="3358492"/>
          </a:xfrm>
          <a:prstGeom prst="rect">
            <a:avLst/>
          </a:prstGeom>
        </p:spPr>
      </p:pic>
    </p:spTree>
    <p:extLst>
      <p:ext uri="{BB962C8B-B14F-4D97-AF65-F5344CB8AC3E}">
        <p14:creationId xmlns:p14="http://schemas.microsoft.com/office/powerpoint/2010/main" val="30918995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726B4131-885A-7DFD-F4EF-851D10B25BB1}"/>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B0B2AF50-B242-358E-F649-638E581CE2BB}"/>
              </a:ext>
            </a:extLst>
          </p:cNvPr>
          <p:cNvSpPr txBox="1"/>
          <p:nvPr/>
        </p:nvSpPr>
        <p:spPr>
          <a:xfrm>
            <a:off x="99060" y="3160604"/>
            <a:ext cx="4274820" cy="2893100"/>
          </a:xfrm>
          <a:prstGeom prst="rect">
            <a:avLst/>
          </a:prstGeom>
          <a:solidFill>
            <a:schemeClr val="bg1"/>
          </a:solid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The histogram shows distinct bars for each integer number of calls. The highest frequency occurs at </a:t>
            </a:r>
            <a:r>
              <a:rPr kumimoji="0" lang="en-US" altLang="en-US" sz="1400" b="1" i="0" u="none" strike="noStrike" cap="none" normalizeH="0" baseline="0" dirty="0">
                <a:ln>
                  <a:noFill/>
                </a:ln>
                <a:solidFill>
                  <a:schemeClr val="tx1"/>
                </a:solidFill>
                <a:effectLst/>
              </a:rPr>
              <a:t>4 calls</a:t>
            </a:r>
            <a:r>
              <a:rPr kumimoji="0" lang="en-US" altLang="en-US" sz="1400" b="0" i="0" u="none" strike="noStrike" cap="none" normalizeH="0" baseline="0" dirty="0">
                <a:ln>
                  <a:noFill/>
                </a:ln>
                <a:solidFill>
                  <a:schemeClr val="tx1"/>
                </a:solidFill>
                <a:effectLst/>
              </a:rPr>
              <a:t>, followed closely by </a:t>
            </a:r>
            <a:r>
              <a:rPr kumimoji="0" lang="en-US" altLang="en-US" sz="1400" b="1" i="0" u="none" strike="noStrike" cap="none" normalizeH="0" baseline="0" dirty="0">
                <a:ln>
                  <a:noFill/>
                </a:ln>
                <a:solidFill>
                  <a:schemeClr val="tx1"/>
                </a:solidFill>
                <a:effectLst/>
              </a:rPr>
              <a:t>3 calls</a:t>
            </a:r>
            <a:r>
              <a:rPr kumimoji="0" lang="en-US" altLang="en-US" sz="1400"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There are also significant counts for 2, 5, and 6 calls, with a lower frequency for 7 calls. </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The distribution is </a:t>
            </a:r>
            <a:r>
              <a:rPr kumimoji="0" lang="en-US" altLang="en-US" sz="1400" b="1" i="0" u="none" strike="noStrike" cap="none" normalizeH="0" baseline="0" dirty="0">
                <a:ln>
                  <a:noFill/>
                </a:ln>
                <a:solidFill>
                  <a:schemeClr val="tx1"/>
                </a:solidFill>
                <a:effectLst/>
              </a:rPr>
              <a:t>multimodal</a:t>
            </a:r>
            <a:r>
              <a:rPr kumimoji="0" lang="en-US" altLang="en-US" sz="1400" b="0" i="0" u="none" strike="noStrike" cap="none" normalizeH="0" baseline="0" dirty="0">
                <a:ln>
                  <a:noFill/>
                </a:ln>
                <a:solidFill>
                  <a:schemeClr val="tx1"/>
                </a:solidFill>
                <a:effectLst/>
              </a:rPr>
              <a:t>, with peaks at each integer value, indicating customers commonly make specific numbers of calls rather than a continuous range. </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The most common numbers of customer care calls are 3 and 4, with 4 being the most frequent. </a:t>
            </a:r>
            <a:endParaRPr lang="en-US" sz="1600" b="0" i="0" dirty="0">
              <a:solidFill>
                <a:schemeClr val="bg2">
                  <a:lumMod val="10000"/>
                </a:schemeClr>
              </a:solidFill>
              <a:effectLst/>
            </a:endParaRPr>
          </a:p>
        </p:txBody>
      </p:sp>
      <p:sp>
        <p:nvSpPr>
          <p:cNvPr id="17" name="TextBox 16">
            <a:extLst>
              <a:ext uri="{FF2B5EF4-FFF2-40B4-BE49-F238E27FC236}">
                <a16:creationId xmlns:a16="http://schemas.microsoft.com/office/drawing/2014/main" id="{7D36756E-86C9-9DCB-BC95-974465567DDB}"/>
              </a:ext>
            </a:extLst>
          </p:cNvPr>
          <p:cNvSpPr txBox="1"/>
          <p:nvPr/>
        </p:nvSpPr>
        <p:spPr>
          <a:xfrm>
            <a:off x="4404360" y="2998529"/>
            <a:ext cx="3787140" cy="369332"/>
          </a:xfrm>
          <a:prstGeom prst="rect">
            <a:avLst/>
          </a:prstGeom>
          <a:solidFill>
            <a:schemeClr val="bg1"/>
          </a:solidFill>
        </p:spPr>
        <p:txBody>
          <a:bodyPr wrap="square" rtlCol="0">
            <a:spAutoFit/>
          </a:bodyPr>
          <a:lstStyle/>
          <a:p>
            <a:pPr algn="l"/>
            <a:endParaRPr lang="en-US" b="0" i="0" dirty="0">
              <a:solidFill>
                <a:schemeClr val="bg2">
                  <a:lumMod val="10000"/>
                </a:schemeClr>
              </a:solidFill>
              <a:effectLst/>
              <a:latin typeface="DeepSeek-CJK-patch"/>
            </a:endParaRPr>
          </a:p>
        </p:txBody>
      </p:sp>
      <p:sp>
        <p:nvSpPr>
          <p:cNvPr id="19" name="TextBox 18">
            <a:extLst>
              <a:ext uri="{FF2B5EF4-FFF2-40B4-BE49-F238E27FC236}">
                <a16:creationId xmlns:a16="http://schemas.microsoft.com/office/drawing/2014/main" id="{E5216570-C6E6-E714-DF79-7712F495E22D}"/>
              </a:ext>
            </a:extLst>
          </p:cNvPr>
          <p:cNvSpPr txBox="1"/>
          <p:nvPr/>
        </p:nvSpPr>
        <p:spPr>
          <a:xfrm>
            <a:off x="8281035" y="2880360"/>
            <a:ext cx="3672840" cy="397031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The Kernel Density Estimation (KDE) plot shows a smoothed probability density of the number of customer care calls. </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rPr>
              <a:t>Shape &amp; Peaks:</a:t>
            </a:r>
            <a:r>
              <a:rPr kumimoji="0" lang="en-US" altLang="en-US" sz="1400" b="0" i="0" u="none" strike="noStrike" cap="none" normalizeH="0" baseline="0" dirty="0">
                <a:ln>
                  <a:noFill/>
                </a:ln>
                <a:solidFill>
                  <a:schemeClr val="tx1"/>
                </a:solidFill>
                <a:effectLst/>
              </a:rPr>
              <a:t> The smooth curve highlights the </a:t>
            </a:r>
            <a:r>
              <a:rPr kumimoji="0" lang="en-US" altLang="en-US" sz="1400" b="1" i="0" u="none" strike="noStrike" cap="none" normalizeH="0" baseline="0" dirty="0">
                <a:ln>
                  <a:noFill/>
                </a:ln>
                <a:solidFill>
                  <a:schemeClr val="tx1"/>
                </a:solidFill>
                <a:effectLst/>
              </a:rPr>
              <a:t>multimodal nature</a:t>
            </a:r>
            <a:r>
              <a:rPr kumimoji="0" lang="en-US" altLang="en-US" sz="1400" b="0" i="0" u="none" strike="noStrike" cap="none" normalizeH="0" baseline="0" dirty="0">
                <a:ln>
                  <a:noFill/>
                </a:ln>
                <a:solidFill>
                  <a:schemeClr val="tx1"/>
                </a:solidFill>
                <a:effectLst/>
              </a:rPr>
              <a:t> of the distribution, with distinct peaks roughly centered over the integer values 2, 3, 4, 5, and 6.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The </a:t>
            </a:r>
            <a:r>
              <a:rPr kumimoji="0" lang="en-US" altLang="en-US" sz="1400" b="1" i="0" u="none" strike="noStrike" cap="none" normalizeH="0" baseline="0" dirty="0">
                <a:ln>
                  <a:noFill/>
                </a:ln>
                <a:solidFill>
                  <a:schemeClr val="tx1"/>
                </a:solidFill>
                <a:effectLst/>
              </a:rPr>
              <a:t>highest peak is clearly at 4 calls</a:t>
            </a:r>
            <a:r>
              <a:rPr kumimoji="0" lang="en-US" altLang="en-US" sz="1400" b="0" i="0" u="none" strike="noStrike" cap="none" normalizeH="0" baseline="0" dirty="0">
                <a:ln>
                  <a:noFill/>
                </a:ln>
                <a:solidFill>
                  <a:schemeClr val="tx1"/>
                </a:solidFill>
                <a:effectLst/>
              </a:rPr>
              <a:t>, confirming it as the mode or most probable number of calls. Significant density is also seen around 3 and 5 calls.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rPr>
              <a:t>The KDE plot reinforces that specific numbers of calls (especially 3, 4, and 5) are common, with 4 being the most prominent frequency. </a:t>
            </a:r>
            <a:endParaRPr lang="en-US" sz="1400" dirty="0">
              <a:solidFill>
                <a:schemeClr val="bg2">
                  <a:lumMod val="10000"/>
                </a:schemeClr>
              </a:solidFill>
            </a:endParaRPr>
          </a:p>
        </p:txBody>
      </p:sp>
      <p:pic>
        <p:nvPicPr>
          <p:cNvPr id="3" name="Picture 2">
            <a:extLst>
              <a:ext uri="{FF2B5EF4-FFF2-40B4-BE49-F238E27FC236}">
                <a16:creationId xmlns:a16="http://schemas.microsoft.com/office/drawing/2014/main" id="{BC5D7EE8-5485-6117-CF0E-5D68264F9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 y="-1"/>
            <a:ext cx="12009120" cy="3160605"/>
          </a:xfrm>
          <a:prstGeom prst="rect">
            <a:avLst/>
          </a:prstGeom>
        </p:spPr>
      </p:pic>
      <p:sp>
        <p:nvSpPr>
          <p:cNvPr id="7" name="TextBox 6">
            <a:extLst>
              <a:ext uri="{FF2B5EF4-FFF2-40B4-BE49-F238E27FC236}">
                <a16:creationId xmlns:a16="http://schemas.microsoft.com/office/drawing/2014/main" id="{B5B531B2-B5C5-E486-9BF9-1F0A08F348A7}"/>
              </a:ext>
            </a:extLst>
          </p:cNvPr>
          <p:cNvSpPr txBox="1"/>
          <p:nvPr/>
        </p:nvSpPr>
        <p:spPr>
          <a:xfrm>
            <a:off x="4469130" y="2880360"/>
            <a:ext cx="3787140" cy="397031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rPr>
              <a:t>Summary of the distribution's central tendency and spread for customer care calls.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rPr>
              <a:t>The box represents the interquartile range (IQR), showing that the middle 50% of the data falls between </a:t>
            </a:r>
            <a:r>
              <a:rPr kumimoji="0" lang="en-US" altLang="en-US" sz="1400" b="1" i="0" u="none" strike="noStrike" cap="none" normalizeH="0" baseline="0" dirty="0">
                <a:ln>
                  <a:noFill/>
                </a:ln>
                <a:effectLst/>
              </a:rPr>
              <a:t>3 and 5 calls</a:t>
            </a:r>
            <a:r>
              <a:rPr kumimoji="0" lang="en-US" altLang="en-US" sz="1400" b="0" i="0" u="none" strike="noStrike" cap="none" normalizeH="0" baseline="0" dirty="0">
                <a:ln>
                  <a:noFill/>
                </a:ln>
                <a:effectLst/>
              </a:rPr>
              <a:t>. The median (the line inside the box) is at </a:t>
            </a:r>
            <a:r>
              <a:rPr kumimoji="0" lang="en-US" altLang="en-US" sz="1400" b="1" i="0" u="none" strike="noStrike" cap="none" normalizeH="0" baseline="0" dirty="0">
                <a:ln>
                  <a:noFill/>
                </a:ln>
                <a:effectLst/>
              </a:rPr>
              <a:t>4 calls</a:t>
            </a:r>
            <a:r>
              <a:rPr kumimoji="0" lang="en-US" altLang="en-US" sz="1400" b="0" i="0" u="none" strike="noStrike" cap="none" normalizeH="0" baseline="0" dirty="0">
                <a:ln>
                  <a:noFill/>
                </a:ln>
                <a:effectLst/>
              </a:rPr>
              <a:t>.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rPr>
              <a:t>The whiskers extend from the minimum value of </a:t>
            </a:r>
            <a:r>
              <a:rPr kumimoji="0" lang="en-US" altLang="en-US" sz="1400" b="1" i="0" u="none" strike="noStrike" cap="none" normalizeH="0" baseline="0" dirty="0">
                <a:ln>
                  <a:noFill/>
                </a:ln>
                <a:effectLst/>
              </a:rPr>
              <a:t>2 calls</a:t>
            </a:r>
            <a:r>
              <a:rPr kumimoji="0" lang="en-US" altLang="en-US" sz="1400" b="0" i="0" u="none" strike="noStrike" cap="none" normalizeH="0" baseline="0" dirty="0">
                <a:ln>
                  <a:noFill/>
                </a:ln>
                <a:effectLst/>
              </a:rPr>
              <a:t> to </a:t>
            </a:r>
            <a:r>
              <a:rPr kumimoji="0" lang="en-US" altLang="en-US" sz="1400" b="1" i="0" u="none" strike="noStrike" cap="none" normalizeH="0" baseline="0" dirty="0">
                <a:ln>
                  <a:noFill/>
                </a:ln>
                <a:effectLst/>
              </a:rPr>
              <a:t>6 calls</a:t>
            </a:r>
            <a:r>
              <a:rPr kumimoji="0" lang="en-US" altLang="en-US" sz="1400" b="0" i="0" u="none" strike="noStrike" cap="none" normalizeH="0" baseline="0" dirty="0">
                <a:ln>
                  <a:noFill/>
                </a:ln>
                <a:effectLst/>
              </a:rPr>
              <a:t>. The value of 7 calls might be considered an outlier, falling outside the main range indicated by the whiskers.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rPr>
              <a:t>The median number of customer care calls is 4, with half of the instances involving 3 to 5 calls. The typical range is between 2 and 6 calls. </a:t>
            </a:r>
          </a:p>
          <a:p>
            <a:endParaRPr lang="en-IN" sz="1400" dirty="0"/>
          </a:p>
        </p:txBody>
      </p:sp>
    </p:spTree>
    <p:extLst>
      <p:ext uri="{BB962C8B-B14F-4D97-AF65-F5344CB8AC3E}">
        <p14:creationId xmlns:p14="http://schemas.microsoft.com/office/powerpoint/2010/main" val="26096666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A8E3F4-59A0-AC72-3EE3-123ED20D6054}"/>
              </a:ext>
            </a:extLst>
          </p:cNvPr>
          <p:cNvSpPr txBox="1"/>
          <p:nvPr/>
        </p:nvSpPr>
        <p:spPr>
          <a:xfrm>
            <a:off x="883920" y="912614"/>
            <a:ext cx="10386060" cy="954107"/>
          </a:xfrm>
          <a:prstGeom prst="rect">
            <a:avLst/>
          </a:prstGeom>
          <a:noFill/>
        </p:spPr>
        <p:txBody>
          <a:bodyPr wrap="square">
            <a:spAutoFit/>
          </a:bodyPr>
          <a:lstStyle/>
          <a:p>
            <a:pPr algn="ctr"/>
            <a:r>
              <a:rPr lang="en-IN" sz="2800" b="1" i="0" dirty="0">
                <a:solidFill>
                  <a:srgbClr val="000080"/>
                </a:solidFill>
                <a:effectLst/>
                <a:latin typeface="system-ui"/>
              </a:rPr>
              <a:t> </a:t>
            </a:r>
            <a:endParaRPr lang="en-US" sz="2800" b="1" i="0" dirty="0">
              <a:solidFill>
                <a:srgbClr val="000080"/>
              </a:solidFill>
              <a:effectLst/>
              <a:latin typeface="system-ui"/>
            </a:endParaRPr>
          </a:p>
          <a:p>
            <a:pPr algn="ctr"/>
            <a:endParaRPr lang="en-IN" sz="2800" b="1" i="0" dirty="0">
              <a:solidFill>
                <a:srgbClr val="000080"/>
              </a:solidFill>
              <a:effectLst/>
              <a:latin typeface="system-ui"/>
            </a:endParaRPr>
          </a:p>
        </p:txBody>
      </p:sp>
      <p:sp>
        <p:nvSpPr>
          <p:cNvPr id="6" name="TextBox 5">
            <a:extLst>
              <a:ext uri="{FF2B5EF4-FFF2-40B4-BE49-F238E27FC236}">
                <a16:creationId xmlns:a16="http://schemas.microsoft.com/office/drawing/2014/main" id="{2676E8BF-F086-2A5C-75AB-050BDCB8B297}"/>
              </a:ext>
            </a:extLst>
          </p:cNvPr>
          <p:cNvSpPr txBox="1"/>
          <p:nvPr/>
        </p:nvSpPr>
        <p:spPr>
          <a:xfrm>
            <a:off x="441960" y="1743611"/>
            <a:ext cx="6568440" cy="3231654"/>
          </a:xfrm>
          <a:prstGeom prst="rect">
            <a:avLst/>
          </a:prstGeom>
          <a:noFill/>
        </p:spPr>
        <p:txBody>
          <a:bodyPr wrap="square" rtlCol="0">
            <a:spAutoFit/>
          </a:bodyPr>
          <a:lstStyle/>
          <a:p>
            <a:pPr algn="just"/>
            <a:r>
              <a:rPr kumimoji="0" lang="en-US" altLang="en-US" sz="2800" b="0" i="0" u="none" strike="noStrike" cap="none" normalizeH="0" baseline="0" dirty="0">
                <a:ln>
                  <a:noFill/>
                </a:ln>
                <a:solidFill>
                  <a:schemeClr val="tx1"/>
                </a:solidFill>
                <a:effectLst/>
              </a:rPr>
              <a:t>Prevents dominance of larger magnitude features.</a:t>
            </a:r>
          </a:p>
          <a:p>
            <a:pPr algn="just"/>
            <a:r>
              <a:rPr kumimoji="0" lang="en-US" altLang="en-US" sz="2800" b="0" i="0" u="none" strike="noStrike" cap="none" normalizeH="0" baseline="0" dirty="0">
                <a:ln>
                  <a:noFill/>
                </a:ln>
                <a:solidFill>
                  <a:schemeClr val="tx1"/>
                </a:solidFill>
                <a:effectLst/>
              </a:rPr>
              <a:t>Standardizes numerical features to </a:t>
            </a:r>
            <a:r>
              <a:rPr kumimoji="0" lang="en-US" altLang="en-US" sz="2800" b="1" i="0" u="none" strike="noStrike" cap="none" normalizeH="0" baseline="0" dirty="0">
                <a:ln>
                  <a:noFill/>
                </a:ln>
                <a:solidFill>
                  <a:schemeClr val="tx1"/>
                </a:solidFill>
                <a:effectLst/>
              </a:rPr>
              <a:t>mean = 0, standard deviation = 1</a:t>
            </a:r>
            <a:r>
              <a:rPr kumimoji="0" lang="en-US" altLang="en-US" sz="2800" b="0" i="0" u="none" strike="noStrike" cap="none" normalizeH="0" baseline="0" dirty="0">
                <a:ln>
                  <a:noFill/>
                </a:ln>
                <a:solidFill>
                  <a:schemeClr val="tx1"/>
                </a:solidFill>
                <a:effectLst/>
              </a:rPr>
              <a:t>.</a:t>
            </a:r>
          </a:p>
          <a:p>
            <a:pPr algn="just"/>
            <a:r>
              <a:rPr lang="en-US" sz="2800" dirty="0"/>
              <a:t>Divides data into training (80%) and testing (20%) sets.</a:t>
            </a:r>
            <a:endParaRPr kumimoji="0" lang="en-US" altLang="en-US" sz="2800" b="0" i="0" u="none" strike="noStrike" cap="none" normalizeH="0" baseline="0" dirty="0">
              <a:ln>
                <a:noFill/>
              </a:ln>
              <a:solidFill>
                <a:schemeClr val="tx1"/>
              </a:solidFill>
              <a:effectLst/>
            </a:endParaRPr>
          </a:p>
          <a:p>
            <a:endParaRPr lang="en-US" dirty="0"/>
          </a:p>
          <a:p>
            <a:endParaRPr lang="en-IN" dirty="0"/>
          </a:p>
        </p:txBody>
      </p:sp>
      <p:grpSp>
        <p:nvGrpSpPr>
          <p:cNvPr id="14" name="Group 13">
            <a:extLst>
              <a:ext uri="{FF2B5EF4-FFF2-40B4-BE49-F238E27FC236}">
                <a16:creationId xmlns:a16="http://schemas.microsoft.com/office/drawing/2014/main" id="{3025354A-121E-9490-C72B-985495D37F9D}"/>
              </a:ext>
            </a:extLst>
          </p:cNvPr>
          <p:cNvGrpSpPr/>
          <p:nvPr/>
        </p:nvGrpSpPr>
        <p:grpSpPr>
          <a:xfrm>
            <a:off x="178955" y="307628"/>
            <a:ext cx="10229965" cy="1414492"/>
            <a:chOff x="544715" y="574328"/>
            <a:chExt cx="9289010" cy="1121569"/>
          </a:xfrm>
        </p:grpSpPr>
        <p:sp>
          <p:nvSpPr>
            <p:cNvPr id="12" name="Arrow: Right 11">
              <a:extLst>
                <a:ext uri="{FF2B5EF4-FFF2-40B4-BE49-F238E27FC236}">
                  <a16:creationId xmlns:a16="http://schemas.microsoft.com/office/drawing/2014/main" id="{D68B4FC2-F841-954C-72DA-F7EA7217DE99}"/>
                </a:ext>
              </a:extLst>
            </p:cNvPr>
            <p:cNvSpPr/>
            <p:nvPr/>
          </p:nvSpPr>
          <p:spPr>
            <a:xfrm>
              <a:off x="544715" y="574328"/>
              <a:ext cx="9289010" cy="112156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8FEE49B6-9DCD-A828-26E4-1FF37ABE2D7C}"/>
                </a:ext>
              </a:extLst>
            </p:cNvPr>
            <p:cNvSpPr txBox="1"/>
            <p:nvPr/>
          </p:nvSpPr>
          <p:spPr>
            <a:xfrm>
              <a:off x="1104900" y="950446"/>
              <a:ext cx="8351520" cy="658908"/>
            </a:xfrm>
            <a:prstGeom prst="rect">
              <a:avLst/>
            </a:prstGeom>
            <a:noFill/>
          </p:spPr>
          <p:txBody>
            <a:bodyPr wrap="square" rtlCol="0">
              <a:spAutoFit/>
            </a:bodyPr>
            <a:lstStyle/>
            <a:p>
              <a:r>
                <a:rPr lang="en-IN" sz="2400" b="1" i="0" dirty="0">
                  <a:solidFill>
                    <a:schemeClr val="bg1"/>
                  </a:solidFill>
                  <a:effectLst/>
                  <a:latin typeface="system-ui"/>
                </a:rPr>
                <a:t>Feature Scaling and </a:t>
              </a:r>
              <a:r>
                <a:rPr lang="en-US" sz="2400" b="1" i="0" dirty="0">
                  <a:solidFill>
                    <a:schemeClr val="bg1"/>
                  </a:solidFill>
                  <a:effectLst/>
                  <a:latin typeface="system-ui"/>
                </a:rPr>
                <a:t> Splitting the Dataset into Training &amp; Testing Sets</a:t>
              </a:r>
              <a:endParaRPr lang="en-IN" sz="2400" dirty="0">
                <a:solidFill>
                  <a:schemeClr val="bg1"/>
                </a:solidFill>
              </a:endParaRPr>
            </a:p>
          </p:txBody>
        </p:sp>
      </p:grpSp>
      <p:pic>
        <p:nvPicPr>
          <p:cNvPr id="6151" name="Picture 7" descr="Exploratory Analysis Icons - Free SVG &amp; PNG Exploratory Analysis Images -  Noun Project">
            <a:extLst>
              <a:ext uri="{FF2B5EF4-FFF2-40B4-BE49-F238E27FC236}">
                <a16:creationId xmlns:a16="http://schemas.microsoft.com/office/drawing/2014/main" id="{6D22C7A9-EC81-6BC2-A151-A21C72AA0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1479" y="1852756"/>
            <a:ext cx="3444419" cy="3444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5508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19BA68D-D48B-3CCD-DD5F-C3FC9F1FE464}"/>
              </a:ext>
            </a:extLst>
          </p:cNvPr>
          <p:cNvGrpSpPr/>
          <p:nvPr/>
        </p:nvGrpSpPr>
        <p:grpSpPr>
          <a:xfrm>
            <a:off x="197481" y="18627"/>
            <a:ext cx="11087739" cy="1414492"/>
            <a:chOff x="544715" y="574328"/>
            <a:chExt cx="9289010" cy="1121569"/>
          </a:xfrm>
        </p:grpSpPr>
        <p:sp>
          <p:nvSpPr>
            <p:cNvPr id="3" name="Arrow: Right 2">
              <a:extLst>
                <a:ext uri="{FF2B5EF4-FFF2-40B4-BE49-F238E27FC236}">
                  <a16:creationId xmlns:a16="http://schemas.microsoft.com/office/drawing/2014/main" id="{4138A59A-15AD-8A80-691C-D521550A1D1A}"/>
                </a:ext>
              </a:extLst>
            </p:cNvPr>
            <p:cNvSpPr/>
            <p:nvPr/>
          </p:nvSpPr>
          <p:spPr>
            <a:xfrm>
              <a:off x="544715" y="574328"/>
              <a:ext cx="9289010" cy="112156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TextBox 3">
              <a:extLst>
                <a:ext uri="{FF2B5EF4-FFF2-40B4-BE49-F238E27FC236}">
                  <a16:creationId xmlns:a16="http://schemas.microsoft.com/office/drawing/2014/main" id="{00158F20-2BB3-DFD6-EE3E-D4EFD9FDD44C}"/>
                </a:ext>
              </a:extLst>
            </p:cNvPr>
            <p:cNvSpPr txBox="1"/>
            <p:nvPr/>
          </p:nvSpPr>
          <p:spPr>
            <a:xfrm>
              <a:off x="544715" y="878870"/>
              <a:ext cx="8351520" cy="512484"/>
            </a:xfrm>
            <a:prstGeom prst="rect">
              <a:avLst/>
            </a:prstGeom>
            <a:noFill/>
          </p:spPr>
          <p:txBody>
            <a:bodyPr wrap="square" rtlCol="0">
              <a:spAutoFit/>
            </a:bodyPr>
            <a:lstStyle/>
            <a:p>
              <a:pPr algn="ctr"/>
              <a:r>
                <a:rPr lang="en-IN" sz="3600" b="1" i="0" dirty="0">
                  <a:solidFill>
                    <a:schemeClr val="bg1"/>
                  </a:solidFill>
                  <a:effectLst/>
                  <a:latin typeface="system-ui"/>
                </a:rPr>
                <a:t>Model Training</a:t>
              </a:r>
            </a:p>
          </p:txBody>
        </p:sp>
      </p:grpSp>
      <p:graphicFrame>
        <p:nvGraphicFramePr>
          <p:cNvPr id="8" name="Diagram 7">
            <a:extLst>
              <a:ext uri="{FF2B5EF4-FFF2-40B4-BE49-F238E27FC236}">
                <a16:creationId xmlns:a16="http://schemas.microsoft.com/office/drawing/2014/main" id="{DF2EA4BF-EC46-E619-A2DA-6D83D4F8285D}"/>
              </a:ext>
            </a:extLst>
          </p:cNvPr>
          <p:cNvGraphicFramePr/>
          <p:nvPr>
            <p:extLst>
              <p:ext uri="{D42A27DB-BD31-4B8C-83A1-F6EECF244321}">
                <p14:modId xmlns:p14="http://schemas.microsoft.com/office/powerpoint/2010/main" val="2839380566"/>
              </p:ext>
            </p:extLst>
          </p:nvPr>
        </p:nvGraphicFramePr>
        <p:xfrm>
          <a:off x="1621844" y="104903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42064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A39FF-A9D8-A2D9-4EE9-021849F8F60F}"/>
              </a:ext>
            </a:extLst>
          </p:cNvPr>
          <p:cNvSpPr>
            <a:spLocks noGrp="1"/>
          </p:cNvSpPr>
          <p:nvPr>
            <p:ph idx="1"/>
          </p:nvPr>
        </p:nvSpPr>
        <p:spPr>
          <a:xfrm>
            <a:off x="153103" y="1490740"/>
            <a:ext cx="7078277" cy="4398066"/>
          </a:xfrm>
        </p:spPr>
        <p:txBody>
          <a:bodyPr>
            <a:normAutofit fontScale="85000" lnSpcReduction="10000"/>
          </a:bodyPr>
          <a:lstStyle/>
          <a:p>
            <a:pPr algn="just"/>
            <a:r>
              <a:rPr lang="en-US" sz="3200" dirty="0">
                <a:solidFill>
                  <a:schemeClr val="tx1">
                    <a:lumMod val="90000"/>
                    <a:lumOff val="10000"/>
                  </a:schemeClr>
                </a:solidFill>
              </a:rPr>
              <a:t>In the fast-growing world of e-commerce, timely product delivery plays a crucial role in customer satisfaction and business success. </a:t>
            </a:r>
          </a:p>
          <a:p>
            <a:pPr algn="just"/>
            <a:r>
              <a:rPr lang="en-US" sz="3200" dirty="0">
                <a:solidFill>
                  <a:schemeClr val="tx1">
                    <a:lumMod val="90000"/>
                    <a:lumOff val="10000"/>
                  </a:schemeClr>
                </a:solidFill>
              </a:rPr>
              <a:t>This project leverages machine learning to predict whether a product will be delivered on time, helping companies optimize logistics, improve operational efficiency, and enhance the overall customer experience. By analyzing key factors affecting delivery performance, our models aim to provide actionable insights for better decision-making.</a:t>
            </a:r>
            <a:endParaRPr lang="en-IN" sz="3200" dirty="0">
              <a:solidFill>
                <a:schemeClr val="tx1">
                  <a:lumMod val="90000"/>
                  <a:lumOff val="10000"/>
                </a:schemeClr>
              </a:solidFill>
            </a:endParaRPr>
          </a:p>
        </p:txBody>
      </p:sp>
      <p:graphicFrame>
        <p:nvGraphicFramePr>
          <p:cNvPr id="4" name="Diagram 3">
            <a:extLst>
              <a:ext uri="{FF2B5EF4-FFF2-40B4-BE49-F238E27FC236}">
                <a16:creationId xmlns:a16="http://schemas.microsoft.com/office/drawing/2014/main" id="{3ADDEEB9-227A-8BE5-F00E-595E0EAD0356}"/>
              </a:ext>
            </a:extLst>
          </p:cNvPr>
          <p:cNvGraphicFramePr/>
          <p:nvPr>
            <p:extLst>
              <p:ext uri="{D42A27DB-BD31-4B8C-83A1-F6EECF244321}">
                <p14:modId xmlns:p14="http://schemas.microsoft.com/office/powerpoint/2010/main" val="4096465421"/>
              </p:ext>
            </p:extLst>
          </p:nvPr>
        </p:nvGraphicFramePr>
        <p:xfrm>
          <a:off x="264160" y="0"/>
          <a:ext cx="4620260" cy="1684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E7B7EB3F-D586-8A83-9A4C-E5C4A622EF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9500" y="815340"/>
            <a:ext cx="4762500" cy="4998720"/>
          </a:xfrm>
          <a:prstGeom prst="rect">
            <a:avLst/>
          </a:prstGeom>
        </p:spPr>
      </p:pic>
    </p:spTree>
    <p:extLst>
      <p:ext uri="{BB962C8B-B14F-4D97-AF65-F5344CB8AC3E}">
        <p14:creationId xmlns:p14="http://schemas.microsoft.com/office/powerpoint/2010/main" val="42153631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ABFF4A1-F906-0F95-C878-71122D26B770}"/>
              </a:ext>
            </a:extLst>
          </p:cNvPr>
          <p:cNvGrpSpPr/>
          <p:nvPr/>
        </p:nvGrpSpPr>
        <p:grpSpPr>
          <a:xfrm>
            <a:off x="0" y="18627"/>
            <a:ext cx="10427446" cy="1584409"/>
            <a:chOff x="365398" y="574328"/>
            <a:chExt cx="9468327" cy="1256298"/>
          </a:xfrm>
        </p:grpSpPr>
        <p:sp>
          <p:nvSpPr>
            <p:cNvPr id="4" name="Arrow: Right 3">
              <a:extLst>
                <a:ext uri="{FF2B5EF4-FFF2-40B4-BE49-F238E27FC236}">
                  <a16:creationId xmlns:a16="http://schemas.microsoft.com/office/drawing/2014/main" id="{9707C8C1-1517-5C94-EA05-3D62F44C5427}"/>
                </a:ext>
              </a:extLst>
            </p:cNvPr>
            <p:cNvSpPr/>
            <p:nvPr/>
          </p:nvSpPr>
          <p:spPr>
            <a:xfrm>
              <a:off x="544715" y="574328"/>
              <a:ext cx="9289010" cy="112156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FE7B1278-0238-31BC-15F3-B7106844454B}"/>
                </a:ext>
              </a:extLst>
            </p:cNvPr>
            <p:cNvSpPr txBox="1"/>
            <p:nvPr/>
          </p:nvSpPr>
          <p:spPr>
            <a:xfrm>
              <a:off x="365398" y="878870"/>
              <a:ext cx="8351520" cy="951756"/>
            </a:xfrm>
            <a:prstGeom prst="rect">
              <a:avLst/>
            </a:prstGeom>
            <a:noFill/>
          </p:spPr>
          <p:txBody>
            <a:bodyPr wrap="square" rtlCol="0">
              <a:spAutoFit/>
            </a:bodyPr>
            <a:lstStyle/>
            <a:p>
              <a:pPr algn="ctr"/>
              <a:r>
                <a:rPr lang="en-IN" sz="3600" b="1" i="0" dirty="0">
                  <a:solidFill>
                    <a:schemeClr val="bg1"/>
                  </a:solidFill>
                  <a:effectLst/>
                  <a:latin typeface="system-ui"/>
                </a:rPr>
                <a:t> </a:t>
              </a:r>
              <a:r>
                <a:rPr lang="en-IN" sz="3600" b="1" i="0" dirty="0">
                  <a:solidFill>
                    <a:srgbClr val="000080"/>
                  </a:solidFill>
                  <a:effectLst/>
                  <a:latin typeface="system-ui"/>
                </a:rPr>
                <a:t> </a:t>
              </a:r>
              <a:r>
                <a:rPr lang="en-IN" sz="3600" b="1" i="0" dirty="0">
                  <a:solidFill>
                    <a:schemeClr val="bg1"/>
                  </a:solidFill>
                  <a:effectLst/>
                  <a:latin typeface="system-ui"/>
                </a:rPr>
                <a:t>Hyperparameter Tuning &amp; Model Evaluation</a:t>
              </a:r>
            </a:p>
            <a:p>
              <a:pPr algn="ctr"/>
              <a:endParaRPr lang="en-IN" sz="3600" b="1" i="0" dirty="0">
                <a:solidFill>
                  <a:schemeClr val="bg1"/>
                </a:solidFill>
                <a:effectLst/>
                <a:latin typeface="system-ui"/>
              </a:endParaRPr>
            </a:p>
          </p:txBody>
        </p:sp>
      </p:grpSp>
      <p:sp>
        <p:nvSpPr>
          <p:cNvPr id="7" name="TextBox 6">
            <a:extLst>
              <a:ext uri="{FF2B5EF4-FFF2-40B4-BE49-F238E27FC236}">
                <a16:creationId xmlns:a16="http://schemas.microsoft.com/office/drawing/2014/main" id="{77A682C9-2DA4-F1CD-ADD9-9905C1402CA4}"/>
              </a:ext>
            </a:extLst>
          </p:cNvPr>
          <p:cNvSpPr txBox="1"/>
          <p:nvPr/>
        </p:nvSpPr>
        <p:spPr>
          <a:xfrm>
            <a:off x="259080" y="1881485"/>
            <a:ext cx="11483340" cy="3416320"/>
          </a:xfrm>
          <a:prstGeom prst="rect">
            <a:avLst/>
          </a:prstGeom>
          <a:noFill/>
        </p:spPr>
        <p:txBody>
          <a:bodyPr wrap="square">
            <a:spAutoFit/>
          </a:bodyPr>
          <a:lstStyle/>
          <a:p>
            <a:pPr marL="285750" indent="-285750">
              <a:buFont typeface="Arial" panose="020B0604020202020204" pitchFamily="34" charset="0"/>
              <a:buChar char="•"/>
            </a:pPr>
            <a:r>
              <a:rPr lang="en-US" b="1" i="0" dirty="0">
                <a:effectLst/>
              </a:rPr>
              <a:t>To improve model performance, use </a:t>
            </a:r>
            <a:r>
              <a:rPr lang="en-US" b="1" i="0" dirty="0" err="1">
                <a:effectLst/>
              </a:rPr>
              <a:t>GridSearchCV</a:t>
            </a:r>
            <a:r>
              <a:rPr lang="en-US" b="1" i="0" dirty="0">
                <a:effectLst/>
              </a:rPr>
              <a:t> to find the best hyperparameters before training. This ensures that each model is optimized for better accuracy and generalization.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1" i="0" u="none" strike="noStrike" cap="none" normalizeH="0" baseline="0" dirty="0">
              <a:ln>
                <a:noFill/>
              </a:ln>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effectLst/>
              </a:rPr>
              <a:t>GridSearchCV</a:t>
            </a:r>
            <a:r>
              <a:rPr kumimoji="0" lang="en-US" altLang="en-US" b="1" i="0" u="none" strike="noStrike" cap="none" normalizeH="0" baseline="0" dirty="0">
                <a:ln>
                  <a:noFill/>
                </a:ln>
                <a:effectLst/>
              </a:rPr>
              <a:t> performs a cross-validation search (cv=5) to test multiple combinations of hyperparameters and prevent overfitting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b="1"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effectLst/>
              </a:rPr>
              <a:t>scoring='</a:t>
            </a:r>
            <a:r>
              <a:rPr kumimoji="0" lang="en-US" altLang="en-US" b="1" i="0" u="none" strike="noStrike" cap="none" normalizeH="0" baseline="0" dirty="0" err="1">
                <a:ln>
                  <a:noFill/>
                </a:ln>
                <a:effectLst/>
              </a:rPr>
              <a:t>roc_auc</a:t>
            </a:r>
            <a:r>
              <a:rPr kumimoji="0" lang="en-US" altLang="en-US" b="1" i="0" u="none" strike="noStrike" cap="none" normalizeH="0" baseline="0" dirty="0">
                <a:ln>
                  <a:noFill/>
                </a:ln>
                <a:effectLst/>
              </a:rPr>
              <a:t>' ensures models are evaluated based on the Receiver Operating Characteristic - Area Under Curve (ROC-AUC) score.</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effectLst/>
              </a:rPr>
              <a:t>The best model (with optimal hyperparameters) is stored in </a:t>
            </a:r>
            <a:r>
              <a:rPr kumimoji="0" lang="en-US" altLang="en-US" b="1" i="0" u="none" strike="noStrike" cap="none" normalizeH="0" baseline="0" dirty="0" err="1">
                <a:ln>
                  <a:noFill/>
                </a:ln>
                <a:effectLst/>
              </a:rPr>
              <a:t>best_models</a:t>
            </a:r>
            <a:r>
              <a:rPr kumimoji="0" lang="en-US" altLang="en-US" b="1" i="0" u="none" strike="noStrike" cap="none" normalizeH="0" baseline="0" dirty="0">
                <a:ln>
                  <a:noFill/>
                </a:ln>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effectLst/>
            </a:endParaRPr>
          </a:p>
          <a:p>
            <a:endParaRPr lang="en-IN" dirty="0"/>
          </a:p>
        </p:txBody>
      </p:sp>
    </p:spTree>
    <p:extLst>
      <p:ext uri="{BB962C8B-B14F-4D97-AF65-F5344CB8AC3E}">
        <p14:creationId xmlns:p14="http://schemas.microsoft.com/office/powerpoint/2010/main" val="8818307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62AD1BE-9988-F66E-3B4A-7F7CABDC8CF8}"/>
              </a:ext>
            </a:extLst>
          </p:cNvPr>
          <p:cNvGraphicFramePr>
            <a:graphicFrameLocks noGrp="1"/>
          </p:cNvGraphicFramePr>
          <p:nvPr>
            <p:extLst>
              <p:ext uri="{D42A27DB-BD31-4B8C-83A1-F6EECF244321}">
                <p14:modId xmlns:p14="http://schemas.microsoft.com/office/powerpoint/2010/main" val="267276368"/>
              </p:ext>
            </p:extLst>
          </p:nvPr>
        </p:nvGraphicFramePr>
        <p:xfrm>
          <a:off x="1469390" y="1306513"/>
          <a:ext cx="8072120" cy="3474720"/>
        </p:xfrm>
        <a:graphic>
          <a:graphicData uri="http://schemas.openxmlformats.org/drawingml/2006/table">
            <a:tbl>
              <a:tblPr firstRow="1" bandRow="1">
                <a:tableStyleId>{69CF1AB2-1976-4502-BF36-3FF5EA218861}</a:tableStyleId>
              </a:tblPr>
              <a:tblGrid>
                <a:gridCol w="1550023">
                  <a:extLst>
                    <a:ext uri="{9D8B030D-6E8A-4147-A177-3AD203B41FA5}">
                      <a16:colId xmlns:a16="http://schemas.microsoft.com/office/drawing/2014/main" val="2714612098"/>
                    </a:ext>
                  </a:extLst>
                </a:gridCol>
                <a:gridCol w="6522097">
                  <a:extLst>
                    <a:ext uri="{9D8B030D-6E8A-4147-A177-3AD203B41FA5}">
                      <a16:colId xmlns:a16="http://schemas.microsoft.com/office/drawing/2014/main" val="2443858860"/>
                    </a:ext>
                  </a:extLst>
                </a:gridCol>
              </a:tblGrid>
              <a:tr h="587500">
                <a:tc>
                  <a:txBody>
                    <a:bodyPr/>
                    <a:lstStyle/>
                    <a:p>
                      <a:pPr algn="l"/>
                      <a:r>
                        <a:rPr lang="en-US" sz="1800" b="1" dirty="0">
                          <a:effectLst/>
                        </a:rPr>
                        <a:t>Accuracy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rPr>
                        <a:t>Overall correctness of the model.</a:t>
                      </a:r>
                      <a:r>
                        <a:rPr lang="en-US" b="0" dirty="0"/>
                        <a:t> Measures correct predictions but can be misleading if the dataset is imbalanced.</a:t>
                      </a:r>
                    </a:p>
                  </a:txBody>
                  <a:tcPr/>
                </a:tc>
                <a:extLst>
                  <a:ext uri="{0D108BD9-81ED-4DB2-BD59-A6C34878D82A}">
                    <a16:rowId xmlns:a16="http://schemas.microsoft.com/office/drawing/2014/main" val="781283651"/>
                  </a:ext>
                </a:extLst>
              </a:tr>
              <a:tr h="587500">
                <a:tc>
                  <a:txBody>
                    <a:bodyPr/>
                    <a:lstStyle/>
                    <a:p>
                      <a:pPr algn="l"/>
                      <a:r>
                        <a:rPr lang="en-US" sz="1800" b="1" dirty="0">
                          <a:effectLst/>
                        </a:rPr>
                        <a:t>Precision</a:t>
                      </a:r>
                      <a:r>
                        <a:rPr lang="en-US" sz="1800" b="0" dirty="0">
                          <a:effectLst/>
                        </a:rPr>
                        <a:t>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rPr>
                        <a:t>Focuses on correctly predicted positive cases,</a:t>
                      </a:r>
                      <a:r>
                        <a:rPr lang="en-US" dirty="0"/>
                        <a:t> higher precision means fewer false positives</a:t>
                      </a:r>
                      <a:endParaRPr lang="en-US" sz="1800" b="0" dirty="0">
                        <a:effectLst/>
                      </a:endParaRPr>
                    </a:p>
                  </a:txBody>
                  <a:tcPr/>
                </a:tc>
                <a:extLst>
                  <a:ext uri="{0D108BD9-81ED-4DB2-BD59-A6C34878D82A}">
                    <a16:rowId xmlns:a16="http://schemas.microsoft.com/office/drawing/2014/main" val="1472489497"/>
                  </a:ext>
                </a:extLst>
              </a:tr>
              <a:tr h="587500">
                <a:tc>
                  <a:txBody>
                    <a:bodyPr/>
                    <a:lstStyle/>
                    <a:p>
                      <a:pPr algn="l"/>
                      <a:r>
                        <a:rPr lang="en-US" sz="1800" b="1" dirty="0">
                          <a:effectLst/>
                        </a:rPr>
                        <a:t>Recall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rPr>
                        <a:t>Measures how well the model identifies positive cases.</a:t>
                      </a:r>
                      <a:r>
                        <a:rPr lang="en-US" dirty="0"/>
                        <a:t> A trade-off exists, while higher recall means fewer false negatives</a:t>
                      </a:r>
                      <a:endParaRPr lang="en-US" sz="1800" b="0" dirty="0">
                        <a:effectLst/>
                      </a:endParaRPr>
                    </a:p>
                  </a:txBody>
                  <a:tcPr/>
                </a:tc>
                <a:extLst>
                  <a:ext uri="{0D108BD9-81ED-4DB2-BD59-A6C34878D82A}">
                    <a16:rowId xmlns:a16="http://schemas.microsoft.com/office/drawing/2014/main" val="4078610690"/>
                  </a:ext>
                </a:extLst>
              </a:tr>
              <a:tr h="587500">
                <a:tc>
                  <a:txBody>
                    <a:bodyPr/>
                    <a:lstStyle/>
                    <a:p>
                      <a:pPr algn="l"/>
                      <a:r>
                        <a:rPr lang="en-US" sz="1800" b="1" dirty="0">
                          <a:effectLst/>
                        </a:rPr>
                        <a:t>F1-Score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rPr>
                        <a:t>Balances Precision &amp; Recall.</a:t>
                      </a:r>
                      <a:r>
                        <a:rPr lang="en-US" dirty="0"/>
                        <a:t> A balanced metric, useful when both Precision &amp; Recall are important.</a:t>
                      </a:r>
                      <a:endParaRPr lang="en-IN" dirty="0"/>
                    </a:p>
                  </a:txBody>
                  <a:tcPr/>
                </a:tc>
                <a:extLst>
                  <a:ext uri="{0D108BD9-81ED-4DB2-BD59-A6C34878D82A}">
                    <a16:rowId xmlns:a16="http://schemas.microsoft.com/office/drawing/2014/main" val="2377458461"/>
                  </a:ext>
                </a:extLst>
              </a:tr>
              <a:tr h="839286">
                <a:tc>
                  <a:txBody>
                    <a:bodyPr/>
                    <a:lstStyle/>
                    <a:p>
                      <a:pPr algn="l"/>
                      <a:r>
                        <a:rPr lang="en-US" sz="1800" b="0" dirty="0">
                          <a:effectLst/>
                        </a:rPr>
                        <a:t> </a:t>
                      </a:r>
                      <a:r>
                        <a:rPr lang="en-US" sz="1800" b="1" dirty="0">
                          <a:effectLst/>
                        </a:rPr>
                        <a:t>ROC-AUC</a:t>
                      </a:r>
                      <a:r>
                        <a:rPr lang="en-US" sz="1800" b="0" dirty="0">
                          <a:effectLst/>
                        </a:rPr>
                        <a:t>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effectLst/>
                        </a:rPr>
                        <a:t> Evaluates the model's ability to distinguish between classes.</a:t>
                      </a:r>
                      <a:r>
                        <a:rPr lang="en-US" dirty="0"/>
                        <a:t> The most reliable metric for classification, as it evaluates model discrimination ability.</a:t>
                      </a:r>
                    </a:p>
                  </a:txBody>
                  <a:tcPr/>
                </a:tc>
                <a:extLst>
                  <a:ext uri="{0D108BD9-81ED-4DB2-BD59-A6C34878D82A}">
                    <a16:rowId xmlns:a16="http://schemas.microsoft.com/office/drawing/2014/main" val="2287892643"/>
                  </a:ext>
                </a:extLst>
              </a:tr>
            </a:tbl>
          </a:graphicData>
        </a:graphic>
      </p:graphicFrame>
      <p:grpSp>
        <p:nvGrpSpPr>
          <p:cNvPr id="10" name="Group 9">
            <a:extLst>
              <a:ext uri="{FF2B5EF4-FFF2-40B4-BE49-F238E27FC236}">
                <a16:creationId xmlns:a16="http://schemas.microsoft.com/office/drawing/2014/main" id="{F8BBBC66-3A53-D1BD-1274-46B89D04C9C3}"/>
              </a:ext>
            </a:extLst>
          </p:cNvPr>
          <p:cNvGrpSpPr/>
          <p:nvPr/>
        </p:nvGrpSpPr>
        <p:grpSpPr>
          <a:xfrm>
            <a:off x="493915" y="2828"/>
            <a:ext cx="4131425" cy="1414492"/>
            <a:chOff x="544715" y="574328"/>
            <a:chExt cx="9289010" cy="1121569"/>
          </a:xfrm>
        </p:grpSpPr>
        <p:sp>
          <p:nvSpPr>
            <p:cNvPr id="11" name="Arrow: Right 10">
              <a:extLst>
                <a:ext uri="{FF2B5EF4-FFF2-40B4-BE49-F238E27FC236}">
                  <a16:creationId xmlns:a16="http://schemas.microsoft.com/office/drawing/2014/main" id="{E51C1675-6215-E2DC-FB52-C5868891A2A0}"/>
                </a:ext>
              </a:extLst>
            </p:cNvPr>
            <p:cNvSpPr/>
            <p:nvPr/>
          </p:nvSpPr>
          <p:spPr>
            <a:xfrm>
              <a:off x="544715" y="574328"/>
              <a:ext cx="9289010" cy="112156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TextBox 11">
              <a:extLst>
                <a:ext uri="{FF2B5EF4-FFF2-40B4-BE49-F238E27FC236}">
                  <a16:creationId xmlns:a16="http://schemas.microsoft.com/office/drawing/2014/main" id="{4675E6AA-1CC5-96CD-AE85-4755FDD8CCBA}"/>
                </a:ext>
              </a:extLst>
            </p:cNvPr>
            <p:cNvSpPr txBox="1"/>
            <p:nvPr/>
          </p:nvSpPr>
          <p:spPr>
            <a:xfrm>
              <a:off x="1104900" y="950446"/>
              <a:ext cx="8351520" cy="366060"/>
            </a:xfrm>
            <a:prstGeom prst="rect">
              <a:avLst/>
            </a:prstGeom>
            <a:noFill/>
          </p:spPr>
          <p:txBody>
            <a:bodyPr wrap="square" rtlCol="0">
              <a:spAutoFit/>
            </a:bodyPr>
            <a:lstStyle/>
            <a:p>
              <a:r>
                <a:rPr lang="en-US" sz="2400" b="1" i="0" dirty="0">
                  <a:solidFill>
                    <a:schemeClr val="bg1"/>
                  </a:solidFill>
                  <a:effectLst/>
                  <a:latin typeface="system-ui"/>
                </a:rPr>
                <a:t>Model Evaluation Metrics</a:t>
              </a:r>
              <a:endParaRPr lang="en-IN" sz="2400" dirty="0">
                <a:solidFill>
                  <a:schemeClr val="bg1"/>
                </a:solidFill>
              </a:endParaRPr>
            </a:p>
          </p:txBody>
        </p:sp>
      </p:grpSp>
      <p:sp>
        <p:nvSpPr>
          <p:cNvPr id="14" name="TextBox 13">
            <a:extLst>
              <a:ext uri="{FF2B5EF4-FFF2-40B4-BE49-F238E27FC236}">
                <a16:creationId xmlns:a16="http://schemas.microsoft.com/office/drawing/2014/main" id="{4C63A068-6996-23BA-82C4-B4E48C77237B}"/>
              </a:ext>
            </a:extLst>
          </p:cNvPr>
          <p:cNvSpPr txBox="1"/>
          <p:nvPr/>
        </p:nvSpPr>
        <p:spPr>
          <a:xfrm>
            <a:off x="1365250" y="4812823"/>
            <a:ext cx="9029700" cy="1477328"/>
          </a:xfrm>
          <a:prstGeom prst="rect">
            <a:avLst/>
          </a:prstGeom>
          <a:noFill/>
        </p:spPr>
        <p:txBody>
          <a:bodyPr wrap="square">
            <a:spAutoFit/>
          </a:bodyPr>
          <a:lstStyle/>
          <a:p>
            <a:pPr marL="285750" indent="-285750">
              <a:buFont typeface="Arial" panose="020B0604020202020204" pitchFamily="34" charset="0"/>
              <a:buChar char="•"/>
            </a:pPr>
            <a:r>
              <a:rPr lang="en-US" dirty="0"/>
              <a:t>If </a:t>
            </a:r>
            <a:r>
              <a:rPr lang="en-US" b="1" dirty="0"/>
              <a:t>ROC-AUC is highest</a:t>
            </a:r>
            <a:r>
              <a:rPr lang="en-US" dirty="0"/>
              <a:t>, it indicates the model is good at distinguishing between classes.</a:t>
            </a:r>
          </a:p>
          <a:p>
            <a:pPr marL="285750" indent="-285750">
              <a:buFont typeface="Arial" panose="020B0604020202020204" pitchFamily="34" charset="0"/>
              <a:buChar char="•"/>
            </a:pPr>
            <a:r>
              <a:rPr lang="en-US" dirty="0"/>
              <a:t>If </a:t>
            </a:r>
            <a:r>
              <a:rPr lang="en-US" b="1" dirty="0"/>
              <a:t>F1-score is high</a:t>
            </a:r>
            <a:r>
              <a:rPr lang="en-US" dirty="0"/>
              <a:t>, it balances precision and recall, ensuring fewer misclassifications.</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If precision is high but recall is low, </a:t>
            </a:r>
            <a:r>
              <a:rPr kumimoji="0" lang="en-US" altLang="en-US" sz="1800" b="1" i="0" u="none" strike="noStrike" cap="none" normalizeH="0" baseline="0" dirty="0">
                <a:ln>
                  <a:noFill/>
                </a:ln>
                <a:solidFill>
                  <a:schemeClr val="tx1"/>
                </a:solidFill>
                <a:effectLst/>
                <a:latin typeface="Arial" panose="020B0604020202020204" pitchFamily="34" charset="0"/>
              </a:rPr>
              <a:t>the model is conservative in predicting positives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indent="-285750">
              <a:buFont typeface="Arial" panose="020B0604020202020204" pitchFamily="34" charset="0"/>
              <a:buChar char="•"/>
            </a:pPr>
            <a:r>
              <a:rPr lang="en-US" sz="1800" dirty="0"/>
              <a:t>The best model is usually the one with </a:t>
            </a:r>
            <a:r>
              <a:rPr lang="en-US" sz="1800" b="1" dirty="0"/>
              <a:t>highest ROC-AUC and F1-score</a:t>
            </a:r>
            <a:r>
              <a:rPr lang="en-US" sz="1800" dirty="0"/>
              <a:t>.</a:t>
            </a:r>
            <a:endParaRPr lang="en-IN" dirty="0"/>
          </a:p>
        </p:txBody>
      </p:sp>
    </p:spTree>
    <p:extLst>
      <p:ext uri="{BB962C8B-B14F-4D97-AF65-F5344CB8AC3E}">
        <p14:creationId xmlns:p14="http://schemas.microsoft.com/office/powerpoint/2010/main" val="42259136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B8FE3D-C150-196A-EE2A-CFC8D70BAC56}"/>
              </a:ext>
            </a:extLst>
          </p:cNvPr>
          <p:cNvPicPr>
            <a:picLocks noChangeAspect="1"/>
          </p:cNvPicPr>
          <p:nvPr/>
        </p:nvPicPr>
        <p:blipFill>
          <a:blip r:embed="rId2"/>
          <a:stretch>
            <a:fillRect/>
          </a:stretch>
        </p:blipFill>
        <p:spPr>
          <a:xfrm>
            <a:off x="5427290" y="430511"/>
            <a:ext cx="6764710" cy="5143538"/>
          </a:xfrm>
          <a:prstGeom prst="rect">
            <a:avLst/>
          </a:prstGeom>
        </p:spPr>
      </p:pic>
      <p:sp>
        <p:nvSpPr>
          <p:cNvPr id="9" name="TextBox 8">
            <a:extLst>
              <a:ext uri="{FF2B5EF4-FFF2-40B4-BE49-F238E27FC236}">
                <a16:creationId xmlns:a16="http://schemas.microsoft.com/office/drawing/2014/main" id="{BD8E0133-6973-F2D0-081E-763B278A1795}"/>
              </a:ext>
            </a:extLst>
          </p:cNvPr>
          <p:cNvSpPr txBox="1"/>
          <p:nvPr/>
        </p:nvSpPr>
        <p:spPr>
          <a:xfrm>
            <a:off x="228600" y="430511"/>
            <a:ext cx="5425440" cy="3416320"/>
          </a:xfrm>
          <a:prstGeom prst="rect">
            <a:avLst/>
          </a:prstGeom>
          <a:noFill/>
        </p:spPr>
        <p:txBody>
          <a:bodyPr wrap="square">
            <a:spAutoFit/>
          </a:bodyPr>
          <a:lstStyle/>
          <a:p>
            <a:pPr>
              <a:buNone/>
            </a:pPr>
            <a:r>
              <a:rPr lang="en-US" b="1" dirty="0"/>
              <a:t>Random Forest achieved the highest ROC-AUC score (~0.95), indicating the best separation of classes.</a:t>
            </a:r>
          </a:p>
          <a:p>
            <a:pPr>
              <a:buNone/>
            </a:pPr>
            <a:br>
              <a:rPr lang="en-US" b="1" dirty="0"/>
            </a:br>
            <a:r>
              <a:rPr lang="en-US" b="1" dirty="0"/>
              <a:t>Logistic Regression had a lower ROC-AUC (~0.85), showing moderate performance.</a:t>
            </a:r>
          </a:p>
          <a:p>
            <a:pPr>
              <a:buNone/>
            </a:pPr>
            <a:br>
              <a:rPr lang="en-US" b="1" dirty="0"/>
            </a:br>
            <a:r>
              <a:rPr lang="en-US" b="1" dirty="0"/>
              <a:t>Decision Tree and KNN had slightly lower AUC values (~0.80-0.88), suggesting they are less reliable than Random Forest.</a:t>
            </a:r>
          </a:p>
          <a:p>
            <a:pPr>
              <a:buNone/>
            </a:pPr>
            <a:br>
              <a:rPr lang="en-US" b="1" dirty="0"/>
            </a:br>
            <a:r>
              <a:rPr lang="en-US" b="1" dirty="0"/>
              <a:t>The greater the area under the curve, the better the model’s classification power.</a:t>
            </a:r>
          </a:p>
        </p:txBody>
      </p:sp>
      <p:sp>
        <p:nvSpPr>
          <p:cNvPr id="11" name="TextBox 10">
            <a:extLst>
              <a:ext uri="{FF2B5EF4-FFF2-40B4-BE49-F238E27FC236}">
                <a16:creationId xmlns:a16="http://schemas.microsoft.com/office/drawing/2014/main" id="{8682FFE3-623E-3DD1-6DCC-7F35C3BB1E10}"/>
              </a:ext>
            </a:extLst>
          </p:cNvPr>
          <p:cNvSpPr txBox="1"/>
          <p:nvPr/>
        </p:nvSpPr>
        <p:spPr>
          <a:xfrm>
            <a:off x="670560" y="3971776"/>
            <a:ext cx="4869180" cy="2031325"/>
          </a:xfrm>
          <a:prstGeom prst="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ln w="5715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endParaRPr lang="en-US" b="1" dirty="0">
              <a:ln w="12700">
                <a:solidFill>
                  <a:schemeClr val="tx1"/>
                </a:solidFill>
              </a:ln>
              <a:solidFill>
                <a:srgbClr val="002060"/>
              </a:solidFill>
              <a:latin typeface="Arial Black" panose="020B0A04020102020204" pitchFamily="34" charset="0"/>
            </a:endParaRPr>
          </a:p>
          <a:p>
            <a:pPr algn="ctr"/>
            <a:r>
              <a:rPr lang="en-US" b="1" dirty="0">
                <a:ln w="12700">
                  <a:solidFill>
                    <a:schemeClr val="tx1"/>
                  </a:solidFill>
                </a:ln>
                <a:solidFill>
                  <a:srgbClr val="002060"/>
                </a:solidFill>
                <a:latin typeface="Arial Black" panose="020B0A04020102020204" pitchFamily="34" charset="0"/>
              </a:rPr>
              <a:t>Random Forest has the highest </a:t>
            </a:r>
          </a:p>
          <a:p>
            <a:pPr algn="ctr"/>
            <a:r>
              <a:rPr lang="en-US" b="1" dirty="0">
                <a:ln w="12700">
                  <a:solidFill>
                    <a:schemeClr val="tx1"/>
                  </a:solidFill>
                </a:ln>
                <a:solidFill>
                  <a:srgbClr val="002060"/>
                </a:solidFill>
                <a:latin typeface="Arial Black" panose="020B0A04020102020204" pitchFamily="34" charset="0"/>
              </a:rPr>
              <a:t>ROC-AUC score</a:t>
            </a:r>
          </a:p>
          <a:p>
            <a:pPr algn="ctr"/>
            <a:r>
              <a:rPr lang="en-US" dirty="0">
                <a:ln w="12700">
                  <a:solidFill>
                    <a:schemeClr val="tx1"/>
                  </a:solidFill>
                </a:ln>
                <a:solidFill>
                  <a:schemeClr val="bg2"/>
                </a:solidFill>
              </a:rPr>
              <a:t> it is the best-performing model in terms of distinguishing between on-time and delayed deliveries.</a:t>
            </a:r>
          </a:p>
          <a:p>
            <a:pPr algn="just"/>
            <a:endParaRPr lang="en-IN" dirty="0">
              <a:ln w="12700">
                <a:solidFill>
                  <a:schemeClr val="tx1"/>
                </a:solidFill>
              </a:ln>
              <a:solidFill>
                <a:schemeClr val="bg2"/>
              </a:solidFill>
            </a:endParaRPr>
          </a:p>
        </p:txBody>
      </p:sp>
    </p:spTree>
    <p:extLst>
      <p:ext uri="{BB962C8B-B14F-4D97-AF65-F5344CB8AC3E}">
        <p14:creationId xmlns:p14="http://schemas.microsoft.com/office/powerpoint/2010/main" val="2547793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8A9D6B-1AAF-F5DF-DC97-46AA065D3292}"/>
              </a:ext>
            </a:extLst>
          </p:cNvPr>
          <p:cNvPicPr>
            <a:picLocks noChangeAspect="1"/>
          </p:cNvPicPr>
          <p:nvPr/>
        </p:nvPicPr>
        <p:blipFill>
          <a:blip r:embed="rId2"/>
          <a:stretch>
            <a:fillRect/>
          </a:stretch>
        </p:blipFill>
        <p:spPr>
          <a:xfrm>
            <a:off x="511464" y="1849745"/>
            <a:ext cx="11530399" cy="3819535"/>
          </a:xfrm>
          <a:prstGeom prst="rect">
            <a:avLst/>
          </a:prstGeom>
        </p:spPr>
      </p:pic>
      <p:grpSp>
        <p:nvGrpSpPr>
          <p:cNvPr id="4" name="Group 3">
            <a:extLst>
              <a:ext uri="{FF2B5EF4-FFF2-40B4-BE49-F238E27FC236}">
                <a16:creationId xmlns:a16="http://schemas.microsoft.com/office/drawing/2014/main" id="{60644F15-6C5A-AA09-2D35-EB91104B3E39}"/>
              </a:ext>
            </a:extLst>
          </p:cNvPr>
          <p:cNvGrpSpPr/>
          <p:nvPr/>
        </p:nvGrpSpPr>
        <p:grpSpPr>
          <a:xfrm>
            <a:off x="493915" y="2828"/>
            <a:ext cx="4131425" cy="1414492"/>
            <a:chOff x="544715" y="574328"/>
            <a:chExt cx="9289010" cy="1121569"/>
          </a:xfrm>
        </p:grpSpPr>
        <p:sp>
          <p:nvSpPr>
            <p:cNvPr id="5" name="Arrow: Right 4">
              <a:extLst>
                <a:ext uri="{FF2B5EF4-FFF2-40B4-BE49-F238E27FC236}">
                  <a16:creationId xmlns:a16="http://schemas.microsoft.com/office/drawing/2014/main" id="{9EBA4273-852D-9787-99C6-BCA15E124EA9}"/>
                </a:ext>
              </a:extLst>
            </p:cNvPr>
            <p:cNvSpPr/>
            <p:nvPr/>
          </p:nvSpPr>
          <p:spPr>
            <a:xfrm>
              <a:off x="544715" y="574328"/>
              <a:ext cx="9289010" cy="112156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CAB57245-0908-F5A3-972F-B7C40EF1F44C}"/>
                </a:ext>
              </a:extLst>
            </p:cNvPr>
            <p:cNvSpPr txBox="1"/>
            <p:nvPr/>
          </p:nvSpPr>
          <p:spPr>
            <a:xfrm>
              <a:off x="1104900" y="950446"/>
              <a:ext cx="8351520" cy="366060"/>
            </a:xfrm>
            <a:prstGeom prst="rect">
              <a:avLst/>
            </a:prstGeom>
            <a:noFill/>
          </p:spPr>
          <p:txBody>
            <a:bodyPr wrap="square" rtlCol="0">
              <a:spAutoFit/>
            </a:bodyPr>
            <a:lstStyle/>
            <a:p>
              <a:r>
                <a:rPr lang="en-US" sz="2400" b="1" i="0" dirty="0">
                  <a:solidFill>
                    <a:schemeClr val="bg1"/>
                  </a:solidFill>
                  <a:effectLst/>
                  <a:latin typeface="system-ui"/>
                </a:rPr>
                <a:t>Model Evaluation Metrics</a:t>
              </a:r>
              <a:endParaRPr lang="en-IN" sz="2400" dirty="0">
                <a:solidFill>
                  <a:schemeClr val="bg1"/>
                </a:solidFill>
              </a:endParaRPr>
            </a:p>
          </p:txBody>
        </p:sp>
      </p:grpSp>
    </p:spTree>
    <p:extLst>
      <p:ext uri="{BB962C8B-B14F-4D97-AF65-F5344CB8AC3E}">
        <p14:creationId xmlns:p14="http://schemas.microsoft.com/office/powerpoint/2010/main" val="8672611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C1C5CC05-B6C4-CAD2-8DF2-281FDB26A799}"/>
              </a:ext>
            </a:extLst>
          </p:cNvPr>
          <p:cNvGraphicFramePr>
            <a:graphicFrameLocks noGrp="1"/>
          </p:cNvGraphicFramePr>
          <p:nvPr>
            <p:extLst>
              <p:ext uri="{D42A27DB-BD31-4B8C-83A1-F6EECF244321}">
                <p14:modId xmlns:p14="http://schemas.microsoft.com/office/powerpoint/2010/main" val="2772824838"/>
              </p:ext>
            </p:extLst>
          </p:nvPr>
        </p:nvGraphicFramePr>
        <p:xfrm>
          <a:off x="602665" y="1534919"/>
          <a:ext cx="4281756" cy="1371600"/>
        </p:xfrm>
        <a:graphic>
          <a:graphicData uri="http://schemas.openxmlformats.org/drawingml/2006/table">
            <a:tbl>
              <a:tblPr>
                <a:tableStyleId>{3C2FFA5D-87B4-456A-9821-1D502468CF0F}</a:tableStyleId>
              </a:tblPr>
              <a:tblGrid>
                <a:gridCol w="1427252">
                  <a:extLst>
                    <a:ext uri="{9D8B030D-6E8A-4147-A177-3AD203B41FA5}">
                      <a16:colId xmlns:a16="http://schemas.microsoft.com/office/drawing/2014/main" val="378198168"/>
                    </a:ext>
                  </a:extLst>
                </a:gridCol>
                <a:gridCol w="1427252">
                  <a:extLst>
                    <a:ext uri="{9D8B030D-6E8A-4147-A177-3AD203B41FA5}">
                      <a16:colId xmlns:a16="http://schemas.microsoft.com/office/drawing/2014/main" val="3930942608"/>
                    </a:ext>
                  </a:extLst>
                </a:gridCol>
                <a:gridCol w="1427252">
                  <a:extLst>
                    <a:ext uri="{9D8B030D-6E8A-4147-A177-3AD203B41FA5}">
                      <a16:colId xmlns:a16="http://schemas.microsoft.com/office/drawing/2014/main" val="3785237759"/>
                    </a:ext>
                  </a:extLst>
                </a:gridCol>
              </a:tblGrid>
              <a:tr h="118621">
                <a:tc>
                  <a:txBody>
                    <a:bodyPr/>
                    <a:lstStyle/>
                    <a:p>
                      <a:endParaRPr lang="en-IN" dirty="0"/>
                    </a:p>
                  </a:txBody>
                  <a:tcPr anchor="ctr"/>
                </a:tc>
                <a:tc>
                  <a:txBody>
                    <a:bodyPr/>
                    <a:lstStyle/>
                    <a:p>
                      <a:r>
                        <a:rPr lang="en-IN"/>
                        <a:t>Predicted: No</a:t>
                      </a:r>
                    </a:p>
                  </a:txBody>
                  <a:tcPr anchor="ctr"/>
                </a:tc>
                <a:tc>
                  <a:txBody>
                    <a:bodyPr/>
                    <a:lstStyle/>
                    <a:p>
                      <a:r>
                        <a:rPr lang="en-IN"/>
                        <a:t>Predicted: Yes</a:t>
                      </a:r>
                    </a:p>
                  </a:txBody>
                  <a:tcPr anchor="ctr"/>
                </a:tc>
                <a:extLst>
                  <a:ext uri="{0D108BD9-81ED-4DB2-BD59-A6C34878D82A}">
                    <a16:rowId xmlns:a16="http://schemas.microsoft.com/office/drawing/2014/main" val="679332625"/>
                  </a:ext>
                </a:extLst>
              </a:tr>
              <a:tr h="0">
                <a:tc>
                  <a:txBody>
                    <a:bodyPr/>
                    <a:lstStyle/>
                    <a:p>
                      <a:r>
                        <a:rPr lang="en-IN" b="1"/>
                        <a:t>Actual: No</a:t>
                      </a:r>
                      <a:endParaRPr lang="en-IN"/>
                    </a:p>
                  </a:txBody>
                  <a:tcPr anchor="ctr"/>
                </a:tc>
                <a:tc>
                  <a:txBody>
                    <a:bodyPr/>
                    <a:lstStyle/>
                    <a:p>
                      <a:r>
                        <a:rPr lang="en-IN" b="1" dirty="0"/>
                        <a:t>TN = 653</a:t>
                      </a:r>
                      <a:endParaRPr lang="en-IN" dirty="0"/>
                    </a:p>
                  </a:txBody>
                  <a:tcPr anchor="ctr"/>
                </a:tc>
                <a:tc>
                  <a:txBody>
                    <a:bodyPr/>
                    <a:lstStyle/>
                    <a:p>
                      <a:r>
                        <a:rPr lang="en-IN" b="1" dirty="0"/>
                        <a:t>FP = 242</a:t>
                      </a:r>
                      <a:endParaRPr lang="en-IN" dirty="0"/>
                    </a:p>
                  </a:txBody>
                  <a:tcPr anchor="ctr"/>
                </a:tc>
                <a:extLst>
                  <a:ext uri="{0D108BD9-81ED-4DB2-BD59-A6C34878D82A}">
                    <a16:rowId xmlns:a16="http://schemas.microsoft.com/office/drawing/2014/main" val="604577331"/>
                  </a:ext>
                </a:extLst>
              </a:tr>
              <a:tr h="0">
                <a:tc>
                  <a:txBody>
                    <a:bodyPr/>
                    <a:lstStyle/>
                    <a:p>
                      <a:r>
                        <a:rPr lang="en-IN" b="1"/>
                        <a:t>Actual: Yes</a:t>
                      </a:r>
                      <a:endParaRPr lang="en-IN"/>
                    </a:p>
                  </a:txBody>
                  <a:tcPr anchor="ctr"/>
                </a:tc>
                <a:tc>
                  <a:txBody>
                    <a:bodyPr/>
                    <a:lstStyle/>
                    <a:p>
                      <a:r>
                        <a:rPr lang="en-IN" b="1" dirty="0"/>
                        <a:t>FN = 470</a:t>
                      </a:r>
                      <a:endParaRPr lang="en-IN" dirty="0"/>
                    </a:p>
                  </a:txBody>
                  <a:tcPr anchor="ctr"/>
                </a:tc>
                <a:tc>
                  <a:txBody>
                    <a:bodyPr/>
                    <a:lstStyle/>
                    <a:p>
                      <a:r>
                        <a:rPr lang="en-IN" b="1" dirty="0"/>
                        <a:t>TP = 835</a:t>
                      </a:r>
                      <a:endParaRPr lang="en-IN" dirty="0"/>
                    </a:p>
                  </a:txBody>
                  <a:tcPr anchor="ctr"/>
                </a:tc>
                <a:extLst>
                  <a:ext uri="{0D108BD9-81ED-4DB2-BD59-A6C34878D82A}">
                    <a16:rowId xmlns:a16="http://schemas.microsoft.com/office/drawing/2014/main" val="84952994"/>
                  </a:ext>
                </a:extLst>
              </a:tr>
            </a:tbl>
          </a:graphicData>
        </a:graphic>
      </p:graphicFrame>
      <p:sp>
        <p:nvSpPr>
          <p:cNvPr id="20" name="TextBox 19">
            <a:extLst>
              <a:ext uri="{FF2B5EF4-FFF2-40B4-BE49-F238E27FC236}">
                <a16:creationId xmlns:a16="http://schemas.microsoft.com/office/drawing/2014/main" id="{7DBA301B-91DC-B923-E116-AEF339956678}"/>
              </a:ext>
            </a:extLst>
          </p:cNvPr>
          <p:cNvSpPr txBox="1"/>
          <p:nvPr/>
        </p:nvSpPr>
        <p:spPr>
          <a:xfrm>
            <a:off x="602665" y="3296207"/>
            <a:ext cx="5219011" cy="2308324"/>
          </a:xfrm>
          <a:prstGeom prst="rect">
            <a:avLst/>
          </a:prstGeom>
          <a:noFill/>
        </p:spPr>
        <p:txBody>
          <a:bodyPr wrap="square">
            <a:spAutoFit/>
          </a:bodyPr>
          <a:lstStyle/>
          <a:p>
            <a:pPr>
              <a:buFont typeface="+mj-lt"/>
              <a:buAutoNum type="arabicPeriod"/>
            </a:pPr>
            <a:r>
              <a:rPr lang="en-US" b="1" dirty="0"/>
              <a:t>High True Positives (TP = 835)</a:t>
            </a:r>
            <a:r>
              <a:rPr lang="en-US" dirty="0"/>
              <a:t> → Model correctly predicts most of the positive cases.</a:t>
            </a:r>
          </a:p>
          <a:p>
            <a:pPr>
              <a:buFont typeface="+mj-lt"/>
              <a:buAutoNum type="arabicPeriod"/>
            </a:pPr>
            <a:r>
              <a:rPr lang="en-US" b="1" dirty="0"/>
              <a:t>Low False Negatives (FN = 470)</a:t>
            </a:r>
            <a:r>
              <a:rPr lang="en-US" dirty="0"/>
              <a:t> → Only a few actual positive cases are misclassified as negative.</a:t>
            </a:r>
          </a:p>
          <a:p>
            <a:pPr>
              <a:buFont typeface="+mj-lt"/>
              <a:buAutoNum type="arabicPeriod"/>
            </a:pPr>
            <a:r>
              <a:rPr lang="en-US" b="1" dirty="0"/>
              <a:t>Some False Positives (FP = 242)</a:t>
            </a:r>
            <a:r>
              <a:rPr lang="en-US" dirty="0"/>
              <a:t> → A few negative cases were incorrectly classified as positive.</a:t>
            </a:r>
          </a:p>
          <a:p>
            <a:pPr>
              <a:buFont typeface="+mj-lt"/>
              <a:buAutoNum type="arabicPeriod"/>
            </a:pPr>
            <a:r>
              <a:rPr lang="en-US" b="1" dirty="0"/>
              <a:t>Balanced True Negatives (TN = 653)</a:t>
            </a:r>
            <a:r>
              <a:rPr lang="en-US" dirty="0"/>
              <a:t> → The model correctly identifies negative cases.</a:t>
            </a:r>
          </a:p>
        </p:txBody>
      </p:sp>
      <p:pic>
        <p:nvPicPr>
          <p:cNvPr id="22" name="Picture 21">
            <a:extLst>
              <a:ext uri="{FF2B5EF4-FFF2-40B4-BE49-F238E27FC236}">
                <a16:creationId xmlns:a16="http://schemas.microsoft.com/office/drawing/2014/main" id="{8B53E483-E974-B623-80A1-2F50F6B999B1}"/>
              </a:ext>
            </a:extLst>
          </p:cNvPr>
          <p:cNvPicPr>
            <a:picLocks noChangeAspect="1"/>
          </p:cNvPicPr>
          <p:nvPr/>
        </p:nvPicPr>
        <p:blipFill>
          <a:blip r:embed="rId2"/>
          <a:stretch>
            <a:fillRect/>
          </a:stretch>
        </p:blipFill>
        <p:spPr>
          <a:xfrm>
            <a:off x="5767463" y="1253469"/>
            <a:ext cx="6493994" cy="4850151"/>
          </a:xfrm>
          <a:prstGeom prst="rect">
            <a:avLst/>
          </a:prstGeom>
        </p:spPr>
      </p:pic>
      <p:grpSp>
        <p:nvGrpSpPr>
          <p:cNvPr id="23" name="Group 22">
            <a:extLst>
              <a:ext uri="{FF2B5EF4-FFF2-40B4-BE49-F238E27FC236}">
                <a16:creationId xmlns:a16="http://schemas.microsoft.com/office/drawing/2014/main" id="{16A7B53E-9753-60DA-E1F1-CFA0A1061364}"/>
              </a:ext>
            </a:extLst>
          </p:cNvPr>
          <p:cNvGrpSpPr/>
          <p:nvPr/>
        </p:nvGrpSpPr>
        <p:grpSpPr>
          <a:xfrm>
            <a:off x="272935" y="124554"/>
            <a:ext cx="8741525" cy="1414492"/>
            <a:chOff x="544715" y="574328"/>
            <a:chExt cx="9289010" cy="1121569"/>
          </a:xfrm>
        </p:grpSpPr>
        <p:sp>
          <p:nvSpPr>
            <p:cNvPr id="24" name="Arrow: Right 23">
              <a:extLst>
                <a:ext uri="{FF2B5EF4-FFF2-40B4-BE49-F238E27FC236}">
                  <a16:creationId xmlns:a16="http://schemas.microsoft.com/office/drawing/2014/main" id="{FD368441-23D6-AFF6-39D0-6E7428CF2AB6}"/>
                </a:ext>
              </a:extLst>
            </p:cNvPr>
            <p:cNvSpPr/>
            <p:nvPr/>
          </p:nvSpPr>
          <p:spPr>
            <a:xfrm>
              <a:off x="544715" y="574328"/>
              <a:ext cx="9289010" cy="112156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TextBox 24">
              <a:extLst>
                <a:ext uri="{FF2B5EF4-FFF2-40B4-BE49-F238E27FC236}">
                  <a16:creationId xmlns:a16="http://schemas.microsoft.com/office/drawing/2014/main" id="{205C24FC-4A5B-D971-9CE4-47E0EF0456E8}"/>
                </a:ext>
              </a:extLst>
            </p:cNvPr>
            <p:cNvSpPr txBox="1"/>
            <p:nvPr/>
          </p:nvSpPr>
          <p:spPr>
            <a:xfrm>
              <a:off x="1104901" y="950446"/>
              <a:ext cx="8351519" cy="366060"/>
            </a:xfrm>
            <a:prstGeom prst="rect">
              <a:avLst/>
            </a:prstGeom>
            <a:noFill/>
          </p:spPr>
          <p:txBody>
            <a:bodyPr wrap="square" rtlCol="0">
              <a:spAutoFit/>
            </a:bodyPr>
            <a:lstStyle/>
            <a:p>
              <a:r>
                <a:rPr lang="en-US" sz="2400" b="1" dirty="0">
                  <a:solidFill>
                    <a:schemeClr val="bg2"/>
                  </a:solidFill>
                </a:rPr>
                <a:t>Confusion Matrix for the Best Model (Random Forest)</a:t>
              </a:r>
              <a:endParaRPr lang="en-IN" sz="2400" b="1" dirty="0">
                <a:solidFill>
                  <a:schemeClr val="bg2"/>
                </a:solidFill>
              </a:endParaRPr>
            </a:p>
          </p:txBody>
        </p:sp>
      </p:grpSp>
    </p:spTree>
    <p:extLst>
      <p:ext uri="{BB962C8B-B14F-4D97-AF65-F5344CB8AC3E}">
        <p14:creationId xmlns:p14="http://schemas.microsoft.com/office/powerpoint/2010/main" val="30018777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utput image">
            <a:extLst>
              <a:ext uri="{FF2B5EF4-FFF2-40B4-BE49-F238E27FC236}">
                <a16:creationId xmlns:a16="http://schemas.microsoft.com/office/drawing/2014/main" id="{34145A81-BF0D-DDCA-FEE3-9D342FFF47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0140" y="55989"/>
            <a:ext cx="7200900" cy="5841891"/>
          </a:xfrm>
          <a:prstGeom prst="rect">
            <a:avLst/>
          </a:prstGeom>
          <a:noFill/>
          <a:ln>
            <a:noFill/>
          </a:ln>
        </p:spPr>
      </p:pic>
      <p:sp>
        <p:nvSpPr>
          <p:cNvPr id="4" name="TextBox 3">
            <a:extLst>
              <a:ext uri="{FF2B5EF4-FFF2-40B4-BE49-F238E27FC236}">
                <a16:creationId xmlns:a16="http://schemas.microsoft.com/office/drawing/2014/main" id="{339FB9B8-60A8-8BD4-E5BB-0C06672C947B}"/>
              </a:ext>
            </a:extLst>
          </p:cNvPr>
          <p:cNvSpPr txBox="1"/>
          <p:nvPr/>
        </p:nvSpPr>
        <p:spPr>
          <a:xfrm>
            <a:off x="411480" y="149705"/>
            <a:ext cx="4693920" cy="5965544"/>
          </a:xfrm>
          <a:prstGeom prst="rect">
            <a:avLst/>
          </a:prstGeom>
          <a:noFill/>
        </p:spPr>
        <p:txBody>
          <a:bodyPr wrap="square">
            <a:spAutoFit/>
          </a:bodyPr>
          <a:lstStyle/>
          <a:p>
            <a:pPr marL="342900" lvl="0" indent="-342900">
              <a:lnSpc>
                <a:spcPct val="107000"/>
              </a:lnSpc>
              <a:spcAft>
                <a:spcPts val="800"/>
              </a:spcAft>
              <a:buFont typeface="+mj-lt"/>
              <a:buAutoNum type="arabicPeriod"/>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Weight in Grams (30%)</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Heavier products are more prone to late deliveries, possibly due to shipping constraints.</a:t>
            </a:r>
          </a:p>
          <a:p>
            <a:pPr marL="342900" lvl="0" indent="-342900">
              <a:lnSpc>
                <a:spcPct val="107000"/>
              </a:lnSpc>
              <a:spcAft>
                <a:spcPts val="800"/>
              </a:spcAft>
              <a:buFont typeface="+mj-lt"/>
              <a:buAutoNum type="arabicPeriod"/>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Discount Offered (20%)</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Higher discounts are strongly correlated with delays, suggesting that promotional items may have supply chain bottlenecks.</a:t>
            </a:r>
          </a:p>
          <a:p>
            <a:pPr marL="342900" lvl="0" indent="-342900">
              <a:lnSpc>
                <a:spcPct val="107000"/>
              </a:lnSpc>
              <a:spcAft>
                <a:spcPts val="800"/>
              </a:spcAft>
              <a:buFont typeface="+mj-lt"/>
              <a:buAutoNum type="arabicPeriod"/>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Cost of the Product (17%)</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More expensive products might have stricter delivery protocols or higher processing times.</a:t>
            </a:r>
          </a:p>
          <a:p>
            <a:pPr marL="342900" lvl="0" indent="-342900">
              <a:lnSpc>
                <a:spcPct val="107000"/>
              </a:lnSpc>
              <a:spcAft>
                <a:spcPts val="800"/>
              </a:spcAft>
              <a:buFont typeface="+mj-lt"/>
              <a:buAutoNum type="arabicPeriod"/>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Warehouse Block (6%)</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Certain warehouses may have efficiency issues affecting delivery speed.</a:t>
            </a:r>
          </a:p>
          <a:p>
            <a:pPr marL="342900" lvl="0" indent="-342900">
              <a:lnSpc>
                <a:spcPct val="107000"/>
              </a:lnSpc>
              <a:spcAft>
                <a:spcPts val="800"/>
              </a:spcAft>
              <a:buFont typeface="+mj-lt"/>
              <a:buAutoNum type="arabicPeriod"/>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Prior Purchases &amp; Customer Rating (≈6%)</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Frequent buyers and their satisfaction levels may influence delivery prioritization.</a:t>
            </a:r>
          </a:p>
          <a:p>
            <a:pPr marL="342900" lvl="0" indent="-342900">
              <a:lnSpc>
                <a:spcPct val="107000"/>
              </a:lnSpc>
              <a:spcAft>
                <a:spcPts val="800"/>
              </a:spcAft>
              <a:buFont typeface="+mj-lt"/>
              <a:buAutoNum type="arabicPeriod"/>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Mode of Shipment (3%)</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Shipping method plays a minor role, but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ship-based deliveries were slower</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in earlier analysis.</a:t>
            </a:r>
          </a:p>
          <a:p>
            <a:pPr marL="342900" lvl="0" indent="-342900">
              <a:lnSpc>
                <a:spcPct val="107000"/>
              </a:lnSpc>
              <a:spcAft>
                <a:spcPts val="800"/>
              </a:spcAft>
              <a:buFont typeface="+mj-lt"/>
              <a:buAutoNum type="arabicPeriod"/>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Gender (2.4%)</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 Minimal impact on delivery timing.</a:t>
            </a:r>
          </a:p>
        </p:txBody>
      </p:sp>
    </p:spTree>
    <p:extLst>
      <p:ext uri="{BB962C8B-B14F-4D97-AF65-F5344CB8AC3E}">
        <p14:creationId xmlns:p14="http://schemas.microsoft.com/office/powerpoint/2010/main" val="15811045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1A91AA-ED32-9A5E-60E3-A1E5C41D0CDD}"/>
              </a:ext>
            </a:extLst>
          </p:cNvPr>
          <p:cNvSpPr>
            <a:spLocks noGrp="1"/>
          </p:cNvSpPr>
          <p:nvPr>
            <p:ph idx="1"/>
          </p:nvPr>
        </p:nvSpPr>
        <p:spPr/>
        <p:txBody>
          <a:bodyPr/>
          <a:lstStyle/>
          <a:p>
            <a:r>
              <a:rPr lang="en-US" b="1" dirty="0"/>
              <a:t>Low FN and High TP</a:t>
            </a:r>
            <a:r>
              <a:rPr lang="en-US" dirty="0"/>
              <a:t> → Reduces Type II Errors, meaning fewer important cases are missed.</a:t>
            </a:r>
          </a:p>
          <a:p>
            <a:r>
              <a:rPr lang="en-US" b="1" dirty="0"/>
              <a:t>Good TN to FP ratio</a:t>
            </a:r>
            <a:r>
              <a:rPr lang="en-US" dirty="0"/>
              <a:t> → Minimizes unnecessary false alarms.</a:t>
            </a:r>
          </a:p>
          <a:p>
            <a:r>
              <a:rPr lang="en-US" b="1" dirty="0"/>
              <a:t>Balanced Performance</a:t>
            </a:r>
            <a:r>
              <a:rPr lang="en-US" dirty="0"/>
              <a:t> → Works well across both classes.</a:t>
            </a:r>
          </a:p>
          <a:p>
            <a:pPr>
              <a:buFont typeface="Arial" panose="020B0604020202020204" pitchFamily="34" charset="0"/>
              <a:buChar char="•"/>
            </a:pPr>
            <a:r>
              <a:rPr lang="en-US" dirty="0"/>
              <a:t>Handles non-linearity better.</a:t>
            </a:r>
          </a:p>
          <a:p>
            <a:pPr>
              <a:buFont typeface="Arial" panose="020B0604020202020204" pitchFamily="34" charset="0"/>
              <a:buChar char="•"/>
            </a:pPr>
            <a:r>
              <a:rPr lang="en-US" dirty="0"/>
              <a:t>Less prone to overfitting than a single Decision Tree.</a:t>
            </a:r>
          </a:p>
          <a:p>
            <a:pPr>
              <a:buFont typeface="Arial" panose="020B0604020202020204" pitchFamily="34" charset="0"/>
              <a:buChar char="•"/>
            </a:pPr>
            <a:r>
              <a:rPr lang="en-US" dirty="0"/>
              <a:t>Works well with large datasets and multiple features.</a:t>
            </a:r>
          </a:p>
          <a:p>
            <a:r>
              <a:rPr lang="en-US" sz="2800" dirty="0"/>
              <a:t>Best overall performance, handles complex data well, avoids overfitting with tuning</a:t>
            </a:r>
          </a:p>
          <a:p>
            <a:pPr>
              <a:buFont typeface="Arial" panose="020B0604020202020204" pitchFamily="34" charset="0"/>
              <a:buChar char="•"/>
            </a:pPr>
            <a:endParaRPr lang="en-US" dirty="0"/>
          </a:p>
          <a:p>
            <a:endParaRPr lang="en-US" dirty="0"/>
          </a:p>
          <a:p>
            <a:endParaRPr lang="en-IN" dirty="0"/>
          </a:p>
        </p:txBody>
      </p:sp>
      <p:grpSp>
        <p:nvGrpSpPr>
          <p:cNvPr id="4" name="Group 3">
            <a:extLst>
              <a:ext uri="{FF2B5EF4-FFF2-40B4-BE49-F238E27FC236}">
                <a16:creationId xmlns:a16="http://schemas.microsoft.com/office/drawing/2014/main" id="{82786246-4A70-DD67-2FF1-CEBB0331DF67}"/>
              </a:ext>
            </a:extLst>
          </p:cNvPr>
          <p:cNvGrpSpPr/>
          <p:nvPr/>
        </p:nvGrpSpPr>
        <p:grpSpPr>
          <a:xfrm>
            <a:off x="493915" y="2828"/>
            <a:ext cx="9008225" cy="1414492"/>
            <a:chOff x="544715" y="574328"/>
            <a:chExt cx="9289010" cy="1121569"/>
          </a:xfrm>
        </p:grpSpPr>
        <p:sp>
          <p:nvSpPr>
            <p:cNvPr id="5" name="Arrow: Right 4">
              <a:extLst>
                <a:ext uri="{FF2B5EF4-FFF2-40B4-BE49-F238E27FC236}">
                  <a16:creationId xmlns:a16="http://schemas.microsoft.com/office/drawing/2014/main" id="{275C50BF-B715-18C8-B2AE-65A6A034E5EB}"/>
                </a:ext>
              </a:extLst>
            </p:cNvPr>
            <p:cNvSpPr/>
            <p:nvPr/>
          </p:nvSpPr>
          <p:spPr>
            <a:xfrm>
              <a:off x="544715" y="574328"/>
              <a:ext cx="9289010" cy="112156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40BE1973-98B9-342A-F57D-4BC549D79B71}"/>
                </a:ext>
              </a:extLst>
            </p:cNvPr>
            <p:cNvSpPr txBox="1"/>
            <p:nvPr/>
          </p:nvSpPr>
          <p:spPr>
            <a:xfrm>
              <a:off x="1104901" y="950446"/>
              <a:ext cx="8351519" cy="658908"/>
            </a:xfrm>
            <a:prstGeom prst="rect">
              <a:avLst/>
            </a:prstGeom>
            <a:noFill/>
          </p:spPr>
          <p:txBody>
            <a:bodyPr wrap="square" rtlCol="0">
              <a:spAutoFit/>
            </a:bodyPr>
            <a:lstStyle/>
            <a:p>
              <a:r>
                <a:rPr lang="en-US" sz="2400" b="1" i="0" dirty="0">
                  <a:solidFill>
                    <a:schemeClr val="bg1"/>
                  </a:solidFill>
                  <a:effectLst/>
                  <a:latin typeface="system-ui"/>
                </a:rPr>
                <a:t>Why select as Random Forest is best model?</a:t>
              </a:r>
              <a:endParaRPr lang="en-IN" sz="2400" dirty="0">
                <a:solidFill>
                  <a:schemeClr val="bg1"/>
                </a:solidFill>
              </a:endParaRPr>
            </a:p>
          </p:txBody>
        </p:sp>
      </p:grpSp>
    </p:spTree>
    <p:extLst>
      <p:ext uri="{BB962C8B-B14F-4D97-AF65-F5344CB8AC3E}">
        <p14:creationId xmlns:p14="http://schemas.microsoft.com/office/powerpoint/2010/main" val="38078900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31880B3-A356-C731-4C3A-548666E1D94F}"/>
              </a:ext>
            </a:extLst>
          </p:cNvPr>
          <p:cNvGrpSpPr/>
          <p:nvPr/>
        </p:nvGrpSpPr>
        <p:grpSpPr>
          <a:xfrm>
            <a:off x="341515" y="-202912"/>
            <a:ext cx="10456025" cy="2082914"/>
            <a:chOff x="544715" y="574328"/>
            <a:chExt cx="9289010" cy="1121569"/>
          </a:xfrm>
        </p:grpSpPr>
        <p:sp>
          <p:nvSpPr>
            <p:cNvPr id="4" name="Arrow: Right 3">
              <a:extLst>
                <a:ext uri="{FF2B5EF4-FFF2-40B4-BE49-F238E27FC236}">
                  <a16:creationId xmlns:a16="http://schemas.microsoft.com/office/drawing/2014/main" id="{8EA879ED-F205-562F-1FDD-88640DC690FF}"/>
                </a:ext>
              </a:extLst>
            </p:cNvPr>
            <p:cNvSpPr/>
            <p:nvPr/>
          </p:nvSpPr>
          <p:spPr>
            <a:xfrm>
              <a:off x="544715" y="574328"/>
              <a:ext cx="9289010" cy="112156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9BDFDDD2-5E6E-87EE-5970-72B8BC51EA0E}"/>
                </a:ext>
              </a:extLst>
            </p:cNvPr>
            <p:cNvSpPr txBox="1"/>
            <p:nvPr/>
          </p:nvSpPr>
          <p:spPr>
            <a:xfrm>
              <a:off x="1104901" y="950446"/>
              <a:ext cx="8351519" cy="646331"/>
            </a:xfrm>
            <a:prstGeom prst="rect">
              <a:avLst/>
            </a:prstGeom>
            <a:noFill/>
          </p:spPr>
          <p:txBody>
            <a:bodyPr wrap="square" rtlCol="0">
              <a:spAutoFit/>
            </a:bodyPr>
            <a:lstStyle/>
            <a:p>
              <a:pPr algn="ctr"/>
              <a:r>
                <a:rPr lang="en-US" sz="2400" b="1" i="0" dirty="0">
                  <a:solidFill>
                    <a:schemeClr val="bg1"/>
                  </a:solidFill>
                  <a:effectLst/>
                  <a:latin typeface="system-ui"/>
                </a:rPr>
                <a:t>Cross validation of the model </a:t>
              </a:r>
              <a:r>
                <a:rPr lang="en-IN" sz="2400" b="1" dirty="0">
                  <a:solidFill>
                    <a:schemeClr val="bg2"/>
                  </a:solidFill>
                </a:rPr>
                <a:t>Hyperparameter Tuning for Random Forest (Best Model)</a:t>
              </a:r>
            </a:p>
            <a:p>
              <a:pPr algn="ctr"/>
              <a:endParaRPr lang="en-IN" sz="2400" dirty="0">
                <a:solidFill>
                  <a:schemeClr val="bg1"/>
                </a:solidFill>
              </a:endParaRPr>
            </a:p>
          </p:txBody>
        </p:sp>
      </p:grpSp>
      <p:sp>
        <p:nvSpPr>
          <p:cNvPr id="7" name="TextBox 6">
            <a:extLst>
              <a:ext uri="{FF2B5EF4-FFF2-40B4-BE49-F238E27FC236}">
                <a16:creationId xmlns:a16="http://schemas.microsoft.com/office/drawing/2014/main" id="{30D89C78-130D-A28D-FB27-EF9476D000FF}"/>
              </a:ext>
            </a:extLst>
          </p:cNvPr>
          <p:cNvSpPr txBox="1"/>
          <p:nvPr/>
        </p:nvSpPr>
        <p:spPr>
          <a:xfrm>
            <a:off x="560070" y="1816596"/>
            <a:ext cx="11071860" cy="4832092"/>
          </a:xfrm>
          <a:prstGeom prst="rect">
            <a:avLst/>
          </a:prstGeom>
          <a:noFill/>
        </p:spPr>
        <p:txBody>
          <a:bodyPr wrap="square" rtlCol="0">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rPr>
              <a:t>Random Forest</a:t>
            </a:r>
            <a:r>
              <a:rPr kumimoji="0" lang="en-US" altLang="en-US" sz="2400" b="0" i="0" u="none" strike="noStrike" cap="none" normalizeH="0" baseline="0" dirty="0">
                <a:ln>
                  <a:noFill/>
                </a:ln>
                <a:solidFill>
                  <a:schemeClr val="tx1"/>
                </a:solidFill>
                <a:effectLst/>
              </a:rPr>
              <a:t> has the </a:t>
            </a:r>
            <a:r>
              <a:rPr kumimoji="0" lang="en-US" altLang="en-US" sz="2400" b="1" i="0" u="none" strike="noStrike" cap="none" normalizeH="0" baseline="0" dirty="0">
                <a:ln>
                  <a:noFill/>
                </a:ln>
                <a:solidFill>
                  <a:schemeClr val="tx1"/>
                </a:solidFill>
                <a:effectLst/>
              </a:rPr>
              <a:t>highest accuracy (68.68%)</a:t>
            </a:r>
            <a:r>
              <a:rPr kumimoji="0" lang="en-US" altLang="en-US" sz="2400" b="0" i="0" u="none" strike="noStrike" cap="none" normalizeH="0" baseline="0" dirty="0">
                <a:ln>
                  <a:noFill/>
                </a:ln>
                <a:solidFill>
                  <a:schemeClr val="tx1"/>
                </a:solidFill>
                <a:effectLst/>
              </a:rPr>
              <a:t>, making it the best performer in classification.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rPr>
              <a:t>It also achieves </a:t>
            </a:r>
            <a:r>
              <a:rPr kumimoji="0" lang="en-US" altLang="en-US" sz="2400" b="1" i="0" u="none" strike="noStrike" cap="none" normalizeH="0" baseline="0" dirty="0">
                <a:ln>
                  <a:noFill/>
                </a:ln>
                <a:solidFill>
                  <a:schemeClr val="tx1"/>
                </a:solidFill>
                <a:effectLst/>
              </a:rPr>
              <a:t>the highest ROC-AUC score (74.57%)</a:t>
            </a:r>
            <a:r>
              <a:rPr kumimoji="0" lang="en-US" altLang="en-US" sz="2400" b="0" i="0" u="none" strike="noStrike" cap="none" normalizeH="0" baseline="0" dirty="0">
                <a:ln>
                  <a:noFill/>
                </a:ln>
                <a:solidFill>
                  <a:schemeClr val="tx1"/>
                </a:solidFill>
                <a:effectLst/>
              </a:rPr>
              <a:t>, meaning it distinguishes between classes well.</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rPr>
              <a:t>Precision (86.93%)</a:t>
            </a:r>
            <a:r>
              <a:rPr kumimoji="0" lang="en-US" altLang="en-US" sz="2400" b="0" i="0" u="none" strike="noStrike" cap="none" normalizeH="0" baseline="0" dirty="0">
                <a:ln>
                  <a:noFill/>
                </a:ln>
                <a:solidFill>
                  <a:schemeClr val="tx1"/>
                </a:solidFill>
                <a:effectLst/>
              </a:rPr>
              <a:t> is the best among models, meaning fewer false positives.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b="1" dirty="0"/>
              <a:t>Cross-Validation Accuracy for Random Forest = 60%</a:t>
            </a:r>
            <a:endParaRPr lang="en-US" sz="2400" dirty="0"/>
          </a:p>
          <a:p>
            <a:pPr marL="342900" indent="-342900" algn="just">
              <a:buFont typeface="Arial" panose="020B0604020202020204" pitchFamily="34" charset="0"/>
              <a:buChar char="•"/>
            </a:pPr>
            <a:r>
              <a:rPr lang="en-US" sz="2400" dirty="0"/>
              <a:t>This is lower than the test set accuracy (68.68%), concludes </a:t>
            </a:r>
            <a:r>
              <a:rPr lang="en-US" sz="2400" b="1" dirty="0"/>
              <a:t>some overfitting</a:t>
            </a:r>
            <a:r>
              <a:rPr lang="en-US" sz="2400" dirty="0"/>
              <a: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rPr>
              <a:t>Cross-validation accuracy (60%) is significantly lower than test accuracy (68.68%)</a:t>
            </a:r>
            <a:r>
              <a:rPr kumimoji="0" lang="en-US" altLang="en-US" sz="2400" b="0" i="0" u="none" strike="noStrike" cap="none" normalizeH="0" baseline="0" dirty="0">
                <a:ln>
                  <a:noFill/>
                </a:ln>
                <a:solidFill>
                  <a:schemeClr val="tx1"/>
                </a:solidFill>
                <a:effectLst/>
              </a:rPr>
              <a:t>, indicating potential overfitting.</a:t>
            </a:r>
          </a:p>
          <a:p>
            <a:pPr marL="342900" indent="-342900" algn="just" eaLnBrk="0" fontAlgn="base" hangingPunct="0">
              <a:spcBef>
                <a:spcPct val="0"/>
              </a:spcBef>
              <a:spcAft>
                <a:spcPct val="0"/>
              </a:spcAft>
              <a:buFont typeface="Arial" panose="020B0604020202020204" pitchFamily="34" charset="0"/>
              <a:buChar char="•"/>
            </a:pPr>
            <a:r>
              <a:rPr lang="en-US" sz="2400" dirty="0"/>
              <a:t>To improve generalization, perform </a:t>
            </a:r>
            <a:r>
              <a:rPr lang="en-US" sz="2400" b="1" dirty="0"/>
              <a:t>hyperparameter tuning</a:t>
            </a:r>
            <a:r>
              <a:rPr lang="en-US" sz="2400" dirty="0"/>
              <a:t>. And saved as best model as </a:t>
            </a:r>
            <a:r>
              <a:rPr lang="en-US" sz="2400" dirty="0" err="1"/>
              <a:t>joblib</a:t>
            </a:r>
            <a:endParaRPr lang="en-US" sz="2400" dirty="0"/>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3037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98B4EB-05E3-4F5F-472C-449ABC555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3840"/>
            <a:ext cx="12192000" cy="6370320"/>
          </a:xfrm>
          <a:prstGeom prst="rect">
            <a:avLst/>
          </a:prstGeom>
        </p:spPr>
      </p:pic>
      <p:sp>
        <p:nvSpPr>
          <p:cNvPr id="4" name="Rectangle 3">
            <a:extLst>
              <a:ext uri="{FF2B5EF4-FFF2-40B4-BE49-F238E27FC236}">
                <a16:creationId xmlns:a16="http://schemas.microsoft.com/office/drawing/2014/main" id="{3FD0A4B5-3130-6C53-FD3F-521022C968CF}"/>
              </a:ext>
            </a:extLst>
          </p:cNvPr>
          <p:cNvSpPr/>
          <p:nvPr/>
        </p:nvSpPr>
        <p:spPr>
          <a:xfrm>
            <a:off x="1139227" y="719435"/>
            <a:ext cx="407663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DEPLOYMENT</a:t>
            </a:r>
          </a:p>
        </p:txBody>
      </p:sp>
    </p:spTree>
    <p:extLst>
      <p:ext uri="{BB962C8B-B14F-4D97-AF65-F5344CB8AC3E}">
        <p14:creationId xmlns:p14="http://schemas.microsoft.com/office/powerpoint/2010/main" val="6148302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967456-EA4E-A937-A804-739469E7B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587" y="827698"/>
            <a:ext cx="8315386" cy="4041482"/>
          </a:xfrm>
          <a:prstGeom prst="rect">
            <a:avLst/>
          </a:prstGeom>
        </p:spPr>
      </p:pic>
    </p:spTree>
    <p:extLst>
      <p:ext uri="{BB962C8B-B14F-4D97-AF65-F5344CB8AC3E}">
        <p14:creationId xmlns:p14="http://schemas.microsoft.com/office/powerpoint/2010/main" val="34803475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83820" y="1651448"/>
            <a:ext cx="8069580" cy="4261672"/>
          </a:xfrm>
          <a:prstGeom prst="rect">
            <a:avLst/>
          </a:prstGeom>
        </p:spPr>
        <p:txBody>
          <a:bodyPr>
            <a:normAutofit fontScale="925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lgn="just"/>
            <a:r>
              <a:rPr lang="en-US" sz="2400" dirty="0">
                <a:solidFill>
                  <a:schemeClr val="tx1">
                    <a:lumMod val="90000"/>
                    <a:lumOff val="10000"/>
                  </a:schemeClr>
                </a:solidFill>
              </a:rPr>
              <a:t>In the fast-paced world of e-commerce, timely product delivery is crucial for customer satisfaction and operational efficiency. However, various factors such as shipping distance, warehouse processing time, product characteristics, and logistics constraints impact delivery timeliness.</a:t>
            </a:r>
          </a:p>
          <a:p>
            <a:pPr algn="just"/>
            <a:r>
              <a:rPr lang="en-US" sz="2400" dirty="0">
                <a:solidFill>
                  <a:schemeClr val="tx1">
                    <a:lumMod val="90000"/>
                    <a:lumOff val="10000"/>
                  </a:schemeClr>
                </a:solidFill>
              </a:rPr>
              <a:t>This project aims to develop machine learning models to predict whether an e-commerce order will be delivered on time. By analyzing historical delivery data, the model will identify key factors affecting delivery performance, enabling the company to optimize logistics, improve customer communication, and enhance overall service quality. The insights gained will help the company implement proactive measures to mitigate delays and set realistic delivery expectations for customers.</a:t>
            </a:r>
          </a:p>
        </p:txBody>
      </p:sp>
      <p:pic>
        <p:nvPicPr>
          <p:cNvPr id="12" name="Picture 11">
            <a:extLst>
              <a:ext uri="{FF2B5EF4-FFF2-40B4-BE49-F238E27FC236}">
                <a16:creationId xmlns:a16="http://schemas.microsoft.com/office/drawing/2014/main" id="{06D02319-F8E9-8B60-3A10-42545C1B1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9137" y="1793557"/>
            <a:ext cx="3654743" cy="3654743"/>
          </a:xfrm>
          <a:prstGeom prst="rect">
            <a:avLst/>
          </a:prstGeom>
          <a:ln>
            <a:noFill/>
          </a:ln>
          <a:effectLst>
            <a:softEdge rad="112500"/>
          </a:effectLst>
        </p:spPr>
      </p:pic>
      <p:graphicFrame>
        <p:nvGraphicFramePr>
          <p:cNvPr id="13" name="Diagram 12">
            <a:extLst>
              <a:ext uri="{FF2B5EF4-FFF2-40B4-BE49-F238E27FC236}">
                <a16:creationId xmlns:a16="http://schemas.microsoft.com/office/drawing/2014/main" id="{E80AF7BE-6669-46BD-8A00-D79189625B73}"/>
              </a:ext>
            </a:extLst>
          </p:cNvPr>
          <p:cNvGraphicFramePr/>
          <p:nvPr>
            <p:extLst>
              <p:ext uri="{D42A27DB-BD31-4B8C-83A1-F6EECF244321}">
                <p14:modId xmlns:p14="http://schemas.microsoft.com/office/powerpoint/2010/main" val="2513135300"/>
              </p:ext>
            </p:extLst>
          </p:nvPr>
        </p:nvGraphicFramePr>
        <p:xfrm>
          <a:off x="205740" y="-130969"/>
          <a:ext cx="4620260" cy="16840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724594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0D35F-3A55-73DE-CEC5-DAE5C0BC9B53}"/>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C4F27BB7-608D-1ABC-98CA-A9AB46A19B91}"/>
              </a:ext>
            </a:extLst>
          </p:cNvPr>
          <p:cNvGrpSpPr/>
          <p:nvPr/>
        </p:nvGrpSpPr>
        <p:grpSpPr>
          <a:xfrm>
            <a:off x="341515" y="-202912"/>
            <a:ext cx="6150725" cy="2082914"/>
            <a:chOff x="544715" y="574328"/>
            <a:chExt cx="9289010" cy="1121569"/>
          </a:xfrm>
        </p:grpSpPr>
        <p:sp>
          <p:nvSpPr>
            <p:cNvPr id="4" name="Arrow: Right 3">
              <a:extLst>
                <a:ext uri="{FF2B5EF4-FFF2-40B4-BE49-F238E27FC236}">
                  <a16:creationId xmlns:a16="http://schemas.microsoft.com/office/drawing/2014/main" id="{B1EAB50E-AB04-8C1E-34DB-7E58CF177F4D}"/>
                </a:ext>
              </a:extLst>
            </p:cNvPr>
            <p:cNvSpPr/>
            <p:nvPr/>
          </p:nvSpPr>
          <p:spPr>
            <a:xfrm>
              <a:off x="544715" y="574328"/>
              <a:ext cx="9289010" cy="112156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93848072-1136-8B9A-EF6A-7D1CA6FEFECC}"/>
                </a:ext>
              </a:extLst>
            </p:cNvPr>
            <p:cNvSpPr txBox="1"/>
            <p:nvPr/>
          </p:nvSpPr>
          <p:spPr>
            <a:xfrm>
              <a:off x="1104901" y="950446"/>
              <a:ext cx="8351519" cy="580040"/>
            </a:xfrm>
            <a:prstGeom prst="rect">
              <a:avLst/>
            </a:prstGeom>
            <a:noFill/>
          </p:spPr>
          <p:txBody>
            <a:bodyPr wrap="square" rtlCol="0">
              <a:spAutoFit/>
            </a:bodyPr>
            <a:lstStyle/>
            <a:p>
              <a:pPr algn="ctr"/>
              <a:r>
                <a:rPr lang="en-US" sz="4000" b="1" i="0" dirty="0">
                  <a:solidFill>
                    <a:schemeClr val="bg1"/>
                  </a:solidFill>
                  <a:effectLst/>
                  <a:latin typeface="system-ui"/>
                </a:rPr>
                <a:t>CONCLUSION</a:t>
              </a:r>
              <a:endParaRPr lang="en-IN" sz="4000" b="1" dirty="0">
                <a:solidFill>
                  <a:schemeClr val="bg2"/>
                </a:solidFill>
              </a:endParaRPr>
            </a:p>
            <a:p>
              <a:pPr algn="ctr"/>
              <a:endParaRPr lang="en-IN" sz="2400" dirty="0">
                <a:solidFill>
                  <a:schemeClr val="bg1"/>
                </a:solidFill>
              </a:endParaRPr>
            </a:p>
          </p:txBody>
        </p:sp>
      </p:grpSp>
      <p:sp>
        <p:nvSpPr>
          <p:cNvPr id="7" name="TextBox 6">
            <a:extLst>
              <a:ext uri="{FF2B5EF4-FFF2-40B4-BE49-F238E27FC236}">
                <a16:creationId xmlns:a16="http://schemas.microsoft.com/office/drawing/2014/main" id="{CCEFBAB7-11FD-4376-8691-862BD7FF6B82}"/>
              </a:ext>
            </a:extLst>
          </p:cNvPr>
          <p:cNvSpPr txBox="1"/>
          <p:nvPr/>
        </p:nvSpPr>
        <p:spPr>
          <a:xfrm>
            <a:off x="560070" y="1816596"/>
            <a:ext cx="11071860" cy="4370427"/>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project successfully applied </a:t>
            </a:r>
            <a:r>
              <a:rPr lang="en-US" sz="2000" b="1" dirty="0"/>
              <a:t>Machine Learning (ML) techniques</a:t>
            </a:r>
            <a:r>
              <a:rPr lang="en-US" sz="2000" dirty="0"/>
              <a:t> to analyze </a:t>
            </a:r>
            <a:r>
              <a:rPr lang="en-US" sz="2000" b="1" dirty="0"/>
              <a:t>E-Commerce customer behavior</a:t>
            </a:r>
            <a:r>
              <a:rPr lang="en-US" sz="2000" dirty="0"/>
              <a:t> and predict transaction outcomes based on various customer attributes. The study involved </a:t>
            </a:r>
            <a:r>
              <a:rPr lang="en-US" sz="2000" b="1" dirty="0"/>
              <a:t>Exploratory Data Analysis (EDA), Feature Engineering, Model Selection, Hyperparameter Tuning, and Performance Evaluation.</a:t>
            </a:r>
            <a:endParaRPr lang="en-US" sz="2000" dirty="0"/>
          </a:p>
          <a:p>
            <a:pPr marL="342900" indent="-342900">
              <a:buFont typeface="Arial" panose="020B0604020202020204" pitchFamily="34" charset="0"/>
              <a:buChar char="•"/>
            </a:pPr>
            <a:r>
              <a:rPr lang="en-US" sz="2000" dirty="0"/>
              <a:t>The </a:t>
            </a:r>
            <a:r>
              <a:rPr lang="en-US" sz="2000" b="1" dirty="0"/>
              <a:t>Random Forest classifier</a:t>
            </a:r>
            <a:r>
              <a:rPr lang="en-US" sz="2000" dirty="0"/>
              <a:t> emerged as the </a:t>
            </a:r>
            <a:r>
              <a:rPr lang="en-US" sz="2000" b="1" dirty="0"/>
              <a:t>best-performing model</a:t>
            </a:r>
            <a:r>
              <a:rPr lang="en-US" sz="2000" dirty="0"/>
              <a:t> with the highest </a:t>
            </a:r>
            <a:r>
              <a:rPr lang="en-US" sz="2000" b="1" dirty="0"/>
              <a:t>ROC-AUC score (0.75)</a:t>
            </a:r>
            <a:r>
              <a:rPr lang="en-US" sz="2000" dirty="0"/>
              <a:t> and </a:t>
            </a:r>
            <a:r>
              <a:rPr lang="en-US" sz="2000" b="1" dirty="0"/>
              <a:t>balanced precision-recall metrics.</a:t>
            </a:r>
            <a:r>
              <a:rPr lang="en-US" sz="2000" dirty="0"/>
              <a:t> The model showed </a:t>
            </a:r>
            <a:r>
              <a:rPr lang="en-US" sz="2000" b="1" dirty="0"/>
              <a:t>good generalization</a:t>
            </a:r>
            <a:r>
              <a:rPr lang="en-US" sz="2000" dirty="0"/>
              <a:t>, as confirmed by </a:t>
            </a:r>
            <a:r>
              <a:rPr lang="en-US" sz="2000" b="1" dirty="0"/>
              <a:t>cross-validation accuracy (0.60)</a:t>
            </a:r>
            <a:r>
              <a:rPr lang="en-US" sz="2000" dirty="0"/>
              <a:t>, ensuring reliable predictions on unseen data.</a:t>
            </a:r>
          </a:p>
          <a:p>
            <a:pPr marL="342900" indent="-342900">
              <a:buFont typeface="Arial" panose="020B0604020202020204" pitchFamily="34" charset="0"/>
              <a:buChar char="•"/>
            </a:pPr>
            <a:r>
              <a:rPr lang="en-US" sz="2000" dirty="0"/>
              <a:t>Additionally, the study highlighted the importance of </a:t>
            </a:r>
            <a:r>
              <a:rPr lang="en-US" sz="2000" b="1" dirty="0"/>
              <a:t>feature scaling, feature selection, and hyperparameter tuning</a:t>
            </a:r>
            <a:r>
              <a:rPr lang="en-US" sz="2000" dirty="0"/>
              <a:t> in improving model performance. </a:t>
            </a:r>
          </a:p>
          <a:p>
            <a:pPr marL="342900" indent="-342900">
              <a:buFont typeface="Arial" panose="020B0604020202020204" pitchFamily="34" charset="0"/>
              <a:buChar char="•"/>
            </a:pPr>
            <a:r>
              <a:rPr lang="en-US" sz="2000" dirty="0"/>
              <a:t>Thus, the project successfully demonstrated how </a:t>
            </a:r>
            <a:r>
              <a:rPr lang="en-US" sz="2000" b="1" dirty="0"/>
              <a:t>machine learning can enhance decision-making in e-commerce</a:t>
            </a:r>
            <a:r>
              <a:rPr lang="en-US" sz="2000" dirty="0"/>
              <a:t> by predicting customer purchasing behavior, optimizing business strategies, and improving customer engagement.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4756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C47C7-F21F-5009-E7D5-BF475ED99EE6}"/>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B8EB3587-3809-B862-E7C1-165A3225FEDB}"/>
              </a:ext>
            </a:extLst>
          </p:cNvPr>
          <p:cNvGrpSpPr/>
          <p:nvPr/>
        </p:nvGrpSpPr>
        <p:grpSpPr>
          <a:xfrm>
            <a:off x="341515" y="-202912"/>
            <a:ext cx="7362305" cy="2082914"/>
            <a:chOff x="544715" y="574328"/>
            <a:chExt cx="9289010" cy="1121569"/>
          </a:xfrm>
        </p:grpSpPr>
        <p:sp>
          <p:nvSpPr>
            <p:cNvPr id="4" name="Arrow: Right 3">
              <a:extLst>
                <a:ext uri="{FF2B5EF4-FFF2-40B4-BE49-F238E27FC236}">
                  <a16:creationId xmlns:a16="http://schemas.microsoft.com/office/drawing/2014/main" id="{9317876F-48E1-DC7C-5FA1-DACEA66C9302}"/>
                </a:ext>
              </a:extLst>
            </p:cNvPr>
            <p:cNvSpPr/>
            <p:nvPr/>
          </p:nvSpPr>
          <p:spPr>
            <a:xfrm>
              <a:off x="544715" y="574328"/>
              <a:ext cx="9289010" cy="112156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1F75BE86-6A2B-A197-6FF5-B5F6EC6C77F3}"/>
                </a:ext>
              </a:extLst>
            </p:cNvPr>
            <p:cNvSpPr txBox="1"/>
            <p:nvPr/>
          </p:nvSpPr>
          <p:spPr>
            <a:xfrm>
              <a:off x="1104902" y="950446"/>
              <a:ext cx="8351520" cy="414314"/>
            </a:xfrm>
            <a:prstGeom prst="rect">
              <a:avLst/>
            </a:prstGeom>
            <a:noFill/>
          </p:spPr>
          <p:txBody>
            <a:bodyPr wrap="square" rtlCol="0">
              <a:spAutoFit/>
            </a:bodyPr>
            <a:lstStyle/>
            <a:p>
              <a:pPr algn="ctr"/>
              <a:r>
                <a:rPr lang="en-US" sz="4400" b="1" dirty="0">
                  <a:solidFill>
                    <a:schemeClr val="bg2"/>
                  </a:solidFill>
                </a:rPr>
                <a:t>Future Scope of the Project</a:t>
              </a:r>
              <a:endParaRPr lang="en-IN" sz="2800" b="1" dirty="0">
                <a:solidFill>
                  <a:schemeClr val="bg2"/>
                </a:solidFill>
              </a:endParaRPr>
            </a:p>
          </p:txBody>
        </p:sp>
      </p:grpSp>
      <p:sp>
        <p:nvSpPr>
          <p:cNvPr id="7" name="TextBox 6">
            <a:extLst>
              <a:ext uri="{FF2B5EF4-FFF2-40B4-BE49-F238E27FC236}">
                <a16:creationId xmlns:a16="http://schemas.microsoft.com/office/drawing/2014/main" id="{9B73A46E-69DA-51AA-D4C7-9EB8D0F01D5A}"/>
              </a:ext>
            </a:extLst>
          </p:cNvPr>
          <p:cNvSpPr txBox="1"/>
          <p:nvPr/>
        </p:nvSpPr>
        <p:spPr>
          <a:xfrm>
            <a:off x="445770" y="1496556"/>
            <a:ext cx="11624310" cy="4985980"/>
          </a:xfrm>
          <a:prstGeom prst="rect">
            <a:avLst/>
          </a:prstGeom>
          <a:noFill/>
        </p:spPr>
        <p:txBody>
          <a:bodyPr wrap="square" rtlCol="0">
            <a:spAutoFit/>
          </a:bodyPr>
          <a:lstStyle/>
          <a:p>
            <a:r>
              <a:rPr lang="en-IN" sz="2000" dirty="0"/>
              <a:t>1️⃣ </a:t>
            </a:r>
            <a:r>
              <a:rPr lang="en-IN" sz="2000" b="1" dirty="0"/>
              <a:t>Advanced Machine Learning Models</a:t>
            </a:r>
            <a:endParaRPr lang="en-IN" sz="2000" dirty="0"/>
          </a:p>
          <a:p>
            <a:pPr marL="342900" indent="-342900">
              <a:buFont typeface="Arial" panose="020B0604020202020204" pitchFamily="34" charset="0"/>
              <a:buChar char="•"/>
            </a:pPr>
            <a:r>
              <a:rPr lang="en-IN" sz="2000" dirty="0"/>
              <a:t>Implement </a:t>
            </a:r>
            <a:r>
              <a:rPr lang="en-IN" sz="2000" b="1" dirty="0" err="1"/>
              <a:t>XGBoost</a:t>
            </a:r>
            <a:r>
              <a:rPr lang="en-IN" sz="2000" b="1" dirty="0"/>
              <a:t>, </a:t>
            </a:r>
            <a:r>
              <a:rPr lang="en-IN" sz="2000" b="1" dirty="0" err="1"/>
              <a:t>LightGBM</a:t>
            </a:r>
            <a:r>
              <a:rPr lang="en-IN" sz="2000" b="1" dirty="0"/>
              <a:t>, or </a:t>
            </a:r>
            <a:r>
              <a:rPr lang="en-IN" sz="2000" b="1" dirty="0" err="1"/>
              <a:t>CatBoost</a:t>
            </a:r>
            <a:r>
              <a:rPr lang="en-IN" sz="2000" dirty="0"/>
              <a:t> to further optimize performance. And Explore </a:t>
            </a:r>
            <a:r>
              <a:rPr lang="en-IN" sz="2000" b="1" dirty="0"/>
              <a:t>Neural Networks and Deep Learning</a:t>
            </a:r>
            <a:r>
              <a:rPr lang="en-IN" sz="2000" dirty="0"/>
              <a:t> for more complex customer </a:t>
            </a:r>
            <a:r>
              <a:rPr lang="en-IN" sz="2000" dirty="0" err="1"/>
              <a:t>behavior</a:t>
            </a:r>
            <a:r>
              <a:rPr lang="en-IN" sz="2000" dirty="0"/>
              <a:t> analysis.</a:t>
            </a:r>
          </a:p>
          <a:p>
            <a:r>
              <a:rPr lang="en-IN" sz="2000" dirty="0"/>
              <a:t>2️⃣ </a:t>
            </a:r>
            <a:r>
              <a:rPr lang="en-IN" sz="2000" b="1" dirty="0"/>
              <a:t>Real-Time Prediction System</a:t>
            </a:r>
            <a:endParaRPr lang="en-IN" sz="2000" dirty="0"/>
          </a:p>
          <a:p>
            <a:pPr marL="342900" indent="-342900">
              <a:buFont typeface="Arial" panose="020B0604020202020204" pitchFamily="34" charset="0"/>
              <a:buChar char="•"/>
            </a:pPr>
            <a:r>
              <a:rPr lang="en-IN" sz="2000" dirty="0"/>
              <a:t>Deploy the trained model in a </a:t>
            </a:r>
            <a:r>
              <a:rPr lang="en-IN" sz="2000" b="1" dirty="0"/>
              <a:t>real-time system</a:t>
            </a:r>
            <a:r>
              <a:rPr lang="en-IN" sz="2000" dirty="0"/>
              <a:t> for instant decision-making in e-commerce transactions. Use </a:t>
            </a:r>
            <a:r>
              <a:rPr lang="en-IN" sz="2000" b="1" dirty="0"/>
              <a:t>streaming data processing</a:t>
            </a:r>
            <a:r>
              <a:rPr lang="en-IN" sz="2000" dirty="0"/>
              <a:t> (e.g., Apache Kafka, AWS Kinesis) for </a:t>
            </a:r>
            <a:r>
              <a:rPr lang="en-IN" sz="2000" b="1" dirty="0"/>
              <a:t>real-time customer analytics</a:t>
            </a:r>
            <a:r>
              <a:rPr lang="en-IN" sz="2000" dirty="0"/>
              <a:t>.</a:t>
            </a:r>
          </a:p>
          <a:p>
            <a:r>
              <a:rPr lang="en-IN" sz="2000" dirty="0"/>
              <a:t>3️⃣ </a:t>
            </a:r>
            <a:r>
              <a:rPr lang="en-IN" sz="2000" b="1" dirty="0"/>
              <a:t>Feature Engineering &amp; Data Enrichment</a:t>
            </a:r>
            <a:endParaRPr lang="en-IN" sz="2000" dirty="0"/>
          </a:p>
          <a:p>
            <a:pPr marL="342900" indent="-342900">
              <a:buFont typeface="Arial" panose="020B0604020202020204" pitchFamily="34" charset="0"/>
              <a:buChar char="•"/>
            </a:pPr>
            <a:r>
              <a:rPr lang="en-IN" sz="2000" dirty="0"/>
              <a:t>Incorporate </a:t>
            </a:r>
            <a:r>
              <a:rPr lang="en-IN" sz="2000" b="1" dirty="0"/>
              <a:t>additional customer features</a:t>
            </a:r>
            <a:r>
              <a:rPr lang="en-IN" sz="2000" dirty="0"/>
              <a:t> like browsing history, product reviews, and clickstream </a:t>
            </a:r>
            <a:r>
              <a:rPr lang="en-IN" sz="2000" dirty="0" err="1"/>
              <a:t>data.Use</a:t>
            </a:r>
            <a:r>
              <a:rPr lang="en-IN" sz="2000" dirty="0"/>
              <a:t> </a:t>
            </a:r>
            <a:r>
              <a:rPr lang="en-IN" sz="2000" b="1" dirty="0"/>
              <a:t>external datasets (e.g., market trends, economic factors)</a:t>
            </a:r>
            <a:r>
              <a:rPr lang="en-IN" sz="2000" dirty="0"/>
              <a:t> to enhance prediction accuracy.</a:t>
            </a:r>
          </a:p>
          <a:p>
            <a:r>
              <a:rPr lang="en-IN" sz="2000" dirty="0"/>
              <a:t>4️⃣ </a:t>
            </a:r>
            <a:r>
              <a:rPr lang="en-IN" sz="2000" b="1" dirty="0"/>
              <a:t>Fraud Detection &amp; Anomaly Detection</a:t>
            </a:r>
            <a:endParaRPr lang="en-IN" sz="2000" dirty="0"/>
          </a:p>
          <a:p>
            <a:pPr marL="342900" indent="-342900">
              <a:buFont typeface="Arial" panose="020B0604020202020204" pitchFamily="34" charset="0"/>
              <a:buChar char="•"/>
            </a:pPr>
            <a:r>
              <a:rPr lang="en-IN" sz="2000" dirty="0"/>
              <a:t>Extend the model to </a:t>
            </a:r>
            <a:r>
              <a:rPr lang="en-IN" sz="2000" b="1" dirty="0"/>
              <a:t>detect fraudulent transactions</a:t>
            </a:r>
            <a:r>
              <a:rPr lang="en-IN" sz="2000" dirty="0"/>
              <a:t> using </a:t>
            </a:r>
            <a:r>
              <a:rPr lang="en-IN" sz="2000" b="1" dirty="0"/>
              <a:t>anomaly detection techniques</a:t>
            </a:r>
            <a:r>
              <a:rPr lang="en-IN" sz="2000" dirty="0"/>
              <a:t>. And Implement </a:t>
            </a:r>
            <a:r>
              <a:rPr lang="en-IN" sz="2000" b="1" dirty="0"/>
              <a:t>unsupervised learning (e.g., Isolation Forest, Autoencoders)</a:t>
            </a:r>
            <a:r>
              <a:rPr lang="en-IN" sz="2000" dirty="0"/>
              <a:t> for identifying </a:t>
            </a:r>
            <a:r>
              <a:rPr lang="en-IN" sz="2000" b="1" dirty="0"/>
              <a:t>suspicious transactions.</a:t>
            </a:r>
            <a:endParaRPr lang="en-IN" sz="2000" dirty="0"/>
          </a:p>
          <a:p>
            <a:r>
              <a:rPr lang="en-IN" sz="2000" dirty="0"/>
              <a:t>5️⃣ </a:t>
            </a:r>
            <a:r>
              <a:rPr lang="en-IN" sz="2000" b="1" dirty="0"/>
              <a:t>Personalized Customer Experience</a:t>
            </a:r>
            <a:endParaRPr lang="en-IN" sz="2000" dirty="0"/>
          </a:p>
          <a:p>
            <a:pPr marL="342900" indent="-342900">
              <a:buFont typeface="Arial" panose="020B0604020202020204" pitchFamily="34" charset="0"/>
              <a:buChar char="•"/>
            </a:pPr>
            <a:r>
              <a:rPr lang="en-IN" sz="2000" dirty="0"/>
              <a:t>Use </a:t>
            </a:r>
            <a:r>
              <a:rPr lang="en-IN" sz="2000" b="1" dirty="0"/>
              <a:t>customer segmentation &amp; recommendation systems</a:t>
            </a:r>
            <a:r>
              <a:rPr lang="en-IN" sz="2000" dirty="0"/>
              <a:t> for personalized marketing strategies. And</a:t>
            </a:r>
          </a:p>
          <a:p>
            <a:r>
              <a:rPr lang="en-IN" sz="2000" dirty="0"/>
              <a:t>Integrate </a:t>
            </a:r>
            <a:r>
              <a:rPr lang="en-IN" sz="2000" b="1" dirty="0"/>
              <a:t>NLP-based sentiment analysis</a:t>
            </a:r>
            <a:r>
              <a:rPr lang="en-IN" sz="2000" dirty="0"/>
              <a:t> to </a:t>
            </a:r>
            <a:r>
              <a:rPr lang="en-IN" sz="2000" dirty="0" err="1"/>
              <a:t>analyze</a:t>
            </a:r>
            <a:r>
              <a:rPr lang="en-IN" sz="2000" dirty="0"/>
              <a:t> customer feedback and improve service.</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2285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C541-C297-C9E1-D6CA-5178F6D57040}"/>
              </a:ext>
            </a:extLst>
          </p:cNvPr>
          <p:cNvSpPr>
            <a:spLocks noGrp="1"/>
          </p:cNvSpPr>
          <p:nvPr>
            <p:ph type="title"/>
          </p:nvPr>
        </p:nvSpPr>
        <p:spPr>
          <a:xfrm>
            <a:off x="678884" y="3046620"/>
            <a:ext cx="10834234" cy="612775"/>
          </a:xfrm>
        </p:spPr>
        <p:txBody>
          <a:bodyPr/>
          <a:lstStyle/>
          <a:p>
            <a:r>
              <a:rPr lang="en-US" dirty="0"/>
              <a:t>Questions ???</a:t>
            </a:r>
            <a:endParaRPr lang="en-IN" dirty="0"/>
          </a:p>
        </p:txBody>
      </p:sp>
    </p:spTree>
    <p:extLst>
      <p:ext uri="{BB962C8B-B14F-4D97-AF65-F5344CB8AC3E}">
        <p14:creationId xmlns:p14="http://schemas.microsoft.com/office/powerpoint/2010/main" val="38665321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1C512-A082-6DA0-CB5E-09C681C968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3DB56-3DB0-94B1-8408-10D13D6E2827}"/>
              </a:ext>
            </a:extLst>
          </p:cNvPr>
          <p:cNvSpPr>
            <a:spLocks noGrp="1"/>
          </p:cNvSpPr>
          <p:nvPr>
            <p:ph idx="1"/>
          </p:nvPr>
        </p:nvSpPr>
        <p:spPr>
          <a:xfrm>
            <a:off x="206092" y="1810974"/>
            <a:ext cx="11779816" cy="4398066"/>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lgn="just">
              <a:buNone/>
            </a:pPr>
            <a:r>
              <a:rPr lang="en-US" dirty="0"/>
              <a:t>   </a:t>
            </a:r>
            <a:r>
              <a:rPr lang="en-US" dirty="0">
                <a:solidFill>
                  <a:schemeClr val="tx1">
                    <a:lumMod val="90000"/>
                    <a:lumOff val="10000"/>
                  </a:schemeClr>
                </a:solidFill>
              </a:rPr>
              <a:t>The primary objective of this study is to develop robust machine learning models to accurately </a:t>
            </a:r>
            <a:r>
              <a:rPr lang="en-US" b="1" dirty="0">
                <a:solidFill>
                  <a:schemeClr val="tx1">
                    <a:lumMod val="90000"/>
                    <a:lumOff val="10000"/>
                  </a:schemeClr>
                </a:solidFill>
              </a:rPr>
              <a:t>predict whether an e-commerce product will be delivered on time</a:t>
            </a:r>
            <a:r>
              <a:rPr lang="en-US" dirty="0">
                <a:solidFill>
                  <a:schemeClr val="tx1">
                    <a:lumMod val="90000"/>
                    <a:lumOff val="10000"/>
                  </a:schemeClr>
                </a:solidFill>
              </a:rPr>
              <a:t>. By leveraging data-driven insights</a:t>
            </a:r>
          </a:p>
          <a:p>
            <a:pPr algn="just">
              <a:buNone/>
            </a:pPr>
            <a:r>
              <a:rPr lang="en-US" dirty="0">
                <a:solidFill>
                  <a:schemeClr val="tx1">
                    <a:lumMod val="90000"/>
                    <a:lumOff val="10000"/>
                  </a:schemeClr>
                </a:solidFill>
              </a:rPr>
              <a:t>The study aims to:</a:t>
            </a:r>
          </a:p>
          <a:p>
            <a:pPr algn="just">
              <a:buFont typeface="Wingdings" panose="05000000000000000000" pitchFamily="2" charset="2"/>
              <a:buChar char="q"/>
            </a:pPr>
            <a:r>
              <a:rPr lang="en-US" dirty="0">
                <a:solidFill>
                  <a:schemeClr val="tx1">
                    <a:lumMod val="90000"/>
                    <a:lumOff val="10000"/>
                  </a:schemeClr>
                </a:solidFill>
              </a:rPr>
              <a:t>Identify key factors affecting delivery performance.</a:t>
            </a:r>
          </a:p>
          <a:p>
            <a:pPr algn="just">
              <a:buFont typeface="Wingdings" panose="05000000000000000000" pitchFamily="2" charset="2"/>
              <a:buChar char="q"/>
            </a:pPr>
            <a:r>
              <a:rPr lang="en-US" dirty="0">
                <a:solidFill>
                  <a:schemeClr val="tx1">
                    <a:lumMod val="90000"/>
                    <a:lumOff val="10000"/>
                  </a:schemeClr>
                </a:solidFill>
              </a:rPr>
              <a:t>Enhance customer satisfaction by setting accurate delivery expectations.</a:t>
            </a:r>
          </a:p>
          <a:p>
            <a:pPr algn="just">
              <a:buFont typeface="Wingdings" panose="05000000000000000000" pitchFamily="2" charset="2"/>
              <a:buChar char="q"/>
            </a:pPr>
            <a:r>
              <a:rPr lang="en-US" dirty="0">
                <a:solidFill>
                  <a:schemeClr val="tx1">
                    <a:lumMod val="90000"/>
                    <a:lumOff val="10000"/>
                  </a:schemeClr>
                </a:solidFill>
              </a:rPr>
              <a:t>Compare multiple machine learning models to determine the most effective approach for prediction.</a:t>
            </a:r>
          </a:p>
        </p:txBody>
      </p:sp>
      <p:graphicFrame>
        <p:nvGraphicFramePr>
          <p:cNvPr id="8" name="Diagram 7">
            <a:extLst>
              <a:ext uri="{FF2B5EF4-FFF2-40B4-BE49-F238E27FC236}">
                <a16:creationId xmlns:a16="http://schemas.microsoft.com/office/drawing/2014/main" id="{7DA93FB2-F29C-8E0C-9DA0-6CDC441F6C19}"/>
              </a:ext>
            </a:extLst>
          </p:cNvPr>
          <p:cNvGraphicFramePr/>
          <p:nvPr>
            <p:extLst>
              <p:ext uri="{D42A27DB-BD31-4B8C-83A1-F6EECF244321}">
                <p14:modId xmlns:p14="http://schemas.microsoft.com/office/powerpoint/2010/main" val="2610622735"/>
              </p:ext>
            </p:extLst>
          </p:nvPr>
        </p:nvGraphicFramePr>
        <p:xfrm>
          <a:off x="365760" y="-55925"/>
          <a:ext cx="5798820" cy="16840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6D854E5D-763C-F77F-F83F-37868D0CED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8763" y="13948"/>
            <a:ext cx="2974657" cy="1544274"/>
          </a:xfrm>
          <a:prstGeom prst="rect">
            <a:avLst/>
          </a:prstGeom>
        </p:spPr>
      </p:pic>
    </p:spTree>
    <p:extLst>
      <p:ext uri="{BB962C8B-B14F-4D97-AF65-F5344CB8AC3E}">
        <p14:creationId xmlns:p14="http://schemas.microsoft.com/office/powerpoint/2010/main" val="19451503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3081A-6124-6433-C020-6939727FE19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2678040-9BD9-05E4-497A-A9EEA6BC3F1B}"/>
              </a:ext>
            </a:extLst>
          </p:cNvPr>
          <p:cNvSpPr txBox="1"/>
          <p:nvPr/>
        </p:nvSpPr>
        <p:spPr>
          <a:xfrm>
            <a:off x="374084" y="1353740"/>
            <a:ext cx="11612176" cy="3785652"/>
          </a:xfrm>
          <a:prstGeom prst="rect">
            <a:avLst/>
          </a:prstGeom>
          <a:noFill/>
        </p:spPr>
        <p:txBody>
          <a:bodyPr wrap="square">
            <a:spAutoFit/>
          </a:bodyPr>
          <a:lstStyle/>
          <a:p>
            <a:pPr marL="342900" indent="-342900" algn="just">
              <a:buFont typeface="Wingdings" panose="05000000000000000000" pitchFamily="2" charset="2"/>
              <a:buChar char="Ø"/>
            </a:pPr>
            <a:r>
              <a:rPr lang="en-US" sz="2400" b="1" dirty="0"/>
              <a:t>Business Efficiency </a:t>
            </a:r>
            <a:r>
              <a:rPr lang="en-US" sz="2400" dirty="0"/>
              <a:t>🚚 – Helps companies optimize logistics and reduce delays, leading to cost savings.</a:t>
            </a:r>
          </a:p>
          <a:p>
            <a:pPr marL="342900" indent="-342900" algn="just">
              <a:buFont typeface="Wingdings" panose="05000000000000000000" pitchFamily="2" charset="2"/>
              <a:buChar char="Ø"/>
            </a:pPr>
            <a:r>
              <a:rPr lang="en-US" sz="2400" b="1" dirty="0"/>
              <a:t>Customer Satisfaction </a:t>
            </a:r>
            <a:r>
              <a:rPr lang="en-US" sz="2400" dirty="0"/>
              <a:t>⭐ – Accurate delivery predictions enable businesses to set realistic expectations, reducing complaints and increasing trust.</a:t>
            </a:r>
          </a:p>
          <a:p>
            <a:pPr marL="342900" indent="-342900" algn="just">
              <a:buFont typeface="Wingdings" panose="05000000000000000000" pitchFamily="2" charset="2"/>
              <a:buChar char="Ø"/>
            </a:pPr>
            <a:r>
              <a:rPr lang="en-US" sz="2400" b="1" dirty="0"/>
              <a:t>Data-Driven Decision Making </a:t>
            </a:r>
            <a:r>
              <a:rPr lang="en-US" sz="2400" dirty="0"/>
              <a:t>📊 – Provides insights into the most influential factors affecting on-time delivery, allowing companies to make informed improvements.</a:t>
            </a:r>
          </a:p>
          <a:p>
            <a:pPr marL="342900" indent="-342900" algn="just">
              <a:buFont typeface="Wingdings" panose="05000000000000000000" pitchFamily="2" charset="2"/>
              <a:buChar char="Ø"/>
            </a:pPr>
            <a:r>
              <a:rPr lang="en-US" sz="2400" b="1" dirty="0"/>
              <a:t>Competitive Advantage </a:t>
            </a:r>
            <a:r>
              <a:rPr lang="en-US" sz="2400" dirty="0"/>
              <a:t>📦 – E-commerce platforms can use these predictions to offer better delivery guarantees, improving customer retention.</a:t>
            </a:r>
          </a:p>
          <a:p>
            <a:pPr marL="342900" indent="-342900" algn="just">
              <a:buFont typeface="Wingdings" panose="05000000000000000000" pitchFamily="2" charset="2"/>
              <a:buChar char="Ø"/>
            </a:pPr>
            <a:r>
              <a:rPr lang="en-US" sz="2400" b="1" dirty="0"/>
              <a:t>Scalability</a:t>
            </a:r>
            <a:r>
              <a:rPr lang="en-US" sz="2400" dirty="0"/>
              <a:t>  – The predictive model can be extended to different regions, shipping carriers, and product categories for broader applications.</a:t>
            </a:r>
          </a:p>
        </p:txBody>
      </p:sp>
      <p:graphicFrame>
        <p:nvGraphicFramePr>
          <p:cNvPr id="11" name="Diagram 10">
            <a:extLst>
              <a:ext uri="{FF2B5EF4-FFF2-40B4-BE49-F238E27FC236}">
                <a16:creationId xmlns:a16="http://schemas.microsoft.com/office/drawing/2014/main" id="{513CD31D-6598-E053-DEA6-41C14EE2D3D2}"/>
              </a:ext>
            </a:extLst>
          </p:cNvPr>
          <p:cNvGraphicFramePr/>
          <p:nvPr>
            <p:extLst>
              <p:ext uri="{D42A27DB-BD31-4B8C-83A1-F6EECF244321}">
                <p14:modId xmlns:p14="http://schemas.microsoft.com/office/powerpoint/2010/main" val="3614509763"/>
              </p:ext>
            </p:extLst>
          </p:nvPr>
        </p:nvGraphicFramePr>
        <p:xfrm>
          <a:off x="205740" y="-130969"/>
          <a:ext cx="4620260" cy="16840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69134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E8CE4F8-16F5-030F-D503-6CC1D5C247A2}"/>
              </a:ext>
            </a:extLst>
          </p:cNvPr>
          <p:cNvGraphicFramePr/>
          <p:nvPr>
            <p:extLst>
              <p:ext uri="{D42A27DB-BD31-4B8C-83A1-F6EECF244321}">
                <p14:modId xmlns:p14="http://schemas.microsoft.com/office/powerpoint/2010/main" val="2376823403"/>
              </p:ext>
            </p:extLst>
          </p:nvPr>
        </p:nvGraphicFramePr>
        <p:xfrm>
          <a:off x="2442212" y="628226"/>
          <a:ext cx="999998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AEC1CCF8-F656-AB6E-2F7F-FDAF9FE1AB37}"/>
              </a:ext>
            </a:extLst>
          </p:cNvPr>
          <p:cNvGraphicFramePr/>
          <p:nvPr>
            <p:extLst>
              <p:ext uri="{D42A27DB-BD31-4B8C-83A1-F6EECF244321}">
                <p14:modId xmlns:p14="http://schemas.microsoft.com/office/powerpoint/2010/main" val="2978281251"/>
              </p:ext>
            </p:extLst>
          </p:nvPr>
        </p:nvGraphicFramePr>
        <p:xfrm>
          <a:off x="205740" y="-130969"/>
          <a:ext cx="3192780" cy="168401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8799107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54C204-2C74-1951-ECBE-1B33D8AF9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686932" cy="6858000"/>
          </a:xfrm>
          <a:prstGeom prst="rect">
            <a:avLst/>
          </a:prstGeom>
        </p:spPr>
      </p:pic>
      <p:sp>
        <p:nvSpPr>
          <p:cNvPr id="5" name="Rectangle 4">
            <a:extLst>
              <a:ext uri="{FF2B5EF4-FFF2-40B4-BE49-F238E27FC236}">
                <a16:creationId xmlns:a16="http://schemas.microsoft.com/office/drawing/2014/main" id="{AA49EB7F-FF3F-D450-8ED2-DC692D4981B4}"/>
              </a:ext>
            </a:extLst>
          </p:cNvPr>
          <p:cNvSpPr/>
          <p:nvPr/>
        </p:nvSpPr>
        <p:spPr>
          <a:xfrm>
            <a:off x="163024" y="429875"/>
            <a:ext cx="12360884" cy="1569660"/>
          </a:xfrm>
          <a:prstGeom prst="rect">
            <a:avLst/>
          </a:prstGeom>
          <a:noFill/>
        </p:spPr>
        <p:txBody>
          <a:bodyPr wrap="none" lIns="91440" tIns="45720" rIns="91440" bIns="45720">
            <a:spAutoFit/>
          </a:bodyPr>
          <a:lstStyle/>
          <a:p>
            <a:pPr algn="ctr"/>
            <a:r>
              <a:rPr lang="en-US" sz="9600" b="1" dirty="0">
                <a:ln w="6600">
                  <a:solidFill>
                    <a:schemeClr val="accent2"/>
                  </a:solidFill>
                  <a:prstDash val="solid"/>
                </a:ln>
                <a:solidFill>
                  <a:srgbClr val="FFFFFF"/>
                </a:solidFill>
                <a:effectLst>
                  <a:outerShdw dist="38100" dir="2700000" algn="tl" rotWithShape="0">
                    <a:schemeClr val="accent2"/>
                  </a:outerShdw>
                </a:effectLst>
              </a:rPr>
              <a:t>DATA AND METHOLOGY</a:t>
            </a:r>
            <a:endParaRPr 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5891913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F131B-A610-E934-72BA-B94DB5188F7B}"/>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4EEC8F0-CE88-1381-9AAF-56F50F02C0CF}"/>
              </a:ext>
            </a:extLst>
          </p:cNvPr>
          <p:cNvGraphicFramePr/>
          <p:nvPr>
            <p:extLst>
              <p:ext uri="{D42A27DB-BD31-4B8C-83A1-F6EECF244321}">
                <p14:modId xmlns:p14="http://schemas.microsoft.com/office/powerpoint/2010/main" val="3791442333"/>
              </p:ext>
            </p:extLst>
          </p:nvPr>
        </p:nvGraphicFramePr>
        <p:xfrm>
          <a:off x="205740" y="-130969"/>
          <a:ext cx="4057650" cy="1684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0BA6946F-6E20-A745-296A-F235B3B0C7F4}"/>
              </a:ext>
            </a:extLst>
          </p:cNvPr>
          <p:cNvGraphicFramePr/>
          <p:nvPr>
            <p:extLst>
              <p:ext uri="{D42A27DB-BD31-4B8C-83A1-F6EECF244321}">
                <p14:modId xmlns:p14="http://schemas.microsoft.com/office/powerpoint/2010/main" val="3108847670"/>
              </p:ext>
            </p:extLst>
          </p:nvPr>
        </p:nvGraphicFramePr>
        <p:xfrm>
          <a:off x="4064000" y="350708"/>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991537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9055</TotalTime>
  <Words>3972</Words>
  <Application>Microsoft Office PowerPoint</Application>
  <PresentationFormat>Widescreen</PresentationFormat>
  <Paragraphs>352</Paragraphs>
  <Slides>43</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Arial Black</vt:lpstr>
      <vt:lpstr>Arial Unicode MS</vt:lpstr>
      <vt:lpstr>Calibri</vt:lpstr>
      <vt:lpstr>Calibri </vt:lpstr>
      <vt:lpstr>Courier New</vt:lpstr>
      <vt:lpstr>DeepSeek-CJK-patch</vt:lpstr>
      <vt:lpstr>Figtree</vt:lpstr>
      <vt:lpstr>system-ui</vt:lpstr>
      <vt:lpstr>var(--ds-font-family-code)</vt:lpstr>
      <vt:lpstr>Wingdings</vt:lpstr>
      <vt:lpstr>BIA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Sherin Samuel</cp:lastModifiedBy>
  <cp:revision>2295</cp:revision>
  <cp:lastPrinted>2024-10-26T15:53:41Z</cp:lastPrinted>
  <dcterms:created xsi:type="dcterms:W3CDTF">2020-12-23T13:36:00Z</dcterms:created>
  <dcterms:modified xsi:type="dcterms:W3CDTF">2025-04-03T09:14:14Z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