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B2761-4A12-4E0A-BC36-DAC565008A8E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EE876A5-D29A-47A7-AF64-4CBCDA5C0534}">
      <dgm:prSet phldrT="[Text]"/>
      <dgm:spPr/>
      <dgm:t>
        <a:bodyPr/>
        <a:lstStyle/>
        <a:p>
          <a:r>
            <a:rPr lang="en-US" dirty="0"/>
            <a:t>Perform Exploratory Data Analysis on Titanic Dataset</a:t>
          </a:r>
        </a:p>
      </dgm:t>
    </dgm:pt>
    <dgm:pt modelId="{95742C9E-57B1-43E4-9607-E1D39AAF84A5}" type="parTrans" cxnId="{AE5839FC-107B-4DB9-AD5E-868DBC0F1CE3}">
      <dgm:prSet/>
      <dgm:spPr/>
      <dgm:t>
        <a:bodyPr/>
        <a:lstStyle/>
        <a:p>
          <a:endParaRPr lang="en-IN"/>
        </a:p>
      </dgm:t>
    </dgm:pt>
    <dgm:pt modelId="{B5942C03-CBEE-4177-88AB-890FD6537A5C}" type="sibTrans" cxnId="{AE5839FC-107B-4DB9-AD5E-868DBC0F1CE3}">
      <dgm:prSet/>
      <dgm:spPr/>
      <dgm:t>
        <a:bodyPr/>
        <a:lstStyle/>
        <a:p>
          <a:endParaRPr lang="en-IN"/>
        </a:p>
      </dgm:t>
    </dgm:pt>
    <dgm:pt modelId="{8C54759E-76A5-4205-B755-AC2201D88DC1}">
      <dgm:prSet phldrT="[Text]"/>
      <dgm:spPr/>
      <dgm:t>
        <a:bodyPr/>
        <a:lstStyle/>
        <a:p>
          <a:r>
            <a:rPr lang="en-US" dirty="0"/>
            <a:t>Visualize trends using Seaborn and Matplotlib</a:t>
          </a:r>
          <a:endParaRPr lang="en-IN" dirty="0"/>
        </a:p>
      </dgm:t>
    </dgm:pt>
    <dgm:pt modelId="{C5691180-6D05-4E55-8985-134212D57ACD}" type="parTrans" cxnId="{A3035EC0-A243-4398-9429-DFBCB133087C}">
      <dgm:prSet/>
      <dgm:spPr/>
      <dgm:t>
        <a:bodyPr/>
        <a:lstStyle/>
        <a:p>
          <a:endParaRPr lang="en-IN"/>
        </a:p>
      </dgm:t>
    </dgm:pt>
    <dgm:pt modelId="{4685B5F3-939C-40E8-B40F-A959F1D42C9C}" type="sibTrans" cxnId="{A3035EC0-A243-4398-9429-DFBCB133087C}">
      <dgm:prSet/>
      <dgm:spPr/>
      <dgm:t>
        <a:bodyPr/>
        <a:lstStyle/>
        <a:p>
          <a:endParaRPr lang="en-IN"/>
        </a:p>
      </dgm:t>
    </dgm:pt>
    <dgm:pt modelId="{B4487C5F-7312-4DAC-93DF-B7096D14CE98}">
      <dgm:prSet phldrT="[Text]"/>
      <dgm:spPr/>
      <dgm:t>
        <a:bodyPr/>
        <a:lstStyle/>
        <a:p>
          <a:r>
            <a:rPr lang="en-US" dirty="0"/>
            <a:t>Summarize findings for future machine learning modeling</a:t>
          </a:r>
          <a:endParaRPr lang="en-IN" dirty="0"/>
        </a:p>
      </dgm:t>
    </dgm:pt>
    <dgm:pt modelId="{D7886D9E-A53E-401F-BD08-B47CDCD6AF53}" type="parTrans" cxnId="{5A57F482-E7DA-4455-8E40-33A95502A734}">
      <dgm:prSet/>
      <dgm:spPr/>
      <dgm:t>
        <a:bodyPr/>
        <a:lstStyle/>
        <a:p>
          <a:endParaRPr lang="en-IN"/>
        </a:p>
      </dgm:t>
    </dgm:pt>
    <dgm:pt modelId="{20C6FEF9-6143-41F3-AFB9-0E99D73A0EDF}" type="sibTrans" cxnId="{5A57F482-E7DA-4455-8E40-33A95502A734}">
      <dgm:prSet/>
      <dgm:spPr/>
      <dgm:t>
        <a:bodyPr/>
        <a:lstStyle/>
        <a:p>
          <a:endParaRPr lang="en-IN"/>
        </a:p>
      </dgm:t>
    </dgm:pt>
    <dgm:pt modelId="{6136F5EE-9059-40DF-A35A-3C14FDD7CB0E}">
      <dgm:prSet phldrT="[Text]"/>
      <dgm:spPr/>
      <dgm:t>
        <a:bodyPr/>
        <a:lstStyle/>
        <a:p>
          <a:r>
            <a:rPr lang="en-US"/>
            <a:t>Understand relationships between features and survival</a:t>
          </a:r>
          <a:endParaRPr lang="en-US" dirty="0"/>
        </a:p>
      </dgm:t>
    </dgm:pt>
    <dgm:pt modelId="{561CEA53-1887-45C3-BC30-46DA584E9992}" type="parTrans" cxnId="{C529148E-AE23-472C-BDB6-FDCAED41A9E0}">
      <dgm:prSet/>
      <dgm:spPr/>
      <dgm:t>
        <a:bodyPr/>
        <a:lstStyle/>
        <a:p>
          <a:endParaRPr lang="en-IN"/>
        </a:p>
      </dgm:t>
    </dgm:pt>
    <dgm:pt modelId="{CE62C786-D925-4651-8033-E4A666318157}" type="sibTrans" cxnId="{C529148E-AE23-472C-BDB6-FDCAED41A9E0}">
      <dgm:prSet/>
      <dgm:spPr/>
      <dgm:t>
        <a:bodyPr/>
        <a:lstStyle/>
        <a:p>
          <a:endParaRPr lang="en-IN"/>
        </a:p>
      </dgm:t>
    </dgm:pt>
    <dgm:pt modelId="{5499C3B2-094F-48F6-8323-B7BCD93F0916}" type="pres">
      <dgm:prSet presAssocID="{1FBB2761-4A12-4E0A-BC36-DAC565008A8E}" presName="linear" presStyleCnt="0">
        <dgm:presLayoutVars>
          <dgm:dir/>
          <dgm:animLvl val="lvl"/>
          <dgm:resizeHandles val="exact"/>
        </dgm:presLayoutVars>
      </dgm:prSet>
      <dgm:spPr/>
    </dgm:pt>
    <dgm:pt modelId="{2343B3A2-577D-4609-8CC6-9D5459494556}" type="pres">
      <dgm:prSet presAssocID="{4EE876A5-D29A-47A7-AF64-4CBCDA5C0534}" presName="parentLin" presStyleCnt="0"/>
      <dgm:spPr/>
    </dgm:pt>
    <dgm:pt modelId="{24049EC4-395E-4880-BECC-F1BDDC8854DB}" type="pres">
      <dgm:prSet presAssocID="{4EE876A5-D29A-47A7-AF64-4CBCDA5C0534}" presName="parentLeftMargin" presStyleLbl="node1" presStyleIdx="0" presStyleCnt="4"/>
      <dgm:spPr/>
    </dgm:pt>
    <dgm:pt modelId="{0D1D1571-CC74-441F-A2E0-AE910433F795}" type="pres">
      <dgm:prSet presAssocID="{4EE876A5-D29A-47A7-AF64-4CBCDA5C053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027E95-5B86-4DFE-A26B-AC3B39214D22}" type="pres">
      <dgm:prSet presAssocID="{4EE876A5-D29A-47A7-AF64-4CBCDA5C0534}" presName="negativeSpace" presStyleCnt="0"/>
      <dgm:spPr/>
    </dgm:pt>
    <dgm:pt modelId="{05A2B0FD-EB6F-4850-A6F6-35E7AF57091D}" type="pres">
      <dgm:prSet presAssocID="{4EE876A5-D29A-47A7-AF64-4CBCDA5C0534}" presName="childText" presStyleLbl="conFgAcc1" presStyleIdx="0" presStyleCnt="4">
        <dgm:presLayoutVars>
          <dgm:bulletEnabled val="1"/>
        </dgm:presLayoutVars>
      </dgm:prSet>
      <dgm:spPr/>
    </dgm:pt>
    <dgm:pt modelId="{564A30A1-ECCA-4EC3-A5E0-179026B2E5D6}" type="pres">
      <dgm:prSet presAssocID="{B5942C03-CBEE-4177-88AB-890FD6537A5C}" presName="spaceBetweenRectangles" presStyleCnt="0"/>
      <dgm:spPr/>
    </dgm:pt>
    <dgm:pt modelId="{8D7338B3-7628-4896-B493-B17DEF0B5F7E}" type="pres">
      <dgm:prSet presAssocID="{6136F5EE-9059-40DF-A35A-3C14FDD7CB0E}" presName="parentLin" presStyleCnt="0"/>
      <dgm:spPr/>
    </dgm:pt>
    <dgm:pt modelId="{569F1060-DD14-4E56-B76C-553CAE8C1269}" type="pres">
      <dgm:prSet presAssocID="{6136F5EE-9059-40DF-A35A-3C14FDD7CB0E}" presName="parentLeftMargin" presStyleLbl="node1" presStyleIdx="0" presStyleCnt="4"/>
      <dgm:spPr/>
    </dgm:pt>
    <dgm:pt modelId="{0325F838-3F5D-43B1-9C6C-2A9A42D81430}" type="pres">
      <dgm:prSet presAssocID="{6136F5EE-9059-40DF-A35A-3C14FDD7CB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958295F-C9CF-4C03-B256-F70B94CB3DB1}" type="pres">
      <dgm:prSet presAssocID="{6136F5EE-9059-40DF-A35A-3C14FDD7CB0E}" presName="negativeSpace" presStyleCnt="0"/>
      <dgm:spPr/>
    </dgm:pt>
    <dgm:pt modelId="{D5F4682F-8D3F-44B2-9222-9C6C382323BA}" type="pres">
      <dgm:prSet presAssocID="{6136F5EE-9059-40DF-A35A-3C14FDD7CB0E}" presName="childText" presStyleLbl="conFgAcc1" presStyleIdx="1" presStyleCnt="4">
        <dgm:presLayoutVars>
          <dgm:bulletEnabled val="1"/>
        </dgm:presLayoutVars>
      </dgm:prSet>
      <dgm:spPr/>
    </dgm:pt>
    <dgm:pt modelId="{A18D735B-D2E5-457D-9203-EBC161E92395}" type="pres">
      <dgm:prSet presAssocID="{CE62C786-D925-4651-8033-E4A666318157}" presName="spaceBetweenRectangles" presStyleCnt="0"/>
      <dgm:spPr/>
    </dgm:pt>
    <dgm:pt modelId="{7ECEE584-359A-47B8-88A2-33E081EBA578}" type="pres">
      <dgm:prSet presAssocID="{8C54759E-76A5-4205-B755-AC2201D88DC1}" presName="parentLin" presStyleCnt="0"/>
      <dgm:spPr/>
    </dgm:pt>
    <dgm:pt modelId="{EE4D7DF9-E222-4C2A-8492-CB66C2B9EAE9}" type="pres">
      <dgm:prSet presAssocID="{8C54759E-76A5-4205-B755-AC2201D88DC1}" presName="parentLeftMargin" presStyleLbl="node1" presStyleIdx="1" presStyleCnt="4"/>
      <dgm:spPr/>
    </dgm:pt>
    <dgm:pt modelId="{0B9B5F0B-1F75-4D13-B22A-931A0395E4F1}" type="pres">
      <dgm:prSet presAssocID="{8C54759E-76A5-4205-B755-AC2201D88DC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41814FC-48EE-42EF-9759-DD71E8AC01AC}" type="pres">
      <dgm:prSet presAssocID="{8C54759E-76A5-4205-B755-AC2201D88DC1}" presName="negativeSpace" presStyleCnt="0"/>
      <dgm:spPr/>
    </dgm:pt>
    <dgm:pt modelId="{3EC9EBE9-379A-4FBB-81EF-EFE18AE597CB}" type="pres">
      <dgm:prSet presAssocID="{8C54759E-76A5-4205-B755-AC2201D88DC1}" presName="childText" presStyleLbl="conFgAcc1" presStyleIdx="2" presStyleCnt="4">
        <dgm:presLayoutVars>
          <dgm:bulletEnabled val="1"/>
        </dgm:presLayoutVars>
      </dgm:prSet>
      <dgm:spPr/>
    </dgm:pt>
    <dgm:pt modelId="{C8D35B6D-E721-45CC-AAB2-D515DA2D5974}" type="pres">
      <dgm:prSet presAssocID="{4685B5F3-939C-40E8-B40F-A959F1D42C9C}" presName="spaceBetweenRectangles" presStyleCnt="0"/>
      <dgm:spPr/>
    </dgm:pt>
    <dgm:pt modelId="{99727484-1EDC-4006-ADA5-E401345697B3}" type="pres">
      <dgm:prSet presAssocID="{B4487C5F-7312-4DAC-93DF-B7096D14CE98}" presName="parentLin" presStyleCnt="0"/>
      <dgm:spPr/>
    </dgm:pt>
    <dgm:pt modelId="{372BAC15-C9D4-4CDE-81C8-6E5278BC67DE}" type="pres">
      <dgm:prSet presAssocID="{B4487C5F-7312-4DAC-93DF-B7096D14CE98}" presName="parentLeftMargin" presStyleLbl="node1" presStyleIdx="2" presStyleCnt="4"/>
      <dgm:spPr/>
    </dgm:pt>
    <dgm:pt modelId="{2B829B0C-9EA0-4157-B199-172E45086704}" type="pres">
      <dgm:prSet presAssocID="{B4487C5F-7312-4DAC-93DF-B7096D14CE9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CD653E5-FDF7-4CD7-A35F-929B6470CC4F}" type="pres">
      <dgm:prSet presAssocID="{B4487C5F-7312-4DAC-93DF-B7096D14CE98}" presName="negativeSpace" presStyleCnt="0"/>
      <dgm:spPr/>
    </dgm:pt>
    <dgm:pt modelId="{79334A33-3388-4ECC-B9A5-B3B1177D3AFB}" type="pres">
      <dgm:prSet presAssocID="{B4487C5F-7312-4DAC-93DF-B7096D14CE9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2367A05-0548-44B7-8FCA-DC76932C48D4}" type="presOf" srcId="{8C54759E-76A5-4205-B755-AC2201D88DC1}" destId="{EE4D7DF9-E222-4C2A-8492-CB66C2B9EAE9}" srcOrd="0" destOrd="0" presId="urn:microsoft.com/office/officeart/2005/8/layout/list1"/>
    <dgm:cxn modelId="{B2789808-1FBA-4B62-BCD3-BC4EFFEAFDAC}" type="presOf" srcId="{4EE876A5-D29A-47A7-AF64-4CBCDA5C0534}" destId="{24049EC4-395E-4880-BECC-F1BDDC8854DB}" srcOrd="0" destOrd="0" presId="urn:microsoft.com/office/officeart/2005/8/layout/list1"/>
    <dgm:cxn modelId="{AFA5AA1D-ED13-4981-B166-1135E1169545}" type="presOf" srcId="{8C54759E-76A5-4205-B755-AC2201D88DC1}" destId="{0B9B5F0B-1F75-4D13-B22A-931A0395E4F1}" srcOrd="1" destOrd="0" presId="urn:microsoft.com/office/officeart/2005/8/layout/list1"/>
    <dgm:cxn modelId="{FCA23D27-DA4D-48B7-BB9E-275CAC050942}" type="presOf" srcId="{6136F5EE-9059-40DF-A35A-3C14FDD7CB0E}" destId="{569F1060-DD14-4E56-B76C-553CAE8C1269}" srcOrd="0" destOrd="0" presId="urn:microsoft.com/office/officeart/2005/8/layout/list1"/>
    <dgm:cxn modelId="{BB5D453D-F8F0-443F-89EF-A16D2AA63181}" type="presOf" srcId="{B4487C5F-7312-4DAC-93DF-B7096D14CE98}" destId="{2B829B0C-9EA0-4157-B199-172E45086704}" srcOrd="1" destOrd="0" presId="urn:microsoft.com/office/officeart/2005/8/layout/list1"/>
    <dgm:cxn modelId="{19C49E78-B740-4070-A6B2-4EF0EA6DCB1F}" type="presOf" srcId="{4EE876A5-D29A-47A7-AF64-4CBCDA5C0534}" destId="{0D1D1571-CC74-441F-A2E0-AE910433F795}" srcOrd="1" destOrd="0" presId="urn:microsoft.com/office/officeart/2005/8/layout/list1"/>
    <dgm:cxn modelId="{5A57F482-E7DA-4455-8E40-33A95502A734}" srcId="{1FBB2761-4A12-4E0A-BC36-DAC565008A8E}" destId="{B4487C5F-7312-4DAC-93DF-B7096D14CE98}" srcOrd="3" destOrd="0" parTransId="{D7886D9E-A53E-401F-BD08-B47CDCD6AF53}" sibTransId="{20C6FEF9-6143-41F3-AFB9-0E99D73A0EDF}"/>
    <dgm:cxn modelId="{C529148E-AE23-472C-BDB6-FDCAED41A9E0}" srcId="{1FBB2761-4A12-4E0A-BC36-DAC565008A8E}" destId="{6136F5EE-9059-40DF-A35A-3C14FDD7CB0E}" srcOrd="1" destOrd="0" parTransId="{561CEA53-1887-45C3-BC30-46DA584E9992}" sibTransId="{CE62C786-D925-4651-8033-E4A666318157}"/>
    <dgm:cxn modelId="{E6FEF5B3-B4B5-4875-99A6-2E61E928A520}" type="presOf" srcId="{B4487C5F-7312-4DAC-93DF-B7096D14CE98}" destId="{372BAC15-C9D4-4CDE-81C8-6E5278BC67DE}" srcOrd="0" destOrd="0" presId="urn:microsoft.com/office/officeart/2005/8/layout/list1"/>
    <dgm:cxn modelId="{A3035EC0-A243-4398-9429-DFBCB133087C}" srcId="{1FBB2761-4A12-4E0A-BC36-DAC565008A8E}" destId="{8C54759E-76A5-4205-B755-AC2201D88DC1}" srcOrd="2" destOrd="0" parTransId="{C5691180-6D05-4E55-8985-134212D57ACD}" sibTransId="{4685B5F3-939C-40E8-B40F-A959F1D42C9C}"/>
    <dgm:cxn modelId="{70AAF6C3-38CC-4F79-A801-3EE582559EC6}" type="presOf" srcId="{1FBB2761-4A12-4E0A-BC36-DAC565008A8E}" destId="{5499C3B2-094F-48F6-8323-B7BCD93F0916}" srcOrd="0" destOrd="0" presId="urn:microsoft.com/office/officeart/2005/8/layout/list1"/>
    <dgm:cxn modelId="{1505E6E1-005C-4BF2-8B00-76CA19B468FE}" type="presOf" srcId="{6136F5EE-9059-40DF-A35A-3C14FDD7CB0E}" destId="{0325F838-3F5D-43B1-9C6C-2A9A42D81430}" srcOrd="1" destOrd="0" presId="urn:microsoft.com/office/officeart/2005/8/layout/list1"/>
    <dgm:cxn modelId="{AE5839FC-107B-4DB9-AD5E-868DBC0F1CE3}" srcId="{1FBB2761-4A12-4E0A-BC36-DAC565008A8E}" destId="{4EE876A5-D29A-47A7-AF64-4CBCDA5C0534}" srcOrd="0" destOrd="0" parTransId="{95742C9E-57B1-43E4-9607-E1D39AAF84A5}" sibTransId="{B5942C03-CBEE-4177-88AB-890FD6537A5C}"/>
    <dgm:cxn modelId="{7BEB195D-CEEE-4E8C-BD40-7D000CC02BD4}" type="presParOf" srcId="{5499C3B2-094F-48F6-8323-B7BCD93F0916}" destId="{2343B3A2-577D-4609-8CC6-9D5459494556}" srcOrd="0" destOrd="0" presId="urn:microsoft.com/office/officeart/2005/8/layout/list1"/>
    <dgm:cxn modelId="{D7FA28EA-28B3-4110-B266-AD91DF82DECC}" type="presParOf" srcId="{2343B3A2-577D-4609-8CC6-9D5459494556}" destId="{24049EC4-395E-4880-BECC-F1BDDC8854DB}" srcOrd="0" destOrd="0" presId="urn:microsoft.com/office/officeart/2005/8/layout/list1"/>
    <dgm:cxn modelId="{DE1DC957-7944-47D5-AF44-3F3B1EF833AD}" type="presParOf" srcId="{2343B3A2-577D-4609-8CC6-9D5459494556}" destId="{0D1D1571-CC74-441F-A2E0-AE910433F795}" srcOrd="1" destOrd="0" presId="urn:microsoft.com/office/officeart/2005/8/layout/list1"/>
    <dgm:cxn modelId="{D8DF5FA5-C3AE-4D15-9502-B12190066883}" type="presParOf" srcId="{5499C3B2-094F-48F6-8323-B7BCD93F0916}" destId="{00027E95-5B86-4DFE-A26B-AC3B39214D22}" srcOrd="1" destOrd="0" presId="urn:microsoft.com/office/officeart/2005/8/layout/list1"/>
    <dgm:cxn modelId="{0148B669-DE99-4C50-8895-0284BF785B29}" type="presParOf" srcId="{5499C3B2-094F-48F6-8323-B7BCD93F0916}" destId="{05A2B0FD-EB6F-4850-A6F6-35E7AF57091D}" srcOrd="2" destOrd="0" presId="urn:microsoft.com/office/officeart/2005/8/layout/list1"/>
    <dgm:cxn modelId="{D0A0A41D-F5FD-4C28-B883-4679054FA83F}" type="presParOf" srcId="{5499C3B2-094F-48F6-8323-B7BCD93F0916}" destId="{564A30A1-ECCA-4EC3-A5E0-179026B2E5D6}" srcOrd="3" destOrd="0" presId="urn:microsoft.com/office/officeart/2005/8/layout/list1"/>
    <dgm:cxn modelId="{FFB98285-1233-403A-8EC5-401B68BCA259}" type="presParOf" srcId="{5499C3B2-094F-48F6-8323-B7BCD93F0916}" destId="{8D7338B3-7628-4896-B493-B17DEF0B5F7E}" srcOrd="4" destOrd="0" presId="urn:microsoft.com/office/officeart/2005/8/layout/list1"/>
    <dgm:cxn modelId="{E912C3A2-EF8F-4FAD-A0CF-2B81F4265DAA}" type="presParOf" srcId="{8D7338B3-7628-4896-B493-B17DEF0B5F7E}" destId="{569F1060-DD14-4E56-B76C-553CAE8C1269}" srcOrd="0" destOrd="0" presId="urn:microsoft.com/office/officeart/2005/8/layout/list1"/>
    <dgm:cxn modelId="{CA19EDA8-B21E-421C-8729-A62A60F61B18}" type="presParOf" srcId="{8D7338B3-7628-4896-B493-B17DEF0B5F7E}" destId="{0325F838-3F5D-43B1-9C6C-2A9A42D81430}" srcOrd="1" destOrd="0" presId="urn:microsoft.com/office/officeart/2005/8/layout/list1"/>
    <dgm:cxn modelId="{A268F899-A0AE-43E4-BD95-AB6F04C2FF0A}" type="presParOf" srcId="{5499C3B2-094F-48F6-8323-B7BCD93F0916}" destId="{9958295F-C9CF-4C03-B256-F70B94CB3DB1}" srcOrd="5" destOrd="0" presId="urn:microsoft.com/office/officeart/2005/8/layout/list1"/>
    <dgm:cxn modelId="{CEF5D7C5-6CAB-4222-880E-CEFA8B00D02F}" type="presParOf" srcId="{5499C3B2-094F-48F6-8323-B7BCD93F0916}" destId="{D5F4682F-8D3F-44B2-9222-9C6C382323BA}" srcOrd="6" destOrd="0" presId="urn:microsoft.com/office/officeart/2005/8/layout/list1"/>
    <dgm:cxn modelId="{762D91CE-F88E-47F6-A88B-5F6464B15F50}" type="presParOf" srcId="{5499C3B2-094F-48F6-8323-B7BCD93F0916}" destId="{A18D735B-D2E5-457D-9203-EBC161E92395}" srcOrd="7" destOrd="0" presId="urn:microsoft.com/office/officeart/2005/8/layout/list1"/>
    <dgm:cxn modelId="{4285EFF2-BC29-43ED-A95C-DE2AA990D5C2}" type="presParOf" srcId="{5499C3B2-094F-48F6-8323-B7BCD93F0916}" destId="{7ECEE584-359A-47B8-88A2-33E081EBA578}" srcOrd="8" destOrd="0" presId="urn:microsoft.com/office/officeart/2005/8/layout/list1"/>
    <dgm:cxn modelId="{CC831A1F-B913-4F91-983D-9AE06E33BE2D}" type="presParOf" srcId="{7ECEE584-359A-47B8-88A2-33E081EBA578}" destId="{EE4D7DF9-E222-4C2A-8492-CB66C2B9EAE9}" srcOrd="0" destOrd="0" presId="urn:microsoft.com/office/officeart/2005/8/layout/list1"/>
    <dgm:cxn modelId="{9A6E6855-6014-478F-BA50-5AECD94D2D87}" type="presParOf" srcId="{7ECEE584-359A-47B8-88A2-33E081EBA578}" destId="{0B9B5F0B-1F75-4D13-B22A-931A0395E4F1}" srcOrd="1" destOrd="0" presId="urn:microsoft.com/office/officeart/2005/8/layout/list1"/>
    <dgm:cxn modelId="{6BD18EA3-364A-446C-ACA1-8AB0404C1BFD}" type="presParOf" srcId="{5499C3B2-094F-48F6-8323-B7BCD93F0916}" destId="{541814FC-48EE-42EF-9759-DD71E8AC01AC}" srcOrd="9" destOrd="0" presId="urn:microsoft.com/office/officeart/2005/8/layout/list1"/>
    <dgm:cxn modelId="{7281DAB2-F554-4E45-97BA-363C5E11FF57}" type="presParOf" srcId="{5499C3B2-094F-48F6-8323-B7BCD93F0916}" destId="{3EC9EBE9-379A-4FBB-81EF-EFE18AE597CB}" srcOrd="10" destOrd="0" presId="urn:microsoft.com/office/officeart/2005/8/layout/list1"/>
    <dgm:cxn modelId="{DCEAC541-1937-4B39-AC04-D7687FEA108E}" type="presParOf" srcId="{5499C3B2-094F-48F6-8323-B7BCD93F0916}" destId="{C8D35B6D-E721-45CC-AAB2-D515DA2D5974}" srcOrd="11" destOrd="0" presId="urn:microsoft.com/office/officeart/2005/8/layout/list1"/>
    <dgm:cxn modelId="{4F34BC46-DC20-4579-8E4B-C3191F672CE5}" type="presParOf" srcId="{5499C3B2-094F-48F6-8323-B7BCD93F0916}" destId="{99727484-1EDC-4006-ADA5-E401345697B3}" srcOrd="12" destOrd="0" presId="urn:microsoft.com/office/officeart/2005/8/layout/list1"/>
    <dgm:cxn modelId="{3C882339-32AB-4376-83DC-CEB9F0204DB2}" type="presParOf" srcId="{99727484-1EDC-4006-ADA5-E401345697B3}" destId="{372BAC15-C9D4-4CDE-81C8-6E5278BC67DE}" srcOrd="0" destOrd="0" presId="urn:microsoft.com/office/officeart/2005/8/layout/list1"/>
    <dgm:cxn modelId="{99732F41-E986-4FE3-B4A2-51E027B9FB83}" type="presParOf" srcId="{99727484-1EDC-4006-ADA5-E401345697B3}" destId="{2B829B0C-9EA0-4157-B199-172E45086704}" srcOrd="1" destOrd="0" presId="urn:microsoft.com/office/officeart/2005/8/layout/list1"/>
    <dgm:cxn modelId="{B3262F8B-5583-4917-A8C3-5CA2E9BE5E86}" type="presParOf" srcId="{5499C3B2-094F-48F6-8323-B7BCD93F0916}" destId="{5CD653E5-FDF7-4CD7-A35F-929B6470CC4F}" srcOrd="13" destOrd="0" presId="urn:microsoft.com/office/officeart/2005/8/layout/list1"/>
    <dgm:cxn modelId="{1B5AE3E8-3162-43B5-8EE0-A378F6C85819}" type="presParOf" srcId="{5499C3B2-094F-48F6-8323-B7BCD93F0916}" destId="{79334A33-3388-4ECC-B9A5-B3B1177D3AF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B042BE-AE1F-4955-9061-D2D68C32FE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D1DB50-E82B-4F74-8417-3C4CF34442DB}">
      <dgm:prSet phldrT="[Text]"/>
      <dgm:spPr>
        <a:solidFill>
          <a:schemeClr val="accent2"/>
        </a:solidFill>
      </dgm:spPr>
      <dgm:t>
        <a:bodyPr/>
        <a:lstStyle/>
        <a:p>
          <a:r>
            <a:rPr lang="en-IN" b="1" dirty="0">
              <a:solidFill>
                <a:schemeClr val="bg1"/>
              </a:solidFill>
            </a:rPr>
            <a:t>Tools &amp; Technologies</a:t>
          </a:r>
          <a:endParaRPr lang="en-IN" dirty="0"/>
        </a:p>
      </dgm:t>
    </dgm:pt>
    <dgm:pt modelId="{9445208A-C7C0-4012-97A4-326281B414FE}" type="parTrans" cxnId="{5D99B867-6107-471D-B066-0E601E91295D}">
      <dgm:prSet/>
      <dgm:spPr/>
      <dgm:t>
        <a:bodyPr/>
        <a:lstStyle/>
        <a:p>
          <a:endParaRPr lang="en-IN"/>
        </a:p>
      </dgm:t>
    </dgm:pt>
    <dgm:pt modelId="{FBF6F267-FFF5-4F98-BEF4-F543F289A8AF}" type="sibTrans" cxnId="{5D99B867-6107-471D-B066-0E601E91295D}">
      <dgm:prSet/>
      <dgm:spPr/>
      <dgm:t>
        <a:bodyPr/>
        <a:lstStyle/>
        <a:p>
          <a:endParaRPr lang="en-IN"/>
        </a:p>
      </dgm:t>
    </dgm:pt>
    <dgm:pt modelId="{ED631843-1E38-48E8-B875-6481D6DF592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800" b="1" dirty="0"/>
            <a:t>Languages:</a:t>
          </a:r>
          <a:r>
            <a:rPr lang="en-IN" sz="2800" dirty="0"/>
            <a:t> Python</a:t>
          </a:r>
        </a:p>
      </dgm:t>
    </dgm:pt>
    <dgm:pt modelId="{D065DC9C-9BA7-40A7-BF65-8456744C6EB7}" type="parTrans" cxnId="{6DF01FF1-AEAE-4215-B448-FD9EE235EED8}">
      <dgm:prSet/>
      <dgm:spPr/>
      <dgm:t>
        <a:bodyPr/>
        <a:lstStyle/>
        <a:p>
          <a:endParaRPr lang="en-IN"/>
        </a:p>
      </dgm:t>
    </dgm:pt>
    <dgm:pt modelId="{D814F055-217F-4B30-8308-C5E5324B107B}" type="sibTrans" cxnId="{6DF01FF1-AEAE-4215-B448-FD9EE235EED8}">
      <dgm:prSet/>
      <dgm:spPr/>
      <dgm:t>
        <a:bodyPr/>
        <a:lstStyle/>
        <a:p>
          <a:endParaRPr lang="en-IN"/>
        </a:p>
      </dgm:t>
    </dgm:pt>
    <dgm:pt modelId="{6DF2D9FE-A2C4-4BC4-B0AB-9D9752F015B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800" b="1" dirty="0"/>
            <a:t>Libraries:</a:t>
          </a:r>
          <a:r>
            <a:rPr lang="en-IN" sz="2800" dirty="0"/>
            <a:t> Pandas, NumPy, Seaborn, Matplotlib</a:t>
          </a:r>
        </a:p>
      </dgm:t>
    </dgm:pt>
    <dgm:pt modelId="{31DFE976-4218-49B2-BDA4-0C5993917A26}" type="parTrans" cxnId="{19E1F647-B2D5-4623-B6B4-9C55ADB976F5}">
      <dgm:prSet/>
      <dgm:spPr/>
      <dgm:t>
        <a:bodyPr/>
        <a:lstStyle/>
        <a:p>
          <a:endParaRPr lang="en-IN"/>
        </a:p>
      </dgm:t>
    </dgm:pt>
    <dgm:pt modelId="{D3BA4F9A-4FF4-4330-AEF2-01EA58DC378A}" type="sibTrans" cxnId="{19E1F647-B2D5-4623-B6B4-9C55ADB976F5}">
      <dgm:prSet/>
      <dgm:spPr/>
      <dgm:t>
        <a:bodyPr/>
        <a:lstStyle/>
        <a:p>
          <a:endParaRPr lang="en-IN"/>
        </a:p>
      </dgm:t>
    </dgm:pt>
    <dgm:pt modelId="{85615266-3EB6-443B-8A0B-51A3EB444AA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800" b="1" dirty="0"/>
            <a:t>Platform:</a:t>
          </a:r>
          <a:r>
            <a:rPr lang="en-IN" sz="2800" dirty="0"/>
            <a:t> </a:t>
          </a:r>
          <a:r>
            <a:rPr lang="en-IN" sz="2800" dirty="0" err="1"/>
            <a:t>Jupyter</a:t>
          </a:r>
          <a:r>
            <a:rPr lang="en-IN" sz="2800" dirty="0"/>
            <a:t> Notebook</a:t>
          </a:r>
        </a:p>
      </dgm:t>
    </dgm:pt>
    <dgm:pt modelId="{1B76D0D2-97CE-4D1A-8345-A5D27FC5A5B6}" type="parTrans" cxnId="{90A38F51-9718-4B78-8854-41250753ED29}">
      <dgm:prSet/>
      <dgm:spPr/>
      <dgm:t>
        <a:bodyPr/>
        <a:lstStyle/>
        <a:p>
          <a:endParaRPr lang="en-IN"/>
        </a:p>
      </dgm:t>
    </dgm:pt>
    <dgm:pt modelId="{6B718AF7-C355-4970-9323-464D5161EA8A}" type="sibTrans" cxnId="{90A38F51-9718-4B78-8854-41250753ED29}">
      <dgm:prSet/>
      <dgm:spPr/>
      <dgm:t>
        <a:bodyPr/>
        <a:lstStyle/>
        <a:p>
          <a:endParaRPr lang="en-IN"/>
        </a:p>
      </dgm:t>
    </dgm:pt>
    <dgm:pt modelId="{B92DF683-07C3-40F4-A810-A9834D8FDC5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800" b="1" dirty="0"/>
            <a:t>Dataset:</a:t>
          </a:r>
          <a:r>
            <a:rPr lang="en-IN" sz="2800" dirty="0"/>
            <a:t> Titanic Passenger Data (train.csv)</a:t>
          </a:r>
        </a:p>
      </dgm:t>
    </dgm:pt>
    <dgm:pt modelId="{50D11140-9308-452D-BA43-9DBFD975E879}" type="parTrans" cxnId="{A69FB224-6D62-4A24-A3D3-C8DAC573F345}">
      <dgm:prSet/>
      <dgm:spPr/>
      <dgm:t>
        <a:bodyPr/>
        <a:lstStyle/>
        <a:p>
          <a:endParaRPr lang="en-IN"/>
        </a:p>
      </dgm:t>
    </dgm:pt>
    <dgm:pt modelId="{481EDBE5-F07B-4EAA-AF52-819A92DB7390}" type="sibTrans" cxnId="{A69FB224-6D62-4A24-A3D3-C8DAC573F345}">
      <dgm:prSet/>
      <dgm:spPr/>
      <dgm:t>
        <a:bodyPr/>
        <a:lstStyle/>
        <a:p>
          <a:endParaRPr lang="en-IN"/>
        </a:p>
      </dgm:t>
    </dgm:pt>
    <dgm:pt modelId="{5471D172-A35D-4ABD-80F6-CCC6D41D4204}" type="pres">
      <dgm:prSet presAssocID="{15B042BE-AE1F-4955-9061-D2D68C32FEE8}" presName="linear" presStyleCnt="0">
        <dgm:presLayoutVars>
          <dgm:animLvl val="lvl"/>
          <dgm:resizeHandles val="exact"/>
        </dgm:presLayoutVars>
      </dgm:prSet>
      <dgm:spPr/>
    </dgm:pt>
    <dgm:pt modelId="{CA563137-613B-4B02-A9D4-78FA0BE794A7}" type="pres">
      <dgm:prSet presAssocID="{6DD1DB50-E82B-4F74-8417-3C4CF34442DB}" presName="parentText" presStyleLbl="node1" presStyleIdx="0" presStyleCnt="1" custScaleY="44445" custLinFactNeighborY="-6522">
        <dgm:presLayoutVars>
          <dgm:chMax val="0"/>
          <dgm:bulletEnabled val="1"/>
        </dgm:presLayoutVars>
      </dgm:prSet>
      <dgm:spPr/>
    </dgm:pt>
    <dgm:pt modelId="{7E3E1433-ED15-4838-BDF7-AF47F82F909D}" type="pres">
      <dgm:prSet presAssocID="{6DD1DB50-E82B-4F74-8417-3C4CF34442D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9FB224-6D62-4A24-A3D3-C8DAC573F345}" srcId="{6DD1DB50-E82B-4F74-8417-3C4CF34442DB}" destId="{B92DF683-07C3-40F4-A810-A9834D8FDC5A}" srcOrd="3" destOrd="0" parTransId="{50D11140-9308-452D-BA43-9DBFD975E879}" sibTransId="{481EDBE5-F07B-4EAA-AF52-819A92DB7390}"/>
    <dgm:cxn modelId="{5D99B867-6107-471D-B066-0E601E91295D}" srcId="{15B042BE-AE1F-4955-9061-D2D68C32FEE8}" destId="{6DD1DB50-E82B-4F74-8417-3C4CF34442DB}" srcOrd="0" destOrd="0" parTransId="{9445208A-C7C0-4012-97A4-326281B414FE}" sibTransId="{FBF6F267-FFF5-4F98-BEF4-F543F289A8AF}"/>
    <dgm:cxn modelId="{19E1F647-B2D5-4623-B6B4-9C55ADB976F5}" srcId="{6DD1DB50-E82B-4F74-8417-3C4CF34442DB}" destId="{6DF2D9FE-A2C4-4BC4-B0AB-9D9752F015BB}" srcOrd="1" destOrd="0" parTransId="{31DFE976-4218-49B2-BDA4-0C5993917A26}" sibTransId="{D3BA4F9A-4FF4-4330-AEF2-01EA58DC378A}"/>
    <dgm:cxn modelId="{90A38F51-9718-4B78-8854-41250753ED29}" srcId="{6DD1DB50-E82B-4F74-8417-3C4CF34442DB}" destId="{85615266-3EB6-443B-8A0B-51A3EB444AA2}" srcOrd="2" destOrd="0" parTransId="{1B76D0D2-97CE-4D1A-8345-A5D27FC5A5B6}" sibTransId="{6B718AF7-C355-4970-9323-464D5161EA8A}"/>
    <dgm:cxn modelId="{81C55255-A6E7-463F-8104-305FE63ADD98}" type="presOf" srcId="{6DD1DB50-E82B-4F74-8417-3C4CF34442DB}" destId="{CA563137-613B-4B02-A9D4-78FA0BE794A7}" srcOrd="0" destOrd="0" presId="urn:microsoft.com/office/officeart/2005/8/layout/vList2"/>
    <dgm:cxn modelId="{16F8D57E-7424-465D-BE2F-65D98257C60A}" type="presOf" srcId="{15B042BE-AE1F-4955-9061-D2D68C32FEE8}" destId="{5471D172-A35D-4ABD-80F6-CCC6D41D4204}" srcOrd="0" destOrd="0" presId="urn:microsoft.com/office/officeart/2005/8/layout/vList2"/>
    <dgm:cxn modelId="{4B32967F-6414-4F9D-A9EC-D4DD0E40A0BD}" type="presOf" srcId="{B92DF683-07C3-40F4-A810-A9834D8FDC5A}" destId="{7E3E1433-ED15-4838-BDF7-AF47F82F909D}" srcOrd="0" destOrd="3" presId="urn:microsoft.com/office/officeart/2005/8/layout/vList2"/>
    <dgm:cxn modelId="{07250890-BE47-4805-8D37-E9D9E90E29BC}" type="presOf" srcId="{ED631843-1E38-48E8-B875-6481D6DF5929}" destId="{7E3E1433-ED15-4838-BDF7-AF47F82F909D}" srcOrd="0" destOrd="0" presId="urn:microsoft.com/office/officeart/2005/8/layout/vList2"/>
    <dgm:cxn modelId="{14C196A1-3027-4778-BBF2-421DDEBFE127}" type="presOf" srcId="{85615266-3EB6-443B-8A0B-51A3EB444AA2}" destId="{7E3E1433-ED15-4838-BDF7-AF47F82F909D}" srcOrd="0" destOrd="2" presId="urn:microsoft.com/office/officeart/2005/8/layout/vList2"/>
    <dgm:cxn modelId="{DC1392C2-0385-4391-840D-B93B82CC8383}" type="presOf" srcId="{6DF2D9FE-A2C4-4BC4-B0AB-9D9752F015BB}" destId="{7E3E1433-ED15-4838-BDF7-AF47F82F909D}" srcOrd="0" destOrd="1" presId="urn:microsoft.com/office/officeart/2005/8/layout/vList2"/>
    <dgm:cxn modelId="{6DF01FF1-AEAE-4215-B448-FD9EE235EED8}" srcId="{6DD1DB50-E82B-4F74-8417-3C4CF34442DB}" destId="{ED631843-1E38-48E8-B875-6481D6DF5929}" srcOrd="0" destOrd="0" parTransId="{D065DC9C-9BA7-40A7-BF65-8456744C6EB7}" sibTransId="{D814F055-217F-4B30-8308-C5E5324B107B}"/>
    <dgm:cxn modelId="{F7EF1245-BC3B-43FE-A713-CF1668EF5F59}" type="presParOf" srcId="{5471D172-A35D-4ABD-80F6-CCC6D41D4204}" destId="{CA563137-613B-4B02-A9D4-78FA0BE794A7}" srcOrd="0" destOrd="0" presId="urn:microsoft.com/office/officeart/2005/8/layout/vList2"/>
    <dgm:cxn modelId="{25489BF0-2529-4D7C-8639-D83D288CB8E6}" type="presParOf" srcId="{5471D172-A35D-4ABD-80F6-CCC6D41D4204}" destId="{7E3E1433-ED15-4838-BDF7-AF47F82F909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492D1A-2774-4B7E-B8F2-36FE08BED16A}" type="doc">
      <dgm:prSet loTypeId="urn:microsoft.com/office/officeart/2005/8/layout/architecture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8C24DA2D-7274-4700-B19F-3A831E8E608B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891 records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 with 12 features</a:t>
          </a:r>
          <a:endParaRPr lang="en-IN" dirty="0">
            <a:solidFill>
              <a:schemeClr val="bg1"/>
            </a:solidFill>
          </a:endParaRPr>
        </a:p>
      </dgm:t>
    </dgm:pt>
    <dgm:pt modelId="{E73DE45D-54F4-420C-8CF7-7EAA38655218}" type="parTrans" cxnId="{36E50463-43FC-46BE-809D-EE3A3FBF3F37}">
      <dgm:prSet/>
      <dgm:spPr/>
      <dgm:t>
        <a:bodyPr/>
        <a:lstStyle/>
        <a:p>
          <a:endParaRPr lang="en-IN"/>
        </a:p>
      </dgm:t>
    </dgm:pt>
    <dgm:pt modelId="{8C92F879-4C02-4B62-AB4E-ABCF14D78DD3}" type="sibTrans" cxnId="{36E50463-43FC-46BE-809D-EE3A3FBF3F37}">
      <dgm:prSet/>
      <dgm:spPr/>
      <dgm:t>
        <a:bodyPr/>
        <a:lstStyle/>
        <a:p>
          <a:endParaRPr lang="en-IN"/>
        </a:p>
      </dgm:t>
    </dgm:pt>
    <dgm:pt modelId="{54979BA6-B508-4854-9B2E-92B489C5BBBD}">
      <dgm:prSet phldrT="[Text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Key columns:</a:t>
          </a:r>
        </a:p>
        <a:p>
          <a:pPr>
            <a:buClrTx/>
            <a:buSzTx/>
            <a:buFontTx/>
            <a:buChar char="•"/>
          </a:pPr>
          <a:r>
            <a: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Survived, </a:t>
          </a:r>
          <a:r>
            <a:rPr kumimoji="0" lang="en-US" altLang="en-US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Pclass</a:t>
          </a:r>
          <a:r>
            <a: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, Sex, Age, </a:t>
          </a:r>
          <a:r>
            <a:rPr kumimoji="0" lang="en-US" altLang="en-US" sz="24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SibSp</a:t>
          </a:r>
          <a:r>
            <a: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, Parch, Fare, Embarked</a:t>
          </a:r>
          <a:endParaRPr lang="en-IN" sz="1800" dirty="0">
            <a:solidFill>
              <a:schemeClr val="bg1"/>
            </a:solidFill>
            <a:latin typeface="+mn-lt"/>
          </a:endParaRPr>
        </a:p>
      </dgm:t>
    </dgm:pt>
    <dgm:pt modelId="{755A7826-0133-4A14-9B92-26708E74FB81}" type="parTrans" cxnId="{EF55668E-A7C8-4E76-9218-F30845002A3C}">
      <dgm:prSet/>
      <dgm:spPr/>
      <dgm:t>
        <a:bodyPr/>
        <a:lstStyle/>
        <a:p>
          <a:endParaRPr lang="en-IN"/>
        </a:p>
      </dgm:t>
    </dgm:pt>
    <dgm:pt modelId="{B85C16F2-3708-43F3-B3C1-ABC2D70B1DC9}" type="sibTrans" cxnId="{EF55668E-A7C8-4E76-9218-F30845002A3C}">
      <dgm:prSet/>
      <dgm:spPr/>
      <dgm:t>
        <a:bodyPr/>
        <a:lstStyle/>
        <a:p>
          <a:endParaRPr lang="en-IN"/>
        </a:p>
      </dgm:t>
    </dgm:pt>
    <dgm:pt modelId="{E840ECB9-C70E-4BB3-9335-F0F748BDF853}">
      <dgm:prSet phldrT="[Text]" custT="1"/>
      <dgm:spPr/>
      <dgm:t>
        <a:bodyPr/>
        <a:lstStyle/>
        <a:p>
          <a:pPr marL="0"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Char char="•"/>
          </a:pPr>
          <a:r>
            <a:rPr kumimoji="0" lang="en-US" altLang="en-US" sz="32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Missing values in:</a:t>
          </a:r>
        </a:p>
        <a:p>
          <a:pPr marL="0"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ill Sans MT" panose="020B0502020104020203"/>
              <a:ea typeface="+mn-ea"/>
              <a:cs typeface="+mn-cs"/>
            </a:rPr>
            <a:t>Age, Cabin, Embarked</a:t>
          </a:r>
          <a:endParaRPr kumimoji="0" lang="en-IN" sz="2400" b="0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ill Sans MT" panose="020B0502020104020203"/>
            <a:ea typeface="+mn-ea"/>
            <a:cs typeface="+mn-cs"/>
          </a:endParaRPr>
        </a:p>
      </dgm:t>
    </dgm:pt>
    <dgm:pt modelId="{CE86B9B9-F235-403C-913E-7C55894AD801}" type="parTrans" cxnId="{E4C5A626-08EA-4A9C-B5E0-AD4B09032F19}">
      <dgm:prSet/>
      <dgm:spPr/>
      <dgm:t>
        <a:bodyPr/>
        <a:lstStyle/>
        <a:p>
          <a:endParaRPr lang="en-IN"/>
        </a:p>
      </dgm:t>
    </dgm:pt>
    <dgm:pt modelId="{E2458317-02D9-4EF7-AB40-6B97987902E1}" type="sibTrans" cxnId="{E4C5A626-08EA-4A9C-B5E0-AD4B09032F19}">
      <dgm:prSet/>
      <dgm:spPr/>
      <dgm:t>
        <a:bodyPr/>
        <a:lstStyle/>
        <a:p>
          <a:endParaRPr lang="en-IN"/>
        </a:p>
      </dgm:t>
    </dgm:pt>
    <dgm:pt modelId="{F6F21865-544B-4948-9E66-81FFA46D3373}" type="pres">
      <dgm:prSet presAssocID="{91492D1A-2774-4B7E-B8F2-36FE08BED16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981F439-431C-49E2-A7D3-DEF94DBC196E}" type="pres">
      <dgm:prSet presAssocID="{8C24DA2D-7274-4700-B19F-3A831E8E608B}" presName="vertOne" presStyleCnt="0"/>
      <dgm:spPr/>
    </dgm:pt>
    <dgm:pt modelId="{9A1A015E-D192-45F1-A8E4-67B398AA5B47}" type="pres">
      <dgm:prSet presAssocID="{8C24DA2D-7274-4700-B19F-3A831E8E608B}" presName="txOne" presStyleLbl="node0" presStyleIdx="0" presStyleCnt="1">
        <dgm:presLayoutVars>
          <dgm:chPref val="3"/>
        </dgm:presLayoutVars>
      </dgm:prSet>
      <dgm:spPr/>
    </dgm:pt>
    <dgm:pt modelId="{91D83543-2711-43FD-9E40-A1455BB7F4CF}" type="pres">
      <dgm:prSet presAssocID="{8C24DA2D-7274-4700-B19F-3A831E8E608B}" presName="parTransOne" presStyleCnt="0"/>
      <dgm:spPr/>
    </dgm:pt>
    <dgm:pt modelId="{A399D25D-931C-416C-923E-9AD1D9428F3D}" type="pres">
      <dgm:prSet presAssocID="{8C24DA2D-7274-4700-B19F-3A831E8E608B}" presName="horzOne" presStyleCnt="0"/>
      <dgm:spPr/>
    </dgm:pt>
    <dgm:pt modelId="{FA034A2C-A5B5-4277-A388-E584D897F222}" type="pres">
      <dgm:prSet presAssocID="{54979BA6-B508-4854-9B2E-92B489C5BBBD}" presName="vertTwo" presStyleCnt="0"/>
      <dgm:spPr/>
    </dgm:pt>
    <dgm:pt modelId="{58ED8BBE-95B1-4923-9BB0-CCB118015E9C}" type="pres">
      <dgm:prSet presAssocID="{54979BA6-B508-4854-9B2E-92B489C5BBBD}" presName="txTwo" presStyleLbl="node2" presStyleIdx="0" presStyleCnt="2">
        <dgm:presLayoutVars>
          <dgm:chPref val="3"/>
        </dgm:presLayoutVars>
      </dgm:prSet>
      <dgm:spPr/>
    </dgm:pt>
    <dgm:pt modelId="{F3AD85B4-FD3B-4082-A406-86B0F1F3795D}" type="pres">
      <dgm:prSet presAssocID="{54979BA6-B508-4854-9B2E-92B489C5BBBD}" presName="horzTwo" presStyleCnt="0"/>
      <dgm:spPr/>
    </dgm:pt>
    <dgm:pt modelId="{F29E676F-D560-42A3-9799-0F414EF748F5}" type="pres">
      <dgm:prSet presAssocID="{B85C16F2-3708-43F3-B3C1-ABC2D70B1DC9}" presName="sibSpaceTwo" presStyleCnt="0"/>
      <dgm:spPr/>
    </dgm:pt>
    <dgm:pt modelId="{BDBF9312-8590-49EB-8106-CA590D679A3A}" type="pres">
      <dgm:prSet presAssocID="{E840ECB9-C70E-4BB3-9335-F0F748BDF853}" presName="vertTwo" presStyleCnt="0"/>
      <dgm:spPr/>
    </dgm:pt>
    <dgm:pt modelId="{FD57E0CE-FDB1-48FB-A268-3FAC15A2648C}" type="pres">
      <dgm:prSet presAssocID="{E840ECB9-C70E-4BB3-9335-F0F748BDF853}" presName="txTwo" presStyleLbl="node2" presStyleIdx="1" presStyleCnt="2" custLinFactNeighborX="1180" custLinFactNeighborY="-885">
        <dgm:presLayoutVars>
          <dgm:chPref val="3"/>
        </dgm:presLayoutVars>
      </dgm:prSet>
      <dgm:spPr/>
    </dgm:pt>
    <dgm:pt modelId="{D80B7ACF-474F-4491-AE8B-6A8FBD2B2A2C}" type="pres">
      <dgm:prSet presAssocID="{E840ECB9-C70E-4BB3-9335-F0F748BDF853}" presName="horzTwo" presStyleCnt="0"/>
      <dgm:spPr/>
    </dgm:pt>
  </dgm:ptLst>
  <dgm:cxnLst>
    <dgm:cxn modelId="{7EFE6B18-7B65-4DB3-85B0-69E48D9BA4E4}" type="presOf" srcId="{91492D1A-2774-4B7E-B8F2-36FE08BED16A}" destId="{F6F21865-544B-4948-9E66-81FFA46D3373}" srcOrd="0" destOrd="0" presId="urn:microsoft.com/office/officeart/2005/8/layout/architecture"/>
    <dgm:cxn modelId="{43E9A41E-0A04-43C8-9E22-F6DDC8FDAF48}" type="presOf" srcId="{54979BA6-B508-4854-9B2E-92B489C5BBBD}" destId="{58ED8BBE-95B1-4923-9BB0-CCB118015E9C}" srcOrd="0" destOrd="0" presId="urn:microsoft.com/office/officeart/2005/8/layout/architecture"/>
    <dgm:cxn modelId="{E4C5A626-08EA-4A9C-B5E0-AD4B09032F19}" srcId="{8C24DA2D-7274-4700-B19F-3A831E8E608B}" destId="{E840ECB9-C70E-4BB3-9335-F0F748BDF853}" srcOrd="1" destOrd="0" parTransId="{CE86B9B9-F235-403C-913E-7C55894AD801}" sibTransId="{E2458317-02D9-4EF7-AB40-6B97987902E1}"/>
    <dgm:cxn modelId="{36E50463-43FC-46BE-809D-EE3A3FBF3F37}" srcId="{91492D1A-2774-4B7E-B8F2-36FE08BED16A}" destId="{8C24DA2D-7274-4700-B19F-3A831E8E608B}" srcOrd="0" destOrd="0" parTransId="{E73DE45D-54F4-420C-8CF7-7EAA38655218}" sibTransId="{8C92F879-4C02-4B62-AB4E-ABCF14D78DD3}"/>
    <dgm:cxn modelId="{EF55668E-A7C8-4E76-9218-F30845002A3C}" srcId="{8C24DA2D-7274-4700-B19F-3A831E8E608B}" destId="{54979BA6-B508-4854-9B2E-92B489C5BBBD}" srcOrd="0" destOrd="0" parTransId="{755A7826-0133-4A14-9B92-26708E74FB81}" sibTransId="{B85C16F2-3708-43F3-B3C1-ABC2D70B1DC9}"/>
    <dgm:cxn modelId="{63DFD692-070D-43CE-B676-2C8BB2A3369B}" type="presOf" srcId="{E840ECB9-C70E-4BB3-9335-F0F748BDF853}" destId="{FD57E0CE-FDB1-48FB-A268-3FAC15A2648C}" srcOrd="0" destOrd="0" presId="urn:microsoft.com/office/officeart/2005/8/layout/architecture"/>
    <dgm:cxn modelId="{DD4DB3BD-7015-4AF3-931D-FA1A8E687C15}" type="presOf" srcId="{8C24DA2D-7274-4700-B19F-3A831E8E608B}" destId="{9A1A015E-D192-45F1-A8E4-67B398AA5B47}" srcOrd="0" destOrd="0" presId="urn:microsoft.com/office/officeart/2005/8/layout/architecture"/>
    <dgm:cxn modelId="{4F7387F8-DF30-42B5-8C2F-8BD2A94612CB}" type="presParOf" srcId="{F6F21865-544B-4948-9E66-81FFA46D3373}" destId="{3981F439-431C-49E2-A7D3-DEF94DBC196E}" srcOrd="0" destOrd="0" presId="urn:microsoft.com/office/officeart/2005/8/layout/architecture"/>
    <dgm:cxn modelId="{55E90CE9-E275-49FA-9E09-E7665A48D6FE}" type="presParOf" srcId="{3981F439-431C-49E2-A7D3-DEF94DBC196E}" destId="{9A1A015E-D192-45F1-A8E4-67B398AA5B47}" srcOrd="0" destOrd="0" presId="urn:microsoft.com/office/officeart/2005/8/layout/architecture"/>
    <dgm:cxn modelId="{19A9FCAB-D514-4959-9872-2D11F1A2D1A2}" type="presParOf" srcId="{3981F439-431C-49E2-A7D3-DEF94DBC196E}" destId="{91D83543-2711-43FD-9E40-A1455BB7F4CF}" srcOrd="1" destOrd="0" presId="urn:microsoft.com/office/officeart/2005/8/layout/architecture"/>
    <dgm:cxn modelId="{C4F89C2A-D4EA-4CF0-9BAD-026A1E303416}" type="presParOf" srcId="{3981F439-431C-49E2-A7D3-DEF94DBC196E}" destId="{A399D25D-931C-416C-923E-9AD1D9428F3D}" srcOrd="2" destOrd="0" presId="urn:microsoft.com/office/officeart/2005/8/layout/architecture"/>
    <dgm:cxn modelId="{E30D2777-F4B3-4B54-9686-144B89317532}" type="presParOf" srcId="{A399D25D-931C-416C-923E-9AD1D9428F3D}" destId="{FA034A2C-A5B5-4277-A388-E584D897F222}" srcOrd="0" destOrd="0" presId="urn:microsoft.com/office/officeart/2005/8/layout/architecture"/>
    <dgm:cxn modelId="{A30AC797-F90B-4EAF-9716-DC3D2B748319}" type="presParOf" srcId="{FA034A2C-A5B5-4277-A388-E584D897F222}" destId="{58ED8BBE-95B1-4923-9BB0-CCB118015E9C}" srcOrd="0" destOrd="0" presId="urn:microsoft.com/office/officeart/2005/8/layout/architecture"/>
    <dgm:cxn modelId="{9F328D5A-45BF-4F04-994F-202C1AD973F0}" type="presParOf" srcId="{FA034A2C-A5B5-4277-A388-E584D897F222}" destId="{F3AD85B4-FD3B-4082-A406-86B0F1F3795D}" srcOrd="1" destOrd="0" presId="urn:microsoft.com/office/officeart/2005/8/layout/architecture"/>
    <dgm:cxn modelId="{226E8322-8DA1-476F-8674-8988833B59A0}" type="presParOf" srcId="{A399D25D-931C-416C-923E-9AD1D9428F3D}" destId="{F29E676F-D560-42A3-9799-0F414EF748F5}" srcOrd="1" destOrd="0" presId="urn:microsoft.com/office/officeart/2005/8/layout/architecture"/>
    <dgm:cxn modelId="{4335AB73-316A-4DD1-B891-1274F0C37C00}" type="presParOf" srcId="{A399D25D-931C-416C-923E-9AD1D9428F3D}" destId="{BDBF9312-8590-49EB-8106-CA590D679A3A}" srcOrd="2" destOrd="0" presId="urn:microsoft.com/office/officeart/2005/8/layout/architecture"/>
    <dgm:cxn modelId="{43B31C0C-EA7B-4D2C-A35B-84C6C92E1103}" type="presParOf" srcId="{BDBF9312-8590-49EB-8106-CA590D679A3A}" destId="{FD57E0CE-FDB1-48FB-A268-3FAC15A2648C}" srcOrd="0" destOrd="0" presId="urn:microsoft.com/office/officeart/2005/8/layout/architecture"/>
    <dgm:cxn modelId="{9AF41D02-1FFD-482D-A375-D7E26A6133A8}" type="presParOf" srcId="{BDBF9312-8590-49EB-8106-CA590D679A3A}" destId="{D80B7ACF-474F-4491-AE8B-6A8FBD2B2A2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3F6087-541F-46EE-9B74-AA29950EFB41}" type="doc">
      <dgm:prSet loTypeId="urn:microsoft.com/office/officeart/2005/8/layout/hierarchy2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5759AE1B-FCD3-46D3-BA7D-303291FA9F8E}">
      <dgm:prSet phldrT="[Text]" custT="1"/>
      <dgm:spPr/>
      <dgm:t>
        <a:bodyPr/>
        <a:lstStyle/>
        <a:p>
          <a:r>
            <a:rPr lang="en-IN" sz="1800" b="1" dirty="0"/>
            <a:t>EDA Techniques Used</a:t>
          </a:r>
        </a:p>
      </dgm:t>
    </dgm:pt>
    <dgm:pt modelId="{E80EF5C1-FAAE-4B61-9632-326DB2B2928A}" type="parTrans" cxnId="{B21D37E9-12DD-432B-A554-A923ADB26263}">
      <dgm:prSet/>
      <dgm:spPr/>
      <dgm:t>
        <a:bodyPr/>
        <a:lstStyle/>
        <a:p>
          <a:endParaRPr lang="en-IN"/>
        </a:p>
      </dgm:t>
    </dgm:pt>
    <dgm:pt modelId="{4B564D9F-9483-4B7A-BCE3-FFC24C6191C9}" type="sibTrans" cxnId="{B21D37E9-12DD-432B-A554-A923ADB26263}">
      <dgm:prSet/>
      <dgm:spPr/>
      <dgm:t>
        <a:bodyPr/>
        <a:lstStyle/>
        <a:p>
          <a:endParaRPr lang="en-IN"/>
        </a:p>
      </dgm:t>
    </dgm:pt>
    <dgm:pt modelId="{D7E2CC3C-78CA-464E-9AB2-AA4FDD906A5B}">
      <dgm:prSet phldrT="[Text]"/>
      <dgm:spPr/>
      <dgm:t>
        <a:bodyPr/>
        <a:lstStyle/>
        <a:p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Descriptive Statistics</a:t>
          </a:r>
          <a:endParaRPr lang="en-IN" dirty="0"/>
        </a:p>
      </dgm:t>
    </dgm:pt>
    <dgm:pt modelId="{228DE222-C8E9-4613-9736-A89181EE8732}" type="parTrans" cxnId="{D09B2E7A-A2C1-4DC2-86AC-F2E1E97CB89A}">
      <dgm:prSet/>
      <dgm:spPr/>
      <dgm:t>
        <a:bodyPr/>
        <a:lstStyle/>
        <a:p>
          <a:endParaRPr lang="en-IN"/>
        </a:p>
      </dgm:t>
    </dgm:pt>
    <dgm:pt modelId="{A65A9D90-B99B-4AA5-8B50-7F9CCAD65BB0}" type="sibTrans" cxnId="{D09B2E7A-A2C1-4DC2-86AC-F2E1E97CB89A}">
      <dgm:prSet/>
      <dgm:spPr/>
      <dgm:t>
        <a:bodyPr/>
        <a:lstStyle/>
        <a:p>
          <a:endParaRPr lang="en-IN"/>
        </a:p>
      </dgm:t>
    </dgm:pt>
    <dgm:pt modelId="{0C3775C4-356C-4B76-9247-BC82FC00E5D2}">
      <dgm:prSet phldrT="[Text]"/>
      <dgm:spPr/>
      <dgm:t>
        <a:bodyPr/>
        <a:lstStyle/>
        <a:p>
          <a:r>
            <a:rPr lang="en-US" altLang="en-US">
              <a:latin typeface="Arial" panose="020B0604020202020204" pitchFamily="34" charset="0"/>
            </a:rPr>
            <a:t>info()</a:t>
          </a:r>
          <a:endParaRPr lang="en-IN" dirty="0"/>
        </a:p>
      </dgm:t>
    </dgm:pt>
    <dgm:pt modelId="{8BB2D45D-7B4D-4CE0-87A1-242572FF8BE9}" type="parTrans" cxnId="{98EAFC1D-311C-4375-8AAF-65D2A24636E4}">
      <dgm:prSet/>
      <dgm:spPr/>
      <dgm:t>
        <a:bodyPr/>
        <a:lstStyle/>
        <a:p>
          <a:endParaRPr lang="en-IN"/>
        </a:p>
      </dgm:t>
    </dgm:pt>
    <dgm:pt modelId="{C12105EE-2234-4201-8110-B1893983A6BF}" type="sibTrans" cxnId="{98EAFC1D-311C-4375-8AAF-65D2A24636E4}">
      <dgm:prSet/>
      <dgm:spPr/>
      <dgm:t>
        <a:bodyPr/>
        <a:lstStyle/>
        <a:p>
          <a:endParaRPr lang="en-IN"/>
        </a:p>
      </dgm:t>
    </dgm:pt>
    <dgm:pt modelId="{323EA628-66A5-4072-AC72-1B3AE15A1054}">
      <dgm:prSet phldrT="[Text]"/>
      <dgm:spPr/>
      <dgm:t>
        <a:bodyPr/>
        <a:lstStyle/>
        <a:p>
          <a:r>
            <a:rPr lang="en-US" altLang="en-US">
              <a:latin typeface="Arial" panose="020B0604020202020204" pitchFamily="34" charset="0"/>
            </a:rPr>
            <a:t>describe()</a:t>
          </a:r>
          <a:endParaRPr lang="en-IN" dirty="0"/>
        </a:p>
      </dgm:t>
    </dgm:pt>
    <dgm:pt modelId="{D24944E6-C5D6-45AE-9C77-E9C368E6664F}" type="parTrans" cxnId="{1F68CC92-2AC5-4B61-9BFC-10625BEC39F1}">
      <dgm:prSet/>
      <dgm:spPr/>
      <dgm:t>
        <a:bodyPr/>
        <a:lstStyle/>
        <a:p>
          <a:endParaRPr lang="en-IN"/>
        </a:p>
      </dgm:t>
    </dgm:pt>
    <dgm:pt modelId="{4E82BC66-F66A-4FC0-96E7-1D9DF55A6719}" type="sibTrans" cxnId="{1F68CC92-2AC5-4B61-9BFC-10625BEC39F1}">
      <dgm:prSet/>
      <dgm:spPr/>
      <dgm:t>
        <a:bodyPr/>
        <a:lstStyle/>
        <a:p>
          <a:endParaRPr lang="en-IN"/>
        </a:p>
      </dgm:t>
    </dgm:pt>
    <dgm:pt modelId="{A0B872B0-E9A7-44B3-9039-7DB18F2E086D}">
      <dgm:prSet phldrT="[Text]"/>
      <dgm:spPr/>
      <dgm:t>
        <a:bodyPr/>
        <a:lstStyle/>
        <a:p>
          <a:r>
            <a:rPr kumimoji="0" lang="en-US" altLang="en-US" b="1" i="0" u="none" strike="noStrike" cap="none" normalizeH="0" baseline="0">
              <a:ln/>
              <a:effectLst/>
              <a:latin typeface="Arial" panose="020B0604020202020204" pitchFamily="34" charset="0"/>
            </a:rPr>
            <a:t>Visualization</a:t>
          </a:r>
          <a:endParaRPr lang="en-IN" dirty="0"/>
        </a:p>
      </dgm:t>
    </dgm:pt>
    <dgm:pt modelId="{F1389C35-541B-48C4-BAF2-8BAD758C09A8}" type="parTrans" cxnId="{E381BF81-5C06-425F-8E31-1295CEE87565}">
      <dgm:prSet/>
      <dgm:spPr/>
      <dgm:t>
        <a:bodyPr/>
        <a:lstStyle/>
        <a:p>
          <a:endParaRPr lang="en-IN"/>
        </a:p>
      </dgm:t>
    </dgm:pt>
    <dgm:pt modelId="{9729393D-3CC9-46D2-BF17-ECE2203F5F87}" type="sibTrans" cxnId="{E381BF81-5C06-425F-8E31-1295CEE87565}">
      <dgm:prSet/>
      <dgm:spPr/>
      <dgm:t>
        <a:bodyPr/>
        <a:lstStyle/>
        <a:p>
          <a:endParaRPr lang="en-IN"/>
        </a:p>
      </dgm:t>
    </dgm:pt>
    <dgm:pt modelId="{46ECE161-234C-43EB-8B47-2738EAD38D51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Pairplot</a:t>
          </a:r>
          <a:endParaRPr lang="en-IN" dirty="0"/>
        </a:p>
      </dgm:t>
    </dgm:pt>
    <dgm:pt modelId="{CF94B1C7-8DBF-4C48-A607-A09234CB9144}" type="parTrans" cxnId="{595595FE-9A77-47AE-BE1A-CFF327452E60}">
      <dgm:prSet/>
      <dgm:spPr/>
      <dgm:t>
        <a:bodyPr/>
        <a:lstStyle/>
        <a:p>
          <a:endParaRPr lang="en-IN"/>
        </a:p>
      </dgm:t>
    </dgm:pt>
    <dgm:pt modelId="{04E6A724-17B9-4654-A24E-57E7681C126D}" type="sibTrans" cxnId="{595595FE-9A77-47AE-BE1A-CFF327452E60}">
      <dgm:prSet/>
      <dgm:spPr/>
      <dgm:t>
        <a:bodyPr/>
        <a:lstStyle/>
        <a:p>
          <a:endParaRPr lang="en-IN"/>
        </a:p>
      </dgm:t>
    </dgm:pt>
    <dgm:pt modelId="{B30842F4-F161-4544-899A-C4B39C9E8CEE}">
      <dgm:prSet phldrT="[Text]"/>
      <dgm:spPr/>
      <dgm:t>
        <a:bodyPr/>
        <a:lstStyle/>
        <a:p>
          <a:r>
            <a:rPr lang="en-US" altLang="en-US">
              <a:latin typeface="Arial" panose="020B0604020202020204" pitchFamily="34" charset="0"/>
            </a:rPr>
            <a:t>value_counts()</a:t>
          </a:r>
          <a:endParaRPr lang="en-IN" dirty="0"/>
        </a:p>
      </dgm:t>
    </dgm:pt>
    <dgm:pt modelId="{4EB369DF-61A4-42F1-968D-2646E4AA1672}" type="parTrans" cxnId="{8C230712-2104-4DF7-9F26-A143B01D80B5}">
      <dgm:prSet/>
      <dgm:spPr/>
      <dgm:t>
        <a:bodyPr/>
        <a:lstStyle/>
        <a:p>
          <a:endParaRPr lang="en-IN"/>
        </a:p>
      </dgm:t>
    </dgm:pt>
    <dgm:pt modelId="{8BEA2ED4-691F-4F7E-9F55-BEF922AF52F5}" type="sibTrans" cxnId="{8C230712-2104-4DF7-9F26-A143B01D80B5}">
      <dgm:prSet/>
      <dgm:spPr/>
      <dgm:t>
        <a:bodyPr/>
        <a:lstStyle/>
        <a:p>
          <a:endParaRPr lang="en-IN"/>
        </a:p>
      </dgm:t>
    </dgm:pt>
    <dgm:pt modelId="{B8882149-004D-43FF-AC28-3E6A3116D20F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Correlation Heatmap</a:t>
          </a:r>
          <a:endParaRPr lang="en-IN" dirty="0"/>
        </a:p>
      </dgm:t>
    </dgm:pt>
    <dgm:pt modelId="{CFAEEB3B-ECC0-4995-A74B-383B2DAE5E6D}" type="parTrans" cxnId="{891A5CD3-01E2-4B04-A5B3-E4E4D26A2217}">
      <dgm:prSet/>
      <dgm:spPr/>
      <dgm:t>
        <a:bodyPr/>
        <a:lstStyle/>
        <a:p>
          <a:endParaRPr lang="en-IN"/>
        </a:p>
      </dgm:t>
    </dgm:pt>
    <dgm:pt modelId="{1819E143-4D71-4E24-BAEC-B75F23702411}" type="sibTrans" cxnId="{891A5CD3-01E2-4B04-A5B3-E4E4D26A2217}">
      <dgm:prSet/>
      <dgm:spPr/>
      <dgm:t>
        <a:bodyPr/>
        <a:lstStyle/>
        <a:p>
          <a:endParaRPr lang="en-IN"/>
        </a:p>
      </dgm:t>
    </dgm:pt>
    <dgm:pt modelId="{1DD063EB-E8FE-43BA-A4AD-B1C3EC2BCFF5}">
      <dgm:prSet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Histograms</a:t>
          </a:r>
          <a:endParaRPr kumimoji="0" lang="en-US" altLang="en-U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222189D0-7CFE-4955-B312-F9C0825B7988}" type="parTrans" cxnId="{8F844D5C-4B70-4AA6-AD66-B2A133A7B03F}">
      <dgm:prSet/>
      <dgm:spPr/>
      <dgm:t>
        <a:bodyPr/>
        <a:lstStyle/>
        <a:p>
          <a:endParaRPr lang="en-IN"/>
        </a:p>
      </dgm:t>
    </dgm:pt>
    <dgm:pt modelId="{1B50252B-E488-4AAA-8D1D-F181AFC8B872}" type="sibTrans" cxnId="{8F844D5C-4B70-4AA6-AD66-B2A133A7B03F}">
      <dgm:prSet/>
      <dgm:spPr/>
      <dgm:t>
        <a:bodyPr/>
        <a:lstStyle/>
        <a:p>
          <a:endParaRPr lang="en-IN"/>
        </a:p>
      </dgm:t>
    </dgm:pt>
    <dgm:pt modelId="{75DED98D-BB3F-4111-A2DE-3F149E7C1BBF}">
      <dgm:prSet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Boxplots</a:t>
          </a:r>
          <a:endParaRPr kumimoji="0" lang="en-US" altLang="en-U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BF606B2A-C43E-4AC1-A5F9-68506806735B}" type="parTrans" cxnId="{46803830-4634-4536-AC6D-C803D0E36466}">
      <dgm:prSet/>
      <dgm:spPr/>
      <dgm:t>
        <a:bodyPr/>
        <a:lstStyle/>
        <a:p>
          <a:endParaRPr lang="en-IN"/>
        </a:p>
      </dgm:t>
    </dgm:pt>
    <dgm:pt modelId="{9CA4EF5E-F906-4318-8319-69064CDA9286}" type="sibTrans" cxnId="{46803830-4634-4536-AC6D-C803D0E36466}">
      <dgm:prSet/>
      <dgm:spPr/>
      <dgm:t>
        <a:bodyPr/>
        <a:lstStyle/>
        <a:p>
          <a:endParaRPr lang="en-IN"/>
        </a:p>
      </dgm:t>
    </dgm:pt>
    <dgm:pt modelId="{F4ED2E80-E593-43F0-A4CE-33ED27C80BBF}">
      <dgm:prSet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0" i="0" u="none" strike="noStrike" cap="none" normalizeH="0" baseline="0">
              <a:ln/>
              <a:effectLst/>
              <a:latin typeface="Arial" panose="020B0604020202020204" pitchFamily="34" charset="0"/>
            </a:rPr>
            <a:t>Scatterplots</a:t>
          </a:r>
          <a:endParaRPr kumimoji="0" lang="en-US" altLang="en-US" b="0" i="0" u="none" strike="noStrike" cap="none" normalizeH="0" baseline="0" dirty="0">
            <a:ln/>
            <a:effectLst/>
            <a:latin typeface="Arial" panose="020B0604020202020204" pitchFamily="34" charset="0"/>
          </a:endParaRPr>
        </a:p>
      </dgm:t>
    </dgm:pt>
    <dgm:pt modelId="{E6BDC889-BED9-4060-B773-65BC62C4C572}" type="parTrans" cxnId="{F1955904-B16A-42AB-8CC2-C2D45DCD9B7C}">
      <dgm:prSet/>
      <dgm:spPr/>
      <dgm:t>
        <a:bodyPr/>
        <a:lstStyle/>
        <a:p>
          <a:endParaRPr lang="en-IN"/>
        </a:p>
      </dgm:t>
    </dgm:pt>
    <dgm:pt modelId="{16A75DC9-0216-4229-9FFA-D41B87D28DA4}" type="sibTrans" cxnId="{F1955904-B16A-42AB-8CC2-C2D45DCD9B7C}">
      <dgm:prSet/>
      <dgm:spPr/>
      <dgm:t>
        <a:bodyPr/>
        <a:lstStyle/>
        <a:p>
          <a:endParaRPr lang="en-IN"/>
        </a:p>
      </dgm:t>
    </dgm:pt>
    <dgm:pt modelId="{F21E6E46-8904-4AA7-BACE-B3B43A5269E1}" type="pres">
      <dgm:prSet presAssocID="{F33F6087-541F-46EE-9B74-AA29950EFB4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579806-6C5A-4787-A7D7-E47300C4F16C}" type="pres">
      <dgm:prSet presAssocID="{5759AE1B-FCD3-46D3-BA7D-303291FA9F8E}" presName="root1" presStyleCnt="0"/>
      <dgm:spPr/>
    </dgm:pt>
    <dgm:pt modelId="{A2456A93-225A-4A93-97E7-CE3E7488946D}" type="pres">
      <dgm:prSet presAssocID="{5759AE1B-FCD3-46D3-BA7D-303291FA9F8E}" presName="LevelOneTextNode" presStyleLbl="node0" presStyleIdx="0" presStyleCnt="1" custScaleX="476024">
        <dgm:presLayoutVars>
          <dgm:chPref val="3"/>
        </dgm:presLayoutVars>
      </dgm:prSet>
      <dgm:spPr/>
    </dgm:pt>
    <dgm:pt modelId="{2FD43027-F7EA-4E2D-8F17-99D04D88ED7A}" type="pres">
      <dgm:prSet presAssocID="{5759AE1B-FCD3-46D3-BA7D-303291FA9F8E}" presName="level2hierChild" presStyleCnt="0"/>
      <dgm:spPr/>
    </dgm:pt>
    <dgm:pt modelId="{ED6675AB-F38F-448E-B27E-9BCE4367E628}" type="pres">
      <dgm:prSet presAssocID="{228DE222-C8E9-4613-9736-A89181EE8732}" presName="conn2-1" presStyleLbl="parChTrans1D2" presStyleIdx="0" presStyleCnt="2"/>
      <dgm:spPr/>
    </dgm:pt>
    <dgm:pt modelId="{2F7C0280-4A01-4119-AEC6-EB87781C00D8}" type="pres">
      <dgm:prSet presAssocID="{228DE222-C8E9-4613-9736-A89181EE8732}" presName="connTx" presStyleLbl="parChTrans1D2" presStyleIdx="0" presStyleCnt="2"/>
      <dgm:spPr/>
    </dgm:pt>
    <dgm:pt modelId="{D163A7CA-AC07-4B97-8BC6-EB86A9D3CCCA}" type="pres">
      <dgm:prSet presAssocID="{D7E2CC3C-78CA-464E-9AB2-AA4FDD906A5B}" presName="root2" presStyleCnt="0"/>
      <dgm:spPr/>
    </dgm:pt>
    <dgm:pt modelId="{D970BBC4-7CE2-4CC0-B73E-0179EF6C5063}" type="pres">
      <dgm:prSet presAssocID="{D7E2CC3C-78CA-464E-9AB2-AA4FDD906A5B}" presName="LevelTwoTextNode" presStyleLbl="node2" presStyleIdx="0" presStyleCnt="2">
        <dgm:presLayoutVars>
          <dgm:chPref val="3"/>
        </dgm:presLayoutVars>
      </dgm:prSet>
      <dgm:spPr/>
    </dgm:pt>
    <dgm:pt modelId="{44C511BB-B907-4901-BAC9-B5EFCED335C2}" type="pres">
      <dgm:prSet presAssocID="{D7E2CC3C-78CA-464E-9AB2-AA4FDD906A5B}" presName="level3hierChild" presStyleCnt="0"/>
      <dgm:spPr/>
    </dgm:pt>
    <dgm:pt modelId="{4853BBE3-3372-4859-84D5-096ACFCA4769}" type="pres">
      <dgm:prSet presAssocID="{8BB2D45D-7B4D-4CE0-87A1-242572FF8BE9}" presName="conn2-1" presStyleLbl="parChTrans1D3" presStyleIdx="0" presStyleCnt="8"/>
      <dgm:spPr/>
    </dgm:pt>
    <dgm:pt modelId="{68122649-24F7-4BF2-B3E9-F044287D4B29}" type="pres">
      <dgm:prSet presAssocID="{8BB2D45D-7B4D-4CE0-87A1-242572FF8BE9}" presName="connTx" presStyleLbl="parChTrans1D3" presStyleIdx="0" presStyleCnt="8"/>
      <dgm:spPr/>
    </dgm:pt>
    <dgm:pt modelId="{5A07B74A-094B-4823-985C-2049C3A58E0C}" type="pres">
      <dgm:prSet presAssocID="{0C3775C4-356C-4B76-9247-BC82FC00E5D2}" presName="root2" presStyleCnt="0"/>
      <dgm:spPr/>
    </dgm:pt>
    <dgm:pt modelId="{E74F191C-709A-46A6-8E95-A86BD8E674E5}" type="pres">
      <dgm:prSet presAssocID="{0C3775C4-356C-4B76-9247-BC82FC00E5D2}" presName="LevelTwoTextNode" presStyleLbl="node3" presStyleIdx="0" presStyleCnt="8">
        <dgm:presLayoutVars>
          <dgm:chPref val="3"/>
        </dgm:presLayoutVars>
      </dgm:prSet>
      <dgm:spPr/>
    </dgm:pt>
    <dgm:pt modelId="{49851BAD-E78F-4ADB-B568-AAADE231EC3C}" type="pres">
      <dgm:prSet presAssocID="{0C3775C4-356C-4B76-9247-BC82FC00E5D2}" presName="level3hierChild" presStyleCnt="0"/>
      <dgm:spPr/>
    </dgm:pt>
    <dgm:pt modelId="{E2D78C64-7B62-4B09-8497-7A6EBE534DC4}" type="pres">
      <dgm:prSet presAssocID="{D24944E6-C5D6-45AE-9C77-E9C368E6664F}" presName="conn2-1" presStyleLbl="parChTrans1D3" presStyleIdx="1" presStyleCnt="8"/>
      <dgm:spPr/>
    </dgm:pt>
    <dgm:pt modelId="{15C7849D-1051-4193-8103-EC2C76A3E0EC}" type="pres">
      <dgm:prSet presAssocID="{D24944E6-C5D6-45AE-9C77-E9C368E6664F}" presName="connTx" presStyleLbl="parChTrans1D3" presStyleIdx="1" presStyleCnt="8"/>
      <dgm:spPr/>
    </dgm:pt>
    <dgm:pt modelId="{5484E82E-98DD-4222-BA2B-4E0845B9ECC1}" type="pres">
      <dgm:prSet presAssocID="{323EA628-66A5-4072-AC72-1B3AE15A1054}" presName="root2" presStyleCnt="0"/>
      <dgm:spPr/>
    </dgm:pt>
    <dgm:pt modelId="{36052089-7F70-4AAB-8F7B-8D0CECC5F3F2}" type="pres">
      <dgm:prSet presAssocID="{323EA628-66A5-4072-AC72-1B3AE15A1054}" presName="LevelTwoTextNode" presStyleLbl="node3" presStyleIdx="1" presStyleCnt="8">
        <dgm:presLayoutVars>
          <dgm:chPref val="3"/>
        </dgm:presLayoutVars>
      </dgm:prSet>
      <dgm:spPr/>
    </dgm:pt>
    <dgm:pt modelId="{A4387828-A83D-4191-9CF2-E22BF090DE93}" type="pres">
      <dgm:prSet presAssocID="{323EA628-66A5-4072-AC72-1B3AE15A1054}" presName="level3hierChild" presStyleCnt="0"/>
      <dgm:spPr/>
    </dgm:pt>
    <dgm:pt modelId="{6FC0FE05-21B3-4044-AE31-AF6FCB3828CB}" type="pres">
      <dgm:prSet presAssocID="{4EB369DF-61A4-42F1-968D-2646E4AA1672}" presName="conn2-1" presStyleLbl="parChTrans1D3" presStyleIdx="2" presStyleCnt="8"/>
      <dgm:spPr/>
    </dgm:pt>
    <dgm:pt modelId="{A2FED6B8-AB6F-4C9E-8C9A-58B01AA3462F}" type="pres">
      <dgm:prSet presAssocID="{4EB369DF-61A4-42F1-968D-2646E4AA1672}" presName="connTx" presStyleLbl="parChTrans1D3" presStyleIdx="2" presStyleCnt="8"/>
      <dgm:spPr/>
    </dgm:pt>
    <dgm:pt modelId="{D170F74C-CD63-46A5-8187-60B22AD3474C}" type="pres">
      <dgm:prSet presAssocID="{B30842F4-F161-4544-899A-C4B39C9E8CEE}" presName="root2" presStyleCnt="0"/>
      <dgm:spPr/>
    </dgm:pt>
    <dgm:pt modelId="{1D0E8C23-A1E4-4F61-A408-B503A27BEB13}" type="pres">
      <dgm:prSet presAssocID="{B30842F4-F161-4544-899A-C4B39C9E8CEE}" presName="LevelTwoTextNode" presStyleLbl="node3" presStyleIdx="2" presStyleCnt="8">
        <dgm:presLayoutVars>
          <dgm:chPref val="3"/>
        </dgm:presLayoutVars>
      </dgm:prSet>
      <dgm:spPr/>
    </dgm:pt>
    <dgm:pt modelId="{E9BE5F76-F4CD-4B79-8BDF-8EDEDF7B899E}" type="pres">
      <dgm:prSet presAssocID="{B30842F4-F161-4544-899A-C4B39C9E8CEE}" presName="level3hierChild" presStyleCnt="0"/>
      <dgm:spPr/>
    </dgm:pt>
    <dgm:pt modelId="{57E89116-9014-45DB-BF7F-CAD6D43F7C62}" type="pres">
      <dgm:prSet presAssocID="{F1389C35-541B-48C4-BAF2-8BAD758C09A8}" presName="conn2-1" presStyleLbl="parChTrans1D2" presStyleIdx="1" presStyleCnt="2"/>
      <dgm:spPr/>
    </dgm:pt>
    <dgm:pt modelId="{D9FF35B5-E0FC-4AA2-AA3F-EEDA786E060D}" type="pres">
      <dgm:prSet presAssocID="{F1389C35-541B-48C4-BAF2-8BAD758C09A8}" presName="connTx" presStyleLbl="parChTrans1D2" presStyleIdx="1" presStyleCnt="2"/>
      <dgm:spPr/>
    </dgm:pt>
    <dgm:pt modelId="{86F2C153-E111-42EA-A00E-C7B7FDB9035C}" type="pres">
      <dgm:prSet presAssocID="{A0B872B0-E9A7-44B3-9039-7DB18F2E086D}" presName="root2" presStyleCnt="0"/>
      <dgm:spPr/>
    </dgm:pt>
    <dgm:pt modelId="{DB9BC1D8-8C3E-4D2A-99D2-F21CDAC7A98D}" type="pres">
      <dgm:prSet presAssocID="{A0B872B0-E9A7-44B3-9039-7DB18F2E086D}" presName="LevelTwoTextNode" presStyleLbl="node2" presStyleIdx="1" presStyleCnt="2">
        <dgm:presLayoutVars>
          <dgm:chPref val="3"/>
        </dgm:presLayoutVars>
      </dgm:prSet>
      <dgm:spPr/>
    </dgm:pt>
    <dgm:pt modelId="{28D2AB93-AC1E-4CF1-9012-D60FEDD753BB}" type="pres">
      <dgm:prSet presAssocID="{A0B872B0-E9A7-44B3-9039-7DB18F2E086D}" presName="level3hierChild" presStyleCnt="0"/>
      <dgm:spPr/>
    </dgm:pt>
    <dgm:pt modelId="{22E00DA7-CF84-48F0-AE4D-103CD99948AF}" type="pres">
      <dgm:prSet presAssocID="{CF94B1C7-8DBF-4C48-A607-A09234CB9144}" presName="conn2-1" presStyleLbl="parChTrans1D3" presStyleIdx="3" presStyleCnt="8"/>
      <dgm:spPr/>
    </dgm:pt>
    <dgm:pt modelId="{82753B87-6006-4399-A18D-E9E34E5D6E35}" type="pres">
      <dgm:prSet presAssocID="{CF94B1C7-8DBF-4C48-A607-A09234CB9144}" presName="connTx" presStyleLbl="parChTrans1D3" presStyleIdx="3" presStyleCnt="8"/>
      <dgm:spPr/>
    </dgm:pt>
    <dgm:pt modelId="{A98C574F-5F9E-45AA-948F-C62464366A54}" type="pres">
      <dgm:prSet presAssocID="{46ECE161-234C-43EB-8B47-2738EAD38D51}" presName="root2" presStyleCnt="0"/>
      <dgm:spPr/>
    </dgm:pt>
    <dgm:pt modelId="{F83BDF73-7B3B-4417-9FA4-911019F4084C}" type="pres">
      <dgm:prSet presAssocID="{46ECE161-234C-43EB-8B47-2738EAD38D51}" presName="LevelTwoTextNode" presStyleLbl="node3" presStyleIdx="3" presStyleCnt="8">
        <dgm:presLayoutVars>
          <dgm:chPref val="3"/>
        </dgm:presLayoutVars>
      </dgm:prSet>
      <dgm:spPr/>
    </dgm:pt>
    <dgm:pt modelId="{A81A0E4B-B923-420A-A9FA-6A3EE5869AD9}" type="pres">
      <dgm:prSet presAssocID="{46ECE161-234C-43EB-8B47-2738EAD38D51}" presName="level3hierChild" presStyleCnt="0"/>
      <dgm:spPr/>
    </dgm:pt>
    <dgm:pt modelId="{219E3B68-885B-40D6-8572-AD97BA308AB8}" type="pres">
      <dgm:prSet presAssocID="{CFAEEB3B-ECC0-4995-A74B-383B2DAE5E6D}" presName="conn2-1" presStyleLbl="parChTrans1D3" presStyleIdx="4" presStyleCnt="8"/>
      <dgm:spPr/>
    </dgm:pt>
    <dgm:pt modelId="{55E91794-9F55-483D-80AC-39D421FD733C}" type="pres">
      <dgm:prSet presAssocID="{CFAEEB3B-ECC0-4995-A74B-383B2DAE5E6D}" presName="connTx" presStyleLbl="parChTrans1D3" presStyleIdx="4" presStyleCnt="8"/>
      <dgm:spPr/>
    </dgm:pt>
    <dgm:pt modelId="{E1072C20-38E0-4136-98A2-583EEC008080}" type="pres">
      <dgm:prSet presAssocID="{B8882149-004D-43FF-AC28-3E6A3116D20F}" presName="root2" presStyleCnt="0"/>
      <dgm:spPr/>
    </dgm:pt>
    <dgm:pt modelId="{3B99E08A-F030-4F82-B29B-3E0216124A61}" type="pres">
      <dgm:prSet presAssocID="{B8882149-004D-43FF-AC28-3E6A3116D20F}" presName="LevelTwoTextNode" presStyleLbl="node3" presStyleIdx="4" presStyleCnt="8">
        <dgm:presLayoutVars>
          <dgm:chPref val="3"/>
        </dgm:presLayoutVars>
      </dgm:prSet>
      <dgm:spPr/>
    </dgm:pt>
    <dgm:pt modelId="{CABF8010-4DEA-423C-8D1C-D0AD72CB15D8}" type="pres">
      <dgm:prSet presAssocID="{B8882149-004D-43FF-AC28-3E6A3116D20F}" presName="level3hierChild" presStyleCnt="0"/>
      <dgm:spPr/>
    </dgm:pt>
    <dgm:pt modelId="{43E82478-39B7-4125-8128-F1926A7CFD57}" type="pres">
      <dgm:prSet presAssocID="{222189D0-7CFE-4955-B312-F9C0825B7988}" presName="conn2-1" presStyleLbl="parChTrans1D3" presStyleIdx="5" presStyleCnt="8"/>
      <dgm:spPr/>
    </dgm:pt>
    <dgm:pt modelId="{E78FA8B1-71BB-4863-A9AA-43728B57185D}" type="pres">
      <dgm:prSet presAssocID="{222189D0-7CFE-4955-B312-F9C0825B7988}" presName="connTx" presStyleLbl="parChTrans1D3" presStyleIdx="5" presStyleCnt="8"/>
      <dgm:spPr/>
    </dgm:pt>
    <dgm:pt modelId="{8E82CD25-E61A-48B1-968E-ED68B87F29E3}" type="pres">
      <dgm:prSet presAssocID="{1DD063EB-E8FE-43BA-A4AD-B1C3EC2BCFF5}" presName="root2" presStyleCnt="0"/>
      <dgm:spPr/>
    </dgm:pt>
    <dgm:pt modelId="{E8BBD0A4-DC80-4CCD-BE4D-3955696E02C9}" type="pres">
      <dgm:prSet presAssocID="{1DD063EB-E8FE-43BA-A4AD-B1C3EC2BCFF5}" presName="LevelTwoTextNode" presStyleLbl="node3" presStyleIdx="5" presStyleCnt="8">
        <dgm:presLayoutVars>
          <dgm:chPref val="3"/>
        </dgm:presLayoutVars>
      </dgm:prSet>
      <dgm:spPr/>
    </dgm:pt>
    <dgm:pt modelId="{780AF196-9040-46D5-A9DC-E48E1B91FEBE}" type="pres">
      <dgm:prSet presAssocID="{1DD063EB-E8FE-43BA-A4AD-B1C3EC2BCFF5}" presName="level3hierChild" presStyleCnt="0"/>
      <dgm:spPr/>
    </dgm:pt>
    <dgm:pt modelId="{8F60D10C-C796-4F27-BABD-407BD01542B6}" type="pres">
      <dgm:prSet presAssocID="{BF606B2A-C43E-4AC1-A5F9-68506806735B}" presName="conn2-1" presStyleLbl="parChTrans1D3" presStyleIdx="6" presStyleCnt="8"/>
      <dgm:spPr/>
    </dgm:pt>
    <dgm:pt modelId="{F5F36BBB-1B99-444A-BBEA-52C61629F408}" type="pres">
      <dgm:prSet presAssocID="{BF606B2A-C43E-4AC1-A5F9-68506806735B}" presName="connTx" presStyleLbl="parChTrans1D3" presStyleIdx="6" presStyleCnt="8"/>
      <dgm:spPr/>
    </dgm:pt>
    <dgm:pt modelId="{E77BB689-6264-4C53-88BC-79E0C68E1AA8}" type="pres">
      <dgm:prSet presAssocID="{75DED98D-BB3F-4111-A2DE-3F149E7C1BBF}" presName="root2" presStyleCnt="0"/>
      <dgm:spPr/>
    </dgm:pt>
    <dgm:pt modelId="{5ECCD3AB-D314-4402-9E2E-54D80E02840E}" type="pres">
      <dgm:prSet presAssocID="{75DED98D-BB3F-4111-A2DE-3F149E7C1BBF}" presName="LevelTwoTextNode" presStyleLbl="node3" presStyleIdx="6" presStyleCnt="8">
        <dgm:presLayoutVars>
          <dgm:chPref val="3"/>
        </dgm:presLayoutVars>
      </dgm:prSet>
      <dgm:spPr/>
    </dgm:pt>
    <dgm:pt modelId="{C21DEC3F-C910-45A7-9E64-B4E1E10F7EC6}" type="pres">
      <dgm:prSet presAssocID="{75DED98D-BB3F-4111-A2DE-3F149E7C1BBF}" presName="level3hierChild" presStyleCnt="0"/>
      <dgm:spPr/>
    </dgm:pt>
    <dgm:pt modelId="{5823525C-E86A-47AF-BEA2-E2251262E538}" type="pres">
      <dgm:prSet presAssocID="{E6BDC889-BED9-4060-B773-65BC62C4C572}" presName="conn2-1" presStyleLbl="parChTrans1D3" presStyleIdx="7" presStyleCnt="8"/>
      <dgm:spPr/>
    </dgm:pt>
    <dgm:pt modelId="{57622D99-A6B3-4245-9457-17C89E3545CE}" type="pres">
      <dgm:prSet presAssocID="{E6BDC889-BED9-4060-B773-65BC62C4C572}" presName="connTx" presStyleLbl="parChTrans1D3" presStyleIdx="7" presStyleCnt="8"/>
      <dgm:spPr/>
    </dgm:pt>
    <dgm:pt modelId="{52902806-73ED-4690-B302-4A9043DB3367}" type="pres">
      <dgm:prSet presAssocID="{F4ED2E80-E593-43F0-A4CE-33ED27C80BBF}" presName="root2" presStyleCnt="0"/>
      <dgm:spPr/>
    </dgm:pt>
    <dgm:pt modelId="{D0AE9D2F-3112-42D4-A270-1FEC44917F3F}" type="pres">
      <dgm:prSet presAssocID="{F4ED2E80-E593-43F0-A4CE-33ED27C80BBF}" presName="LevelTwoTextNode" presStyleLbl="node3" presStyleIdx="7" presStyleCnt="8">
        <dgm:presLayoutVars>
          <dgm:chPref val="3"/>
        </dgm:presLayoutVars>
      </dgm:prSet>
      <dgm:spPr/>
    </dgm:pt>
    <dgm:pt modelId="{24A34F1D-40F6-4A17-8F24-F1A4B5B8A2EB}" type="pres">
      <dgm:prSet presAssocID="{F4ED2E80-E593-43F0-A4CE-33ED27C80BBF}" presName="level3hierChild" presStyleCnt="0"/>
      <dgm:spPr/>
    </dgm:pt>
  </dgm:ptLst>
  <dgm:cxnLst>
    <dgm:cxn modelId="{F1955904-B16A-42AB-8CC2-C2D45DCD9B7C}" srcId="{A0B872B0-E9A7-44B3-9039-7DB18F2E086D}" destId="{F4ED2E80-E593-43F0-A4CE-33ED27C80BBF}" srcOrd="4" destOrd="0" parTransId="{E6BDC889-BED9-4060-B773-65BC62C4C572}" sibTransId="{16A75DC9-0216-4229-9FFA-D41B87D28DA4}"/>
    <dgm:cxn modelId="{2FBCC80E-9333-4C7A-80DA-34F7F2DEEA32}" type="presOf" srcId="{323EA628-66A5-4072-AC72-1B3AE15A1054}" destId="{36052089-7F70-4AAB-8F7B-8D0CECC5F3F2}" srcOrd="0" destOrd="0" presId="urn:microsoft.com/office/officeart/2005/8/layout/hierarchy2"/>
    <dgm:cxn modelId="{CA40B811-960D-433C-BEC7-C29E897B2072}" type="presOf" srcId="{5759AE1B-FCD3-46D3-BA7D-303291FA9F8E}" destId="{A2456A93-225A-4A93-97E7-CE3E7488946D}" srcOrd="0" destOrd="0" presId="urn:microsoft.com/office/officeart/2005/8/layout/hierarchy2"/>
    <dgm:cxn modelId="{8C230712-2104-4DF7-9F26-A143B01D80B5}" srcId="{D7E2CC3C-78CA-464E-9AB2-AA4FDD906A5B}" destId="{B30842F4-F161-4544-899A-C4B39C9E8CEE}" srcOrd="2" destOrd="0" parTransId="{4EB369DF-61A4-42F1-968D-2646E4AA1672}" sibTransId="{8BEA2ED4-691F-4F7E-9F55-BEF922AF52F5}"/>
    <dgm:cxn modelId="{98EAFC1D-311C-4375-8AAF-65D2A24636E4}" srcId="{D7E2CC3C-78CA-464E-9AB2-AA4FDD906A5B}" destId="{0C3775C4-356C-4B76-9247-BC82FC00E5D2}" srcOrd="0" destOrd="0" parTransId="{8BB2D45D-7B4D-4CE0-87A1-242572FF8BE9}" sibTransId="{C12105EE-2234-4201-8110-B1893983A6BF}"/>
    <dgm:cxn modelId="{E3C7361F-E859-4836-B20F-316974C0B823}" type="presOf" srcId="{CFAEEB3B-ECC0-4995-A74B-383B2DAE5E6D}" destId="{219E3B68-885B-40D6-8572-AD97BA308AB8}" srcOrd="0" destOrd="0" presId="urn:microsoft.com/office/officeart/2005/8/layout/hierarchy2"/>
    <dgm:cxn modelId="{6EFECC2E-C6C6-4F0D-AE7B-4765DA40F63F}" type="presOf" srcId="{B8882149-004D-43FF-AC28-3E6A3116D20F}" destId="{3B99E08A-F030-4F82-B29B-3E0216124A61}" srcOrd="0" destOrd="0" presId="urn:microsoft.com/office/officeart/2005/8/layout/hierarchy2"/>
    <dgm:cxn modelId="{46803830-4634-4536-AC6D-C803D0E36466}" srcId="{A0B872B0-E9A7-44B3-9039-7DB18F2E086D}" destId="{75DED98D-BB3F-4111-A2DE-3F149E7C1BBF}" srcOrd="3" destOrd="0" parTransId="{BF606B2A-C43E-4AC1-A5F9-68506806735B}" sibTransId="{9CA4EF5E-F906-4318-8319-69064CDA9286}"/>
    <dgm:cxn modelId="{80177532-D582-417D-B17C-47B360CE3D4F}" type="presOf" srcId="{222189D0-7CFE-4955-B312-F9C0825B7988}" destId="{E78FA8B1-71BB-4863-A9AA-43728B57185D}" srcOrd="1" destOrd="0" presId="urn:microsoft.com/office/officeart/2005/8/layout/hierarchy2"/>
    <dgm:cxn modelId="{8F844D5C-4B70-4AA6-AD66-B2A133A7B03F}" srcId="{A0B872B0-E9A7-44B3-9039-7DB18F2E086D}" destId="{1DD063EB-E8FE-43BA-A4AD-B1C3EC2BCFF5}" srcOrd="2" destOrd="0" parTransId="{222189D0-7CFE-4955-B312-F9C0825B7988}" sibTransId="{1B50252B-E488-4AAA-8D1D-F181AFC8B872}"/>
    <dgm:cxn modelId="{59D51741-1B0C-47F7-B242-D5FAF526A108}" type="presOf" srcId="{A0B872B0-E9A7-44B3-9039-7DB18F2E086D}" destId="{DB9BC1D8-8C3E-4D2A-99D2-F21CDAC7A98D}" srcOrd="0" destOrd="0" presId="urn:microsoft.com/office/officeart/2005/8/layout/hierarchy2"/>
    <dgm:cxn modelId="{78811748-201F-4DB3-82D4-897A790E42A1}" type="presOf" srcId="{D24944E6-C5D6-45AE-9C77-E9C368E6664F}" destId="{15C7849D-1051-4193-8103-EC2C76A3E0EC}" srcOrd="1" destOrd="0" presId="urn:microsoft.com/office/officeart/2005/8/layout/hierarchy2"/>
    <dgm:cxn modelId="{E7D29F70-6A9B-41E4-82C0-9C7119C9D115}" type="presOf" srcId="{4EB369DF-61A4-42F1-968D-2646E4AA1672}" destId="{A2FED6B8-AB6F-4C9E-8C9A-58B01AA3462F}" srcOrd="1" destOrd="0" presId="urn:microsoft.com/office/officeart/2005/8/layout/hierarchy2"/>
    <dgm:cxn modelId="{39389672-F813-4D9D-B8F9-4F154AC0587F}" type="presOf" srcId="{BF606B2A-C43E-4AC1-A5F9-68506806735B}" destId="{8F60D10C-C796-4F27-BABD-407BD01542B6}" srcOrd="0" destOrd="0" presId="urn:microsoft.com/office/officeart/2005/8/layout/hierarchy2"/>
    <dgm:cxn modelId="{14103154-6D44-4C52-BF9F-F34F454FBC8F}" type="presOf" srcId="{75DED98D-BB3F-4111-A2DE-3F149E7C1BBF}" destId="{5ECCD3AB-D314-4402-9E2E-54D80E02840E}" srcOrd="0" destOrd="0" presId="urn:microsoft.com/office/officeart/2005/8/layout/hierarchy2"/>
    <dgm:cxn modelId="{6D583E74-70F4-4500-BDCA-A9B2C3906038}" type="presOf" srcId="{BF606B2A-C43E-4AC1-A5F9-68506806735B}" destId="{F5F36BBB-1B99-444A-BBEA-52C61629F408}" srcOrd="1" destOrd="0" presId="urn:microsoft.com/office/officeart/2005/8/layout/hierarchy2"/>
    <dgm:cxn modelId="{D09B2E7A-A2C1-4DC2-86AC-F2E1E97CB89A}" srcId="{5759AE1B-FCD3-46D3-BA7D-303291FA9F8E}" destId="{D7E2CC3C-78CA-464E-9AB2-AA4FDD906A5B}" srcOrd="0" destOrd="0" parTransId="{228DE222-C8E9-4613-9736-A89181EE8732}" sibTransId="{A65A9D90-B99B-4AA5-8B50-7F9CCAD65BB0}"/>
    <dgm:cxn modelId="{E381BF81-5C06-425F-8E31-1295CEE87565}" srcId="{5759AE1B-FCD3-46D3-BA7D-303291FA9F8E}" destId="{A0B872B0-E9A7-44B3-9039-7DB18F2E086D}" srcOrd="1" destOrd="0" parTransId="{F1389C35-541B-48C4-BAF2-8BAD758C09A8}" sibTransId="{9729393D-3CC9-46D2-BF17-ECE2203F5F87}"/>
    <dgm:cxn modelId="{AFCB2384-0E52-4CDC-8BE3-03FD9CABC2A1}" type="presOf" srcId="{F4ED2E80-E593-43F0-A4CE-33ED27C80BBF}" destId="{D0AE9D2F-3112-42D4-A270-1FEC44917F3F}" srcOrd="0" destOrd="0" presId="urn:microsoft.com/office/officeart/2005/8/layout/hierarchy2"/>
    <dgm:cxn modelId="{9EB44D8D-390C-411A-88D3-93C7BB8B394D}" type="presOf" srcId="{E6BDC889-BED9-4060-B773-65BC62C4C572}" destId="{57622D99-A6B3-4245-9457-17C89E3545CE}" srcOrd="1" destOrd="0" presId="urn:microsoft.com/office/officeart/2005/8/layout/hierarchy2"/>
    <dgm:cxn modelId="{431FE191-EECE-495F-B0F8-B2F1087E0F09}" type="presOf" srcId="{D7E2CC3C-78CA-464E-9AB2-AA4FDD906A5B}" destId="{D970BBC4-7CE2-4CC0-B73E-0179EF6C5063}" srcOrd="0" destOrd="0" presId="urn:microsoft.com/office/officeart/2005/8/layout/hierarchy2"/>
    <dgm:cxn modelId="{1F68CC92-2AC5-4B61-9BFC-10625BEC39F1}" srcId="{D7E2CC3C-78CA-464E-9AB2-AA4FDD906A5B}" destId="{323EA628-66A5-4072-AC72-1B3AE15A1054}" srcOrd="1" destOrd="0" parTransId="{D24944E6-C5D6-45AE-9C77-E9C368E6664F}" sibTransId="{4E82BC66-F66A-4FC0-96E7-1D9DF55A6719}"/>
    <dgm:cxn modelId="{B2042993-4C1E-4525-B19A-3123BAB2C5BD}" type="presOf" srcId="{228DE222-C8E9-4613-9736-A89181EE8732}" destId="{ED6675AB-F38F-448E-B27E-9BCE4367E628}" srcOrd="0" destOrd="0" presId="urn:microsoft.com/office/officeart/2005/8/layout/hierarchy2"/>
    <dgm:cxn modelId="{06725D96-C37B-4BE0-AD4E-B258BFBD2BFF}" type="presOf" srcId="{8BB2D45D-7B4D-4CE0-87A1-242572FF8BE9}" destId="{4853BBE3-3372-4859-84D5-096ACFCA4769}" srcOrd="0" destOrd="0" presId="urn:microsoft.com/office/officeart/2005/8/layout/hierarchy2"/>
    <dgm:cxn modelId="{CB210999-363A-4829-98E8-63119754A23D}" type="presOf" srcId="{F1389C35-541B-48C4-BAF2-8BAD758C09A8}" destId="{D9FF35B5-E0FC-4AA2-AA3F-EEDA786E060D}" srcOrd="1" destOrd="0" presId="urn:microsoft.com/office/officeart/2005/8/layout/hierarchy2"/>
    <dgm:cxn modelId="{652FBC99-1CC5-4A41-9D61-C99B105AEF46}" type="presOf" srcId="{F1389C35-541B-48C4-BAF2-8BAD758C09A8}" destId="{57E89116-9014-45DB-BF7F-CAD6D43F7C62}" srcOrd="0" destOrd="0" presId="urn:microsoft.com/office/officeart/2005/8/layout/hierarchy2"/>
    <dgm:cxn modelId="{50783A9D-CAA6-4EA2-A05C-27367E42D145}" type="presOf" srcId="{228DE222-C8E9-4613-9736-A89181EE8732}" destId="{2F7C0280-4A01-4119-AEC6-EB87781C00D8}" srcOrd="1" destOrd="0" presId="urn:microsoft.com/office/officeart/2005/8/layout/hierarchy2"/>
    <dgm:cxn modelId="{3B4E21A8-F2C6-43B5-930B-B7065BAAA765}" type="presOf" srcId="{8BB2D45D-7B4D-4CE0-87A1-242572FF8BE9}" destId="{68122649-24F7-4BF2-B3E9-F044287D4B29}" srcOrd="1" destOrd="0" presId="urn:microsoft.com/office/officeart/2005/8/layout/hierarchy2"/>
    <dgm:cxn modelId="{9BBC77B6-0C98-4AB5-AFB7-4A65CC04B1A6}" type="presOf" srcId="{1DD063EB-E8FE-43BA-A4AD-B1C3EC2BCFF5}" destId="{E8BBD0A4-DC80-4CCD-BE4D-3955696E02C9}" srcOrd="0" destOrd="0" presId="urn:microsoft.com/office/officeart/2005/8/layout/hierarchy2"/>
    <dgm:cxn modelId="{CFC87FB7-A26F-4BF6-863F-8B513A726C42}" type="presOf" srcId="{222189D0-7CFE-4955-B312-F9C0825B7988}" destId="{43E82478-39B7-4125-8128-F1926A7CFD57}" srcOrd="0" destOrd="0" presId="urn:microsoft.com/office/officeart/2005/8/layout/hierarchy2"/>
    <dgm:cxn modelId="{452AA0B8-C5E2-45FE-AF98-629F3EF00934}" type="presOf" srcId="{D24944E6-C5D6-45AE-9C77-E9C368E6664F}" destId="{E2D78C64-7B62-4B09-8497-7A6EBE534DC4}" srcOrd="0" destOrd="0" presId="urn:microsoft.com/office/officeart/2005/8/layout/hierarchy2"/>
    <dgm:cxn modelId="{717430D0-F146-4030-A8EB-519514913B77}" type="presOf" srcId="{CFAEEB3B-ECC0-4995-A74B-383B2DAE5E6D}" destId="{55E91794-9F55-483D-80AC-39D421FD733C}" srcOrd="1" destOrd="0" presId="urn:microsoft.com/office/officeart/2005/8/layout/hierarchy2"/>
    <dgm:cxn modelId="{4AC6F8D1-0252-4B23-9AB9-6CAFD2004553}" type="presOf" srcId="{4EB369DF-61A4-42F1-968D-2646E4AA1672}" destId="{6FC0FE05-21B3-4044-AE31-AF6FCB3828CB}" srcOrd="0" destOrd="0" presId="urn:microsoft.com/office/officeart/2005/8/layout/hierarchy2"/>
    <dgm:cxn modelId="{891A5CD3-01E2-4B04-A5B3-E4E4D26A2217}" srcId="{A0B872B0-E9A7-44B3-9039-7DB18F2E086D}" destId="{B8882149-004D-43FF-AC28-3E6A3116D20F}" srcOrd="1" destOrd="0" parTransId="{CFAEEB3B-ECC0-4995-A74B-383B2DAE5E6D}" sibTransId="{1819E143-4D71-4E24-BAEC-B75F23702411}"/>
    <dgm:cxn modelId="{B21D37E9-12DD-432B-A554-A923ADB26263}" srcId="{F33F6087-541F-46EE-9B74-AA29950EFB41}" destId="{5759AE1B-FCD3-46D3-BA7D-303291FA9F8E}" srcOrd="0" destOrd="0" parTransId="{E80EF5C1-FAAE-4B61-9632-326DB2B2928A}" sibTransId="{4B564D9F-9483-4B7A-BCE3-FFC24C6191C9}"/>
    <dgm:cxn modelId="{47BFFFEB-C2BC-49C1-A1EC-3FF12951EFF4}" type="presOf" srcId="{F33F6087-541F-46EE-9B74-AA29950EFB41}" destId="{F21E6E46-8904-4AA7-BACE-B3B43A5269E1}" srcOrd="0" destOrd="0" presId="urn:microsoft.com/office/officeart/2005/8/layout/hierarchy2"/>
    <dgm:cxn modelId="{0A550CEF-D057-43CB-BFA8-C8430ABA5F41}" type="presOf" srcId="{B30842F4-F161-4544-899A-C4B39C9E8CEE}" destId="{1D0E8C23-A1E4-4F61-A408-B503A27BEB13}" srcOrd="0" destOrd="0" presId="urn:microsoft.com/office/officeart/2005/8/layout/hierarchy2"/>
    <dgm:cxn modelId="{83455CF7-6D40-4A21-BDAB-B06FB5B758B9}" type="presOf" srcId="{CF94B1C7-8DBF-4C48-A607-A09234CB9144}" destId="{22E00DA7-CF84-48F0-AE4D-103CD99948AF}" srcOrd="0" destOrd="0" presId="urn:microsoft.com/office/officeart/2005/8/layout/hierarchy2"/>
    <dgm:cxn modelId="{7D6259F7-6872-4E72-B435-4443B0FF10B5}" type="presOf" srcId="{E6BDC889-BED9-4060-B773-65BC62C4C572}" destId="{5823525C-E86A-47AF-BEA2-E2251262E538}" srcOrd="0" destOrd="0" presId="urn:microsoft.com/office/officeart/2005/8/layout/hierarchy2"/>
    <dgm:cxn modelId="{2A3B5EF9-B854-4D0B-9846-03EC8032D5C8}" type="presOf" srcId="{CF94B1C7-8DBF-4C48-A607-A09234CB9144}" destId="{82753B87-6006-4399-A18D-E9E34E5D6E35}" srcOrd="1" destOrd="0" presId="urn:microsoft.com/office/officeart/2005/8/layout/hierarchy2"/>
    <dgm:cxn modelId="{6B2560F9-4D6E-4506-8AC7-7D93BE4B9729}" type="presOf" srcId="{46ECE161-234C-43EB-8B47-2738EAD38D51}" destId="{F83BDF73-7B3B-4417-9FA4-911019F4084C}" srcOrd="0" destOrd="0" presId="urn:microsoft.com/office/officeart/2005/8/layout/hierarchy2"/>
    <dgm:cxn modelId="{CB7C57FE-23ED-4EBF-A3CF-F1C2A6FAF013}" type="presOf" srcId="{0C3775C4-356C-4B76-9247-BC82FC00E5D2}" destId="{E74F191C-709A-46A6-8E95-A86BD8E674E5}" srcOrd="0" destOrd="0" presId="urn:microsoft.com/office/officeart/2005/8/layout/hierarchy2"/>
    <dgm:cxn modelId="{595595FE-9A77-47AE-BE1A-CFF327452E60}" srcId="{A0B872B0-E9A7-44B3-9039-7DB18F2E086D}" destId="{46ECE161-234C-43EB-8B47-2738EAD38D51}" srcOrd="0" destOrd="0" parTransId="{CF94B1C7-8DBF-4C48-A607-A09234CB9144}" sibTransId="{04E6A724-17B9-4654-A24E-57E7681C126D}"/>
    <dgm:cxn modelId="{FF548AFE-E6C3-4B30-A272-7E6F63B395BB}" type="presParOf" srcId="{F21E6E46-8904-4AA7-BACE-B3B43A5269E1}" destId="{8F579806-6C5A-4787-A7D7-E47300C4F16C}" srcOrd="0" destOrd="0" presId="urn:microsoft.com/office/officeart/2005/8/layout/hierarchy2"/>
    <dgm:cxn modelId="{A0960FFC-2F5C-4EFB-9F90-A8E49CE0FD32}" type="presParOf" srcId="{8F579806-6C5A-4787-A7D7-E47300C4F16C}" destId="{A2456A93-225A-4A93-97E7-CE3E7488946D}" srcOrd="0" destOrd="0" presId="urn:microsoft.com/office/officeart/2005/8/layout/hierarchy2"/>
    <dgm:cxn modelId="{5085DBB9-F29A-4FBA-8E02-63D377D86DB5}" type="presParOf" srcId="{8F579806-6C5A-4787-A7D7-E47300C4F16C}" destId="{2FD43027-F7EA-4E2D-8F17-99D04D88ED7A}" srcOrd="1" destOrd="0" presId="urn:microsoft.com/office/officeart/2005/8/layout/hierarchy2"/>
    <dgm:cxn modelId="{D431D969-8D15-42BF-9540-B70604C7F4BA}" type="presParOf" srcId="{2FD43027-F7EA-4E2D-8F17-99D04D88ED7A}" destId="{ED6675AB-F38F-448E-B27E-9BCE4367E628}" srcOrd="0" destOrd="0" presId="urn:microsoft.com/office/officeart/2005/8/layout/hierarchy2"/>
    <dgm:cxn modelId="{1A0A2988-BC82-421A-AAA9-069B5597518B}" type="presParOf" srcId="{ED6675AB-F38F-448E-B27E-9BCE4367E628}" destId="{2F7C0280-4A01-4119-AEC6-EB87781C00D8}" srcOrd="0" destOrd="0" presId="urn:microsoft.com/office/officeart/2005/8/layout/hierarchy2"/>
    <dgm:cxn modelId="{165CEE09-7FBA-4B2A-982C-C227A2E1412E}" type="presParOf" srcId="{2FD43027-F7EA-4E2D-8F17-99D04D88ED7A}" destId="{D163A7CA-AC07-4B97-8BC6-EB86A9D3CCCA}" srcOrd="1" destOrd="0" presId="urn:microsoft.com/office/officeart/2005/8/layout/hierarchy2"/>
    <dgm:cxn modelId="{75A6E1C4-7CF8-475E-BC56-DC26DECF4D74}" type="presParOf" srcId="{D163A7CA-AC07-4B97-8BC6-EB86A9D3CCCA}" destId="{D970BBC4-7CE2-4CC0-B73E-0179EF6C5063}" srcOrd="0" destOrd="0" presId="urn:microsoft.com/office/officeart/2005/8/layout/hierarchy2"/>
    <dgm:cxn modelId="{0302A207-4146-4B4F-9ED5-853FF04D08C1}" type="presParOf" srcId="{D163A7CA-AC07-4B97-8BC6-EB86A9D3CCCA}" destId="{44C511BB-B907-4901-BAC9-B5EFCED335C2}" srcOrd="1" destOrd="0" presId="urn:microsoft.com/office/officeart/2005/8/layout/hierarchy2"/>
    <dgm:cxn modelId="{4AB7FEDD-DCE9-42C3-8FAD-FF1B97115333}" type="presParOf" srcId="{44C511BB-B907-4901-BAC9-B5EFCED335C2}" destId="{4853BBE3-3372-4859-84D5-096ACFCA4769}" srcOrd="0" destOrd="0" presId="urn:microsoft.com/office/officeart/2005/8/layout/hierarchy2"/>
    <dgm:cxn modelId="{BC9F7A17-4F10-4F23-B304-EFE62B32CA51}" type="presParOf" srcId="{4853BBE3-3372-4859-84D5-096ACFCA4769}" destId="{68122649-24F7-4BF2-B3E9-F044287D4B29}" srcOrd="0" destOrd="0" presId="urn:microsoft.com/office/officeart/2005/8/layout/hierarchy2"/>
    <dgm:cxn modelId="{7BEF8A60-485E-4CD8-8290-CBC4EEF55C75}" type="presParOf" srcId="{44C511BB-B907-4901-BAC9-B5EFCED335C2}" destId="{5A07B74A-094B-4823-985C-2049C3A58E0C}" srcOrd="1" destOrd="0" presId="urn:microsoft.com/office/officeart/2005/8/layout/hierarchy2"/>
    <dgm:cxn modelId="{B3E11832-B344-4919-BD11-24F3AAE26713}" type="presParOf" srcId="{5A07B74A-094B-4823-985C-2049C3A58E0C}" destId="{E74F191C-709A-46A6-8E95-A86BD8E674E5}" srcOrd="0" destOrd="0" presId="urn:microsoft.com/office/officeart/2005/8/layout/hierarchy2"/>
    <dgm:cxn modelId="{9E28D28D-B086-4AAD-9594-C6B74680DD0C}" type="presParOf" srcId="{5A07B74A-094B-4823-985C-2049C3A58E0C}" destId="{49851BAD-E78F-4ADB-B568-AAADE231EC3C}" srcOrd="1" destOrd="0" presId="urn:microsoft.com/office/officeart/2005/8/layout/hierarchy2"/>
    <dgm:cxn modelId="{5D43C97C-59CD-4A8B-888A-32AD8ED50848}" type="presParOf" srcId="{44C511BB-B907-4901-BAC9-B5EFCED335C2}" destId="{E2D78C64-7B62-4B09-8497-7A6EBE534DC4}" srcOrd="2" destOrd="0" presId="urn:microsoft.com/office/officeart/2005/8/layout/hierarchy2"/>
    <dgm:cxn modelId="{5E0A2FDE-8029-4CB7-8FF9-A3DA13AB1FB2}" type="presParOf" srcId="{E2D78C64-7B62-4B09-8497-7A6EBE534DC4}" destId="{15C7849D-1051-4193-8103-EC2C76A3E0EC}" srcOrd="0" destOrd="0" presId="urn:microsoft.com/office/officeart/2005/8/layout/hierarchy2"/>
    <dgm:cxn modelId="{9D6D28A4-72AC-4D1C-BCA7-0BD7A01BA31B}" type="presParOf" srcId="{44C511BB-B907-4901-BAC9-B5EFCED335C2}" destId="{5484E82E-98DD-4222-BA2B-4E0845B9ECC1}" srcOrd="3" destOrd="0" presId="urn:microsoft.com/office/officeart/2005/8/layout/hierarchy2"/>
    <dgm:cxn modelId="{20C46321-52BE-4C76-BE0D-89A3DB4A5ECC}" type="presParOf" srcId="{5484E82E-98DD-4222-BA2B-4E0845B9ECC1}" destId="{36052089-7F70-4AAB-8F7B-8D0CECC5F3F2}" srcOrd="0" destOrd="0" presId="urn:microsoft.com/office/officeart/2005/8/layout/hierarchy2"/>
    <dgm:cxn modelId="{BB8F8674-1064-48AC-BE42-40E0AE7F6DA3}" type="presParOf" srcId="{5484E82E-98DD-4222-BA2B-4E0845B9ECC1}" destId="{A4387828-A83D-4191-9CF2-E22BF090DE93}" srcOrd="1" destOrd="0" presId="urn:microsoft.com/office/officeart/2005/8/layout/hierarchy2"/>
    <dgm:cxn modelId="{EB6BDD13-08FC-4D6B-B352-93CBD9BC6671}" type="presParOf" srcId="{44C511BB-B907-4901-BAC9-B5EFCED335C2}" destId="{6FC0FE05-21B3-4044-AE31-AF6FCB3828CB}" srcOrd="4" destOrd="0" presId="urn:microsoft.com/office/officeart/2005/8/layout/hierarchy2"/>
    <dgm:cxn modelId="{2C5B6D70-0DCE-4534-A9E1-3A8265FD865C}" type="presParOf" srcId="{6FC0FE05-21B3-4044-AE31-AF6FCB3828CB}" destId="{A2FED6B8-AB6F-4C9E-8C9A-58B01AA3462F}" srcOrd="0" destOrd="0" presId="urn:microsoft.com/office/officeart/2005/8/layout/hierarchy2"/>
    <dgm:cxn modelId="{6261811E-E325-4955-9ABC-7FBCF66355ED}" type="presParOf" srcId="{44C511BB-B907-4901-BAC9-B5EFCED335C2}" destId="{D170F74C-CD63-46A5-8187-60B22AD3474C}" srcOrd="5" destOrd="0" presId="urn:microsoft.com/office/officeart/2005/8/layout/hierarchy2"/>
    <dgm:cxn modelId="{FB70E658-9E05-4F07-9432-4A0FBF282016}" type="presParOf" srcId="{D170F74C-CD63-46A5-8187-60B22AD3474C}" destId="{1D0E8C23-A1E4-4F61-A408-B503A27BEB13}" srcOrd="0" destOrd="0" presId="urn:microsoft.com/office/officeart/2005/8/layout/hierarchy2"/>
    <dgm:cxn modelId="{3694FAD6-1C28-4611-8EA8-20711DEB98D4}" type="presParOf" srcId="{D170F74C-CD63-46A5-8187-60B22AD3474C}" destId="{E9BE5F76-F4CD-4B79-8BDF-8EDEDF7B899E}" srcOrd="1" destOrd="0" presId="urn:microsoft.com/office/officeart/2005/8/layout/hierarchy2"/>
    <dgm:cxn modelId="{84ACAFFC-C3A2-413C-AD57-094A9E49625D}" type="presParOf" srcId="{2FD43027-F7EA-4E2D-8F17-99D04D88ED7A}" destId="{57E89116-9014-45DB-BF7F-CAD6D43F7C62}" srcOrd="2" destOrd="0" presId="urn:microsoft.com/office/officeart/2005/8/layout/hierarchy2"/>
    <dgm:cxn modelId="{38681BF8-22E6-4E6D-84C5-79F14A662D2B}" type="presParOf" srcId="{57E89116-9014-45DB-BF7F-CAD6D43F7C62}" destId="{D9FF35B5-E0FC-4AA2-AA3F-EEDA786E060D}" srcOrd="0" destOrd="0" presId="urn:microsoft.com/office/officeart/2005/8/layout/hierarchy2"/>
    <dgm:cxn modelId="{31576232-8578-4484-A7BF-45B596B04A69}" type="presParOf" srcId="{2FD43027-F7EA-4E2D-8F17-99D04D88ED7A}" destId="{86F2C153-E111-42EA-A00E-C7B7FDB9035C}" srcOrd="3" destOrd="0" presId="urn:microsoft.com/office/officeart/2005/8/layout/hierarchy2"/>
    <dgm:cxn modelId="{2408FC3F-6FD5-4BAB-B5C1-BAC4D06F347D}" type="presParOf" srcId="{86F2C153-E111-42EA-A00E-C7B7FDB9035C}" destId="{DB9BC1D8-8C3E-4D2A-99D2-F21CDAC7A98D}" srcOrd="0" destOrd="0" presId="urn:microsoft.com/office/officeart/2005/8/layout/hierarchy2"/>
    <dgm:cxn modelId="{D6AECD68-C705-491D-A41C-470D35E02E7C}" type="presParOf" srcId="{86F2C153-E111-42EA-A00E-C7B7FDB9035C}" destId="{28D2AB93-AC1E-4CF1-9012-D60FEDD753BB}" srcOrd="1" destOrd="0" presId="urn:microsoft.com/office/officeart/2005/8/layout/hierarchy2"/>
    <dgm:cxn modelId="{4A0A12EF-9667-42BC-B29F-9E1FE15B2B1B}" type="presParOf" srcId="{28D2AB93-AC1E-4CF1-9012-D60FEDD753BB}" destId="{22E00DA7-CF84-48F0-AE4D-103CD99948AF}" srcOrd="0" destOrd="0" presId="urn:microsoft.com/office/officeart/2005/8/layout/hierarchy2"/>
    <dgm:cxn modelId="{F3B4C3E3-A30F-4419-B8F8-58F166810D25}" type="presParOf" srcId="{22E00DA7-CF84-48F0-AE4D-103CD99948AF}" destId="{82753B87-6006-4399-A18D-E9E34E5D6E35}" srcOrd="0" destOrd="0" presId="urn:microsoft.com/office/officeart/2005/8/layout/hierarchy2"/>
    <dgm:cxn modelId="{537A3CBF-FEEE-4680-9C3E-5155EA018615}" type="presParOf" srcId="{28D2AB93-AC1E-4CF1-9012-D60FEDD753BB}" destId="{A98C574F-5F9E-45AA-948F-C62464366A54}" srcOrd="1" destOrd="0" presId="urn:microsoft.com/office/officeart/2005/8/layout/hierarchy2"/>
    <dgm:cxn modelId="{A0C6E5D2-CB70-498E-AB8A-D4C8B851B28F}" type="presParOf" srcId="{A98C574F-5F9E-45AA-948F-C62464366A54}" destId="{F83BDF73-7B3B-4417-9FA4-911019F4084C}" srcOrd="0" destOrd="0" presId="urn:microsoft.com/office/officeart/2005/8/layout/hierarchy2"/>
    <dgm:cxn modelId="{AAD6A4E8-B128-4A8D-BBC0-8AC1CCBA6F88}" type="presParOf" srcId="{A98C574F-5F9E-45AA-948F-C62464366A54}" destId="{A81A0E4B-B923-420A-A9FA-6A3EE5869AD9}" srcOrd="1" destOrd="0" presId="urn:microsoft.com/office/officeart/2005/8/layout/hierarchy2"/>
    <dgm:cxn modelId="{4ED08A14-62D1-4CF2-AE2E-0002282DED91}" type="presParOf" srcId="{28D2AB93-AC1E-4CF1-9012-D60FEDD753BB}" destId="{219E3B68-885B-40D6-8572-AD97BA308AB8}" srcOrd="2" destOrd="0" presId="urn:microsoft.com/office/officeart/2005/8/layout/hierarchy2"/>
    <dgm:cxn modelId="{63DA912E-BD33-4C12-95CA-820C8B8CF083}" type="presParOf" srcId="{219E3B68-885B-40D6-8572-AD97BA308AB8}" destId="{55E91794-9F55-483D-80AC-39D421FD733C}" srcOrd="0" destOrd="0" presId="urn:microsoft.com/office/officeart/2005/8/layout/hierarchy2"/>
    <dgm:cxn modelId="{5214EEB1-E816-42DC-9AE6-C4913FEAC97C}" type="presParOf" srcId="{28D2AB93-AC1E-4CF1-9012-D60FEDD753BB}" destId="{E1072C20-38E0-4136-98A2-583EEC008080}" srcOrd="3" destOrd="0" presId="urn:microsoft.com/office/officeart/2005/8/layout/hierarchy2"/>
    <dgm:cxn modelId="{13F07A03-25FD-4FB7-8464-BD18BA23FFF8}" type="presParOf" srcId="{E1072C20-38E0-4136-98A2-583EEC008080}" destId="{3B99E08A-F030-4F82-B29B-3E0216124A61}" srcOrd="0" destOrd="0" presId="urn:microsoft.com/office/officeart/2005/8/layout/hierarchy2"/>
    <dgm:cxn modelId="{7E219C93-89D0-4CD3-B5C3-BB3F7870E85C}" type="presParOf" srcId="{E1072C20-38E0-4136-98A2-583EEC008080}" destId="{CABF8010-4DEA-423C-8D1C-D0AD72CB15D8}" srcOrd="1" destOrd="0" presId="urn:microsoft.com/office/officeart/2005/8/layout/hierarchy2"/>
    <dgm:cxn modelId="{72606F27-27F2-455C-83D8-8EFBDB09479D}" type="presParOf" srcId="{28D2AB93-AC1E-4CF1-9012-D60FEDD753BB}" destId="{43E82478-39B7-4125-8128-F1926A7CFD57}" srcOrd="4" destOrd="0" presId="urn:microsoft.com/office/officeart/2005/8/layout/hierarchy2"/>
    <dgm:cxn modelId="{41B192E2-C475-4B04-B139-3A02DE103642}" type="presParOf" srcId="{43E82478-39B7-4125-8128-F1926A7CFD57}" destId="{E78FA8B1-71BB-4863-A9AA-43728B57185D}" srcOrd="0" destOrd="0" presId="urn:microsoft.com/office/officeart/2005/8/layout/hierarchy2"/>
    <dgm:cxn modelId="{CB172CAA-73A3-4B6F-9D45-8E9CBF615E05}" type="presParOf" srcId="{28D2AB93-AC1E-4CF1-9012-D60FEDD753BB}" destId="{8E82CD25-E61A-48B1-968E-ED68B87F29E3}" srcOrd="5" destOrd="0" presId="urn:microsoft.com/office/officeart/2005/8/layout/hierarchy2"/>
    <dgm:cxn modelId="{8D845DEF-64E0-4B62-B63A-7295218F11DF}" type="presParOf" srcId="{8E82CD25-E61A-48B1-968E-ED68B87F29E3}" destId="{E8BBD0A4-DC80-4CCD-BE4D-3955696E02C9}" srcOrd="0" destOrd="0" presId="urn:microsoft.com/office/officeart/2005/8/layout/hierarchy2"/>
    <dgm:cxn modelId="{C31B7D3E-40B4-4D24-A458-B94275D9FC43}" type="presParOf" srcId="{8E82CD25-E61A-48B1-968E-ED68B87F29E3}" destId="{780AF196-9040-46D5-A9DC-E48E1B91FEBE}" srcOrd="1" destOrd="0" presId="urn:microsoft.com/office/officeart/2005/8/layout/hierarchy2"/>
    <dgm:cxn modelId="{A4E68D5E-7F68-4713-8E6E-CF99F17B5C15}" type="presParOf" srcId="{28D2AB93-AC1E-4CF1-9012-D60FEDD753BB}" destId="{8F60D10C-C796-4F27-BABD-407BD01542B6}" srcOrd="6" destOrd="0" presId="urn:microsoft.com/office/officeart/2005/8/layout/hierarchy2"/>
    <dgm:cxn modelId="{85CB8792-8EA0-4D70-BE12-F9EF31E28170}" type="presParOf" srcId="{8F60D10C-C796-4F27-BABD-407BD01542B6}" destId="{F5F36BBB-1B99-444A-BBEA-52C61629F408}" srcOrd="0" destOrd="0" presId="urn:microsoft.com/office/officeart/2005/8/layout/hierarchy2"/>
    <dgm:cxn modelId="{9B2A0CBD-9610-41DE-8126-25E0E3BD22B4}" type="presParOf" srcId="{28D2AB93-AC1E-4CF1-9012-D60FEDD753BB}" destId="{E77BB689-6264-4C53-88BC-79E0C68E1AA8}" srcOrd="7" destOrd="0" presId="urn:microsoft.com/office/officeart/2005/8/layout/hierarchy2"/>
    <dgm:cxn modelId="{88F1E227-B0C8-4485-9D65-FC13EABBC4FE}" type="presParOf" srcId="{E77BB689-6264-4C53-88BC-79E0C68E1AA8}" destId="{5ECCD3AB-D314-4402-9E2E-54D80E02840E}" srcOrd="0" destOrd="0" presId="urn:microsoft.com/office/officeart/2005/8/layout/hierarchy2"/>
    <dgm:cxn modelId="{BB2D3B8F-37AD-458B-919B-ED298A68D030}" type="presParOf" srcId="{E77BB689-6264-4C53-88BC-79E0C68E1AA8}" destId="{C21DEC3F-C910-45A7-9E64-B4E1E10F7EC6}" srcOrd="1" destOrd="0" presId="urn:microsoft.com/office/officeart/2005/8/layout/hierarchy2"/>
    <dgm:cxn modelId="{DBE0B075-6B6C-46C4-AB60-224AA2DC3795}" type="presParOf" srcId="{28D2AB93-AC1E-4CF1-9012-D60FEDD753BB}" destId="{5823525C-E86A-47AF-BEA2-E2251262E538}" srcOrd="8" destOrd="0" presId="urn:microsoft.com/office/officeart/2005/8/layout/hierarchy2"/>
    <dgm:cxn modelId="{D1ADB529-F6ED-41F8-8189-FE16E6E36C03}" type="presParOf" srcId="{5823525C-E86A-47AF-BEA2-E2251262E538}" destId="{57622D99-A6B3-4245-9457-17C89E3545CE}" srcOrd="0" destOrd="0" presId="urn:microsoft.com/office/officeart/2005/8/layout/hierarchy2"/>
    <dgm:cxn modelId="{F798B568-582A-4107-906E-547F9F33C9A1}" type="presParOf" srcId="{28D2AB93-AC1E-4CF1-9012-D60FEDD753BB}" destId="{52902806-73ED-4690-B302-4A9043DB3367}" srcOrd="9" destOrd="0" presId="urn:microsoft.com/office/officeart/2005/8/layout/hierarchy2"/>
    <dgm:cxn modelId="{CE582A91-DD6A-4808-881A-DA5A58463F10}" type="presParOf" srcId="{52902806-73ED-4690-B302-4A9043DB3367}" destId="{D0AE9D2F-3112-42D4-A270-1FEC44917F3F}" srcOrd="0" destOrd="0" presId="urn:microsoft.com/office/officeart/2005/8/layout/hierarchy2"/>
    <dgm:cxn modelId="{C148B6D8-9960-464A-9914-570274CC2149}" type="presParOf" srcId="{52902806-73ED-4690-B302-4A9043DB3367}" destId="{24A34F1D-40F6-4A17-8F24-F1A4B5B8A2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A2B0FD-EB6F-4850-A6F6-35E7AF57091D}">
      <dsp:nvSpPr>
        <dsp:cNvPr id="0" name=""/>
        <dsp:cNvSpPr/>
      </dsp:nvSpPr>
      <dsp:spPr>
        <a:xfrm>
          <a:off x="0" y="1413798"/>
          <a:ext cx="801489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1D1571-CC74-441F-A2E0-AE910433F795}">
      <dsp:nvSpPr>
        <dsp:cNvPr id="0" name=""/>
        <dsp:cNvSpPr/>
      </dsp:nvSpPr>
      <dsp:spPr>
        <a:xfrm>
          <a:off x="400744" y="1207158"/>
          <a:ext cx="56104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1" tIns="0" rIns="21206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 Exploratory Data Analysis on Titanic Dataset</a:t>
          </a:r>
        </a:p>
      </dsp:txBody>
      <dsp:txXfrm>
        <a:off x="420919" y="1227333"/>
        <a:ext cx="5570078" cy="372930"/>
      </dsp:txXfrm>
    </dsp:sp>
    <dsp:sp modelId="{D5F4682F-8D3F-44B2-9222-9C6C382323BA}">
      <dsp:nvSpPr>
        <dsp:cNvPr id="0" name=""/>
        <dsp:cNvSpPr/>
      </dsp:nvSpPr>
      <dsp:spPr>
        <a:xfrm>
          <a:off x="0" y="2048838"/>
          <a:ext cx="801489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5F838-3F5D-43B1-9C6C-2A9A42D81430}">
      <dsp:nvSpPr>
        <dsp:cNvPr id="0" name=""/>
        <dsp:cNvSpPr/>
      </dsp:nvSpPr>
      <dsp:spPr>
        <a:xfrm>
          <a:off x="400744" y="1842198"/>
          <a:ext cx="56104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1" tIns="0" rIns="21206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Understand relationships between features and survival</a:t>
          </a:r>
          <a:endParaRPr lang="en-US" sz="1400" kern="1200" dirty="0"/>
        </a:p>
      </dsp:txBody>
      <dsp:txXfrm>
        <a:off x="420919" y="1862373"/>
        <a:ext cx="5570078" cy="372930"/>
      </dsp:txXfrm>
    </dsp:sp>
    <dsp:sp modelId="{3EC9EBE9-379A-4FBB-81EF-EFE18AE597CB}">
      <dsp:nvSpPr>
        <dsp:cNvPr id="0" name=""/>
        <dsp:cNvSpPr/>
      </dsp:nvSpPr>
      <dsp:spPr>
        <a:xfrm>
          <a:off x="0" y="2683878"/>
          <a:ext cx="801489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B5F0B-1F75-4D13-B22A-931A0395E4F1}">
      <dsp:nvSpPr>
        <dsp:cNvPr id="0" name=""/>
        <dsp:cNvSpPr/>
      </dsp:nvSpPr>
      <dsp:spPr>
        <a:xfrm>
          <a:off x="400744" y="2477238"/>
          <a:ext cx="56104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1" tIns="0" rIns="21206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Visualize trends using Seaborn and Matplotlib</a:t>
          </a:r>
          <a:endParaRPr lang="en-IN" sz="1400" kern="1200" dirty="0"/>
        </a:p>
      </dsp:txBody>
      <dsp:txXfrm>
        <a:off x="420919" y="2497413"/>
        <a:ext cx="5570078" cy="372930"/>
      </dsp:txXfrm>
    </dsp:sp>
    <dsp:sp modelId="{79334A33-3388-4ECC-B9A5-B3B1177D3AFB}">
      <dsp:nvSpPr>
        <dsp:cNvPr id="0" name=""/>
        <dsp:cNvSpPr/>
      </dsp:nvSpPr>
      <dsp:spPr>
        <a:xfrm>
          <a:off x="0" y="3318918"/>
          <a:ext cx="8014898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29B0C-9EA0-4157-B199-172E45086704}">
      <dsp:nvSpPr>
        <dsp:cNvPr id="0" name=""/>
        <dsp:cNvSpPr/>
      </dsp:nvSpPr>
      <dsp:spPr>
        <a:xfrm>
          <a:off x="400744" y="3112278"/>
          <a:ext cx="5610428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2061" tIns="0" rIns="21206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Summarize findings for future machine learning modeling</a:t>
          </a:r>
          <a:endParaRPr lang="en-IN" sz="1400" kern="1200" dirty="0"/>
        </a:p>
      </dsp:txBody>
      <dsp:txXfrm>
        <a:off x="420919" y="3132453"/>
        <a:ext cx="5570078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63137-613B-4B02-A9D4-78FA0BE794A7}">
      <dsp:nvSpPr>
        <dsp:cNvPr id="0" name=""/>
        <dsp:cNvSpPr/>
      </dsp:nvSpPr>
      <dsp:spPr>
        <a:xfrm>
          <a:off x="0" y="364857"/>
          <a:ext cx="8128000" cy="1131534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b="1" kern="1200" dirty="0">
              <a:solidFill>
                <a:schemeClr val="bg1"/>
              </a:solidFill>
            </a:rPr>
            <a:t>Tools &amp; Technologies</a:t>
          </a:r>
          <a:endParaRPr lang="en-IN" sz="4700" kern="1200" dirty="0"/>
        </a:p>
      </dsp:txBody>
      <dsp:txXfrm>
        <a:off x="55237" y="420094"/>
        <a:ext cx="8017526" cy="1021060"/>
      </dsp:txXfrm>
    </dsp:sp>
    <dsp:sp modelId="{7E3E1433-ED15-4838-BDF7-AF47F82F909D}">
      <dsp:nvSpPr>
        <dsp:cNvPr id="0" name=""/>
        <dsp:cNvSpPr/>
      </dsp:nvSpPr>
      <dsp:spPr>
        <a:xfrm>
          <a:off x="0" y="1647597"/>
          <a:ext cx="8128000" cy="231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800" b="1" kern="1200" dirty="0"/>
            <a:t>Languages:</a:t>
          </a:r>
          <a:r>
            <a:rPr lang="en-IN" sz="2800" kern="1200" dirty="0"/>
            <a:t> Python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800" b="1" kern="1200" dirty="0"/>
            <a:t>Libraries:</a:t>
          </a:r>
          <a:r>
            <a:rPr lang="en-IN" sz="2800" kern="1200" dirty="0"/>
            <a:t> Pandas, NumPy, Seaborn, Matplotlib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800" b="1" kern="1200" dirty="0"/>
            <a:t>Platform:</a:t>
          </a:r>
          <a:r>
            <a:rPr lang="en-IN" sz="2800" kern="1200" dirty="0"/>
            <a:t> </a:t>
          </a:r>
          <a:r>
            <a:rPr lang="en-IN" sz="2800" kern="1200" dirty="0" err="1"/>
            <a:t>Jupyter</a:t>
          </a:r>
          <a:r>
            <a:rPr lang="en-IN" sz="2800" kern="1200" dirty="0"/>
            <a:t> Notebook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800" b="1" kern="1200" dirty="0"/>
            <a:t>Dataset:</a:t>
          </a:r>
          <a:r>
            <a:rPr lang="en-IN" sz="2800" kern="1200" dirty="0"/>
            <a:t> Titanic Passenger Data (train.csv)</a:t>
          </a:r>
        </a:p>
      </dsp:txBody>
      <dsp:txXfrm>
        <a:off x="0" y="1647597"/>
        <a:ext cx="8128000" cy="231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A015E-D192-45F1-A8E4-67B398AA5B47}">
      <dsp:nvSpPr>
        <dsp:cNvPr id="0" name=""/>
        <dsp:cNvSpPr/>
      </dsp:nvSpPr>
      <dsp:spPr>
        <a:xfrm>
          <a:off x="3000" y="2818458"/>
          <a:ext cx="8121999" cy="2598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65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891 records</a:t>
          </a:r>
          <a:r>
            <a:rPr kumimoji="0" lang="en-US" altLang="en-US" sz="65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 with 12 features</a:t>
          </a:r>
          <a:endParaRPr lang="en-IN" sz="6500" kern="1200" dirty="0">
            <a:solidFill>
              <a:schemeClr val="bg1"/>
            </a:solidFill>
          </a:endParaRPr>
        </a:p>
      </dsp:txBody>
      <dsp:txXfrm>
        <a:off x="79099" y="2894557"/>
        <a:ext cx="7969801" cy="2446010"/>
      </dsp:txXfrm>
    </dsp:sp>
    <dsp:sp modelId="{58ED8BBE-95B1-4923-9BB0-CCB118015E9C}">
      <dsp:nvSpPr>
        <dsp:cNvPr id="0" name=""/>
        <dsp:cNvSpPr/>
      </dsp:nvSpPr>
      <dsp:spPr>
        <a:xfrm>
          <a:off x="3000" y="2000"/>
          <a:ext cx="3897312" cy="2598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32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Key columns: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Survived, </a:t>
          </a:r>
          <a:r>
            <a:rPr kumimoji="0" lang="en-US" altLang="en-US" sz="24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Pclass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, Sex, Age, </a:t>
          </a:r>
          <a:r>
            <a:rPr kumimoji="0" lang="en-US" altLang="en-US" sz="24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SibSp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rPr>
            <a:t>, Parch, Fare, Embarked</a:t>
          </a:r>
          <a:endParaRPr lang="en-IN" sz="1800" kern="1200" dirty="0">
            <a:solidFill>
              <a:schemeClr val="bg1"/>
            </a:solidFill>
            <a:latin typeface="+mn-lt"/>
          </a:endParaRPr>
        </a:p>
      </dsp:txBody>
      <dsp:txXfrm>
        <a:off x="79099" y="78099"/>
        <a:ext cx="3745114" cy="2446010"/>
      </dsp:txXfrm>
    </dsp:sp>
    <dsp:sp modelId="{FD57E0CE-FDB1-48FB-A268-3FAC15A2648C}">
      <dsp:nvSpPr>
        <dsp:cNvPr id="0" name=""/>
        <dsp:cNvSpPr/>
      </dsp:nvSpPr>
      <dsp:spPr>
        <a:xfrm>
          <a:off x="4230687" y="0"/>
          <a:ext cx="3897312" cy="2598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32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rPr>
            <a:t>Missing values in: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prstClr val="white"/>
              </a:solidFill>
              <a:effectLst/>
              <a:latin typeface="Gill Sans MT" panose="020B0502020104020203"/>
              <a:ea typeface="+mn-ea"/>
              <a:cs typeface="+mn-cs"/>
            </a:rPr>
            <a:t>Age, Cabin, Embarked</a:t>
          </a:r>
          <a:endParaRPr kumimoji="0" lang="en-IN" sz="2400" b="0" i="0" u="none" strike="noStrike" kern="1200" cap="none" normalizeH="0" baseline="0" dirty="0">
            <a:ln>
              <a:noFill/>
            </a:ln>
            <a:solidFill>
              <a:prstClr val="white"/>
            </a:solidFill>
            <a:effectLst/>
            <a:latin typeface="Gill Sans MT" panose="020B0502020104020203"/>
            <a:ea typeface="+mn-ea"/>
            <a:cs typeface="+mn-cs"/>
          </a:endParaRPr>
        </a:p>
      </dsp:txBody>
      <dsp:txXfrm>
        <a:off x="4306786" y="76099"/>
        <a:ext cx="3745114" cy="2446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6A93-225A-4A93-97E7-CE3E7488946D}">
      <dsp:nvSpPr>
        <dsp:cNvPr id="0" name=""/>
        <dsp:cNvSpPr/>
      </dsp:nvSpPr>
      <dsp:spPr>
        <a:xfrm>
          <a:off x="108609" y="2203822"/>
          <a:ext cx="6072091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EDA Techniques Used</a:t>
          </a:r>
        </a:p>
      </dsp:txBody>
      <dsp:txXfrm>
        <a:off x="127289" y="2222502"/>
        <a:ext cx="6034731" cy="600432"/>
      </dsp:txXfrm>
    </dsp:sp>
    <dsp:sp modelId="{ED6675AB-F38F-448E-B27E-9BCE4367E628}">
      <dsp:nvSpPr>
        <dsp:cNvPr id="0" name=""/>
        <dsp:cNvSpPr/>
      </dsp:nvSpPr>
      <dsp:spPr>
        <a:xfrm rot="17350740">
          <a:off x="5659255" y="1779324"/>
          <a:ext cx="155312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553126" y="993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96990" y="1750429"/>
        <a:ext cx="77656" cy="77656"/>
      </dsp:txXfrm>
    </dsp:sp>
    <dsp:sp modelId="{D970BBC4-7CE2-4CC0-B73E-0179EF6C5063}">
      <dsp:nvSpPr>
        <dsp:cNvPr id="0" name=""/>
        <dsp:cNvSpPr/>
      </dsp:nvSpPr>
      <dsp:spPr>
        <a:xfrm>
          <a:off x="6690935" y="736899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Descriptive Statistics</a:t>
          </a:r>
          <a:endParaRPr lang="en-IN" sz="1400" kern="1200" dirty="0"/>
        </a:p>
      </dsp:txBody>
      <dsp:txXfrm>
        <a:off x="6709615" y="755579"/>
        <a:ext cx="1238225" cy="600432"/>
      </dsp:txXfrm>
    </dsp:sp>
    <dsp:sp modelId="{4853BBE3-3372-4859-84D5-096ACFCA4769}">
      <dsp:nvSpPr>
        <dsp:cNvPr id="0" name=""/>
        <dsp:cNvSpPr/>
      </dsp:nvSpPr>
      <dsp:spPr>
        <a:xfrm rot="18289469">
          <a:off x="7774898" y="679132"/>
          <a:ext cx="89347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893478" y="99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199301" y="666728"/>
        <a:ext cx="44673" cy="44673"/>
      </dsp:txXfrm>
    </dsp:sp>
    <dsp:sp modelId="{E74F191C-709A-46A6-8E95-A86BD8E674E5}">
      <dsp:nvSpPr>
        <dsp:cNvPr id="0" name=""/>
        <dsp:cNvSpPr/>
      </dsp:nvSpPr>
      <dsp:spPr>
        <a:xfrm>
          <a:off x="8476755" y="3438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Arial" panose="020B0604020202020204" pitchFamily="34" charset="0"/>
            </a:rPr>
            <a:t>info()</a:t>
          </a:r>
          <a:endParaRPr lang="en-IN" sz="1400" kern="1200" dirty="0"/>
        </a:p>
      </dsp:txBody>
      <dsp:txXfrm>
        <a:off x="8495435" y="22118"/>
        <a:ext cx="1238225" cy="600432"/>
      </dsp:txXfrm>
    </dsp:sp>
    <dsp:sp modelId="{E2D78C64-7B62-4B09-8497-7A6EBE534DC4}">
      <dsp:nvSpPr>
        <dsp:cNvPr id="0" name=""/>
        <dsp:cNvSpPr/>
      </dsp:nvSpPr>
      <dsp:spPr>
        <a:xfrm>
          <a:off x="7966520" y="1045863"/>
          <a:ext cx="51023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10234" y="99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208882" y="1043040"/>
        <a:ext cx="25511" cy="25511"/>
      </dsp:txXfrm>
    </dsp:sp>
    <dsp:sp modelId="{36052089-7F70-4AAB-8F7B-8D0CECC5F3F2}">
      <dsp:nvSpPr>
        <dsp:cNvPr id="0" name=""/>
        <dsp:cNvSpPr/>
      </dsp:nvSpPr>
      <dsp:spPr>
        <a:xfrm>
          <a:off x="8476755" y="736899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Arial" panose="020B0604020202020204" pitchFamily="34" charset="0"/>
            </a:rPr>
            <a:t>describe()</a:t>
          </a:r>
          <a:endParaRPr lang="en-IN" sz="1400" kern="1200" dirty="0"/>
        </a:p>
      </dsp:txBody>
      <dsp:txXfrm>
        <a:off x="8495435" y="755579"/>
        <a:ext cx="1238225" cy="600432"/>
      </dsp:txXfrm>
    </dsp:sp>
    <dsp:sp modelId="{6FC0FE05-21B3-4044-AE31-AF6FCB3828CB}">
      <dsp:nvSpPr>
        <dsp:cNvPr id="0" name=""/>
        <dsp:cNvSpPr/>
      </dsp:nvSpPr>
      <dsp:spPr>
        <a:xfrm rot="3310531">
          <a:off x="7774898" y="1412594"/>
          <a:ext cx="89347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893478" y="99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199301" y="1400189"/>
        <a:ext cx="44673" cy="44673"/>
      </dsp:txXfrm>
    </dsp:sp>
    <dsp:sp modelId="{1D0E8C23-A1E4-4F61-A408-B503A27BEB13}">
      <dsp:nvSpPr>
        <dsp:cNvPr id="0" name=""/>
        <dsp:cNvSpPr/>
      </dsp:nvSpPr>
      <dsp:spPr>
        <a:xfrm>
          <a:off x="8476755" y="1470361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kern="1200">
              <a:latin typeface="Arial" panose="020B0604020202020204" pitchFamily="34" charset="0"/>
            </a:rPr>
            <a:t>value_counts()</a:t>
          </a:r>
          <a:endParaRPr lang="en-IN" sz="1400" kern="1200" dirty="0"/>
        </a:p>
      </dsp:txBody>
      <dsp:txXfrm>
        <a:off x="8495435" y="1489041"/>
        <a:ext cx="1238225" cy="600432"/>
      </dsp:txXfrm>
    </dsp:sp>
    <dsp:sp modelId="{57E89116-9014-45DB-BF7F-CAD6D43F7C62}">
      <dsp:nvSpPr>
        <dsp:cNvPr id="0" name=""/>
        <dsp:cNvSpPr/>
      </dsp:nvSpPr>
      <dsp:spPr>
        <a:xfrm rot="4249260">
          <a:off x="5659255" y="3246247"/>
          <a:ext cx="155312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553126" y="9932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396990" y="3217352"/>
        <a:ext cx="77656" cy="77656"/>
      </dsp:txXfrm>
    </dsp:sp>
    <dsp:sp modelId="{DB9BC1D8-8C3E-4D2A-99D2-F21CDAC7A98D}">
      <dsp:nvSpPr>
        <dsp:cNvPr id="0" name=""/>
        <dsp:cNvSpPr/>
      </dsp:nvSpPr>
      <dsp:spPr>
        <a:xfrm>
          <a:off x="6690935" y="3670745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4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Visualization</a:t>
          </a:r>
          <a:endParaRPr lang="en-IN" sz="1400" kern="1200" dirty="0"/>
        </a:p>
      </dsp:txBody>
      <dsp:txXfrm>
        <a:off x="6709615" y="3689425"/>
        <a:ext cx="1238225" cy="600432"/>
      </dsp:txXfrm>
    </dsp:sp>
    <dsp:sp modelId="{22E00DA7-CF84-48F0-AE4D-103CD99948AF}">
      <dsp:nvSpPr>
        <dsp:cNvPr id="0" name=""/>
        <dsp:cNvSpPr/>
      </dsp:nvSpPr>
      <dsp:spPr>
        <a:xfrm rot="17350740">
          <a:off x="7445074" y="3246247"/>
          <a:ext cx="155312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553126" y="99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182809" y="3217352"/>
        <a:ext cx="77656" cy="77656"/>
      </dsp:txXfrm>
    </dsp:sp>
    <dsp:sp modelId="{F83BDF73-7B3B-4417-9FA4-911019F4084C}">
      <dsp:nvSpPr>
        <dsp:cNvPr id="0" name=""/>
        <dsp:cNvSpPr/>
      </dsp:nvSpPr>
      <dsp:spPr>
        <a:xfrm>
          <a:off x="8476755" y="2203822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4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Pairplot</a:t>
          </a:r>
          <a:endParaRPr lang="en-IN" sz="1400" kern="1200" dirty="0"/>
        </a:p>
      </dsp:txBody>
      <dsp:txXfrm>
        <a:off x="8495435" y="2222502"/>
        <a:ext cx="1238225" cy="600432"/>
      </dsp:txXfrm>
    </dsp:sp>
    <dsp:sp modelId="{219E3B68-885B-40D6-8572-AD97BA308AB8}">
      <dsp:nvSpPr>
        <dsp:cNvPr id="0" name=""/>
        <dsp:cNvSpPr/>
      </dsp:nvSpPr>
      <dsp:spPr>
        <a:xfrm rot="18289469">
          <a:off x="7774898" y="3612978"/>
          <a:ext cx="89347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893478" y="99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199301" y="3600574"/>
        <a:ext cx="44673" cy="44673"/>
      </dsp:txXfrm>
    </dsp:sp>
    <dsp:sp modelId="{3B99E08A-F030-4F82-B29B-3E0216124A61}">
      <dsp:nvSpPr>
        <dsp:cNvPr id="0" name=""/>
        <dsp:cNvSpPr/>
      </dsp:nvSpPr>
      <dsp:spPr>
        <a:xfrm>
          <a:off x="8476755" y="2937284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4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Correlation Heatmap</a:t>
          </a:r>
          <a:endParaRPr lang="en-IN" sz="1400" kern="1200" dirty="0"/>
        </a:p>
      </dsp:txBody>
      <dsp:txXfrm>
        <a:off x="8495435" y="2955964"/>
        <a:ext cx="1238225" cy="600432"/>
      </dsp:txXfrm>
    </dsp:sp>
    <dsp:sp modelId="{43E82478-39B7-4125-8128-F1926A7CFD57}">
      <dsp:nvSpPr>
        <dsp:cNvPr id="0" name=""/>
        <dsp:cNvSpPr/>
      </dsp:nvSpPr>
      <dsp:spPr>
        <a:xfrm>
          <a:off x="7966520" y="3979709"/>
          <a:ext cx="510234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510234" y="99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208882" y="3976886"/>
        <a:ext cx="25511" cy="25511"/>
      </dsp:txXfrm>
    </dsp:sp>
    <dsp:sp modelId="{E8BBD0A4-DC80-4CCD-BE4D-3955696E02C9}">
      <dsp:nvSpPr>
        <dsp:cNvPr id="0" name=""/>
        <dsp:cNvSpPr/>
      </dsp:nvSpPr>
      <dsp:spPr>
        <a:xfrm>
          <a:off x="8476755" y="3670745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4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Histograms</a:t>
          </a:r>
          <a:endParaRPr kumimoji="0" lang="en-US" altLang="en-US" sz="14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8495435" y="3689425"/>
        <a:ext cx="1238225" cy="600432"/>
      </dsp:txXfrm>
    </dsp:sp>
    <dsp:sp modelId="{8F60D10C-C796-4F27-BABD-407BD01542B6}">
      <dsp:nvSpPr>
        <dsp:cNvPr id="0" name=""/>
        <dsp:cNvSpPr/>
      </dsp:nvSpPr>
      <dsp:spPr>
        <a:xfrm rot="3310531">
          <a:off x="7774898" y="4346440"/>
          <a:ext cx="893478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893478" y="99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199301" y="4334036"/>
        <a:ext cx="44673" cy="44673"/>
      </dsp:txXfrm>
    </dsp:sp>
    <dsp:sp modelId="{5ECCD3AB-D314-4402-9E2E-54D80E02840E}">
      <dsp:nvSpPr>
        <dsp:cNvPr id="0" name=""/>
        <dsp:cNvSpPr/>
      </dsp:nvSpPr>
      <dsp:spPr>
        <a:xfrm>
          <a:off x="8476755" y="4404207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4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Boxplots</a:t>
          </a:r>
          <a:endParaRPr kumimoji="0" lang="en-US" altLang="en-US" sz="14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8495435" y="4422887"/>
        <a:ext cx="1238225" cy="600432"/>
      </dsp:txXfrm>
    </dsp:sp>
    <dsp:sp modelId="{5823525C-E86A-47AF-BEA2-E2251262E538}">
      <dsp:nvSpPr>
        <dsp:cNvPr id="0" name=""/>
        <dsp:cNvSpPr/>
      </dsp:nvSpPr>
      <dsp:spPr>
        <a:xfrm rot="4249260">
          <a:off x="7445074" y="4713170"/>
          <a:ext cx="1553126" cy="19865"/>
        </a:xfrm>
        <a:custGeom>
          <a:avLst/>
          <a:gdLst/>
          <a:ahLst/>
          <a:cxnLst/>
          <a:rect l="0" t="0" r="0" b="0"/>
          <a:pathLst>
            <a:path>
              <a:moveTo>
                <a:pt x="0" y="9932"/>
              </a:moveTo>
              <a:lnTo>
                <a:pt x="1553126" y="9932"/>
              </a:lnTo>
            </a:path>
          </a:pathLst>
        </a:custGeom>
        <a:noFill/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8182809" y="4684275"/>
        <a:ext cx="77656" cy="77656"/>
      </dsp:txXfrm>
    </dsp:sp>
    <dsp:sp modelId="{D0AE9D2F-3112-42D4-A270-1FEC44917F3F}">
      <dsp:nvSpPr>
        <dsp:cNvPr id="0" name=""/>
        <dsp:cNvSpPr/>
      </dsp:nvSpPr>
      <dsp:spPr>
        <a:xfrm>
          <a:off x="8476755" y="5137668"/>
          <a:ext cx="1275585" cy="637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400" b="0" i="0" u="none" strike="noStrike" kern="1200" cap="none" normalizeH="0" baseline="0">
              <a:ln/>
              <a:effectLst/>
              <a:latin typeface="Arial" panose="020B0604020202020204" pitchFamily="34" charset="0"/>
            </a:rPr>
            <a:t>Scatterplots</a:t>
          </a:r>
          <a:endParaRPr kumimoji="0" lang="en-US" altLang="en-US" sz="1400" b="0" i="0" u="none" strike="noStrike" kern="1200" cap="none" normalizeH="0" baseline="0" dirty="0">
            <a:ln/>
            <a:effectLst/>
            <a:latin typeface="Arial" panose="020B0604020202020204" pitchFamily="34" charset="0"/>
          </a:endParaRPr>
        </a:p>
      </dsp:txBody>
      <dsp:txXfrm>
        <a:off x="8495435" y="5156348"/>
        <a:ext cx="1238225" cy="600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0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830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24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40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2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0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84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30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5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6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0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5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59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4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E7DDB3-0247-4595-A6D3-C353189ED6AA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48C2AB2-DA56-4CEE-AA32-CCC3322C6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0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D57576-5D1E-53DB-D2F2-D4AFC06AF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ECB56C-6622-D787-A040-C3E961D2B887}"/>
              </a:ext>
            </a:extLst>
          </p:cNvPr>
          <p:cNvSpPr/>
          <p:nvPr/>
        </p:nvSpPr>
        <p:spPr>
          <a:xfrm>
            <a:off x="1123581" y="482927"/>
            <a:ext cx="994483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Titanic Dataset Exploratory </a:t>
            </a:r>
          </a:p>
          <a:p>
            <a:pPr algn="ctr"/>
            <a:r>
              <a:rPr lang="en-US" sz="66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Analysis</a:t>
            </a:r>
            <a:endParaRPr lang="en-US" sz="6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8FEA6-5C82-4A7E-C19E-D04F0AECF291}"/>
              </a:ext>
            </a:extLst>
          </p:cNvPr>
          <p:cNvSpPr txBox="1"/>
          <p:nvPr/>
        </p:nvSpPr>
        <p:spPr>
          <a:xfrm>
            <a:off x="6095999" y="4911306"/>
            <a:ext cx="5992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Presented By:</a:t>
            </a:r>
            <a:b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        SHERIN SAMUEL</a:t>
            </a:r>
            <a:b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             </a:t>
            </a:r>
            <a:r>
              <a:rPr lang="en-US" sz="2400" i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Analyst | AI &amp; ML Enthusiast</a:t>
            </a:r>
            <a:endParaRPr lang="en-IN" sz="2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3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093DD-8BED-B6AA-13D1-62CB58DF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02" y="1580211"/>
            <a:ext cx="9552317" cy="52777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D71AE-7A8E-A774-6BB7-3376862B81C1}"/>
              </a:ext>
            </a:extLst>
          </p:cNvPr>
          <p:cNvSpPr txBox="1"/>
          <p:nvPr/>
        </p:nvSpPr>
        <p:spPr>
          <a:xfrm>
            <a:off x="799381" y="141230"/>
            <a:ext cx="7453224" cy="13234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Age vs Survival</a:t>
            </a:r>
            <a:r>
              <a:rPr lang="en-US" sz="2000" dirty="0">
                <a:solidFill>
                  <a:schemeClr val="bg1"/>
                </a:solidFill>
              </a:rPr>
              <a:t>: Children had higher survival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Fare vs Survival</a:t>
            </a:r>
            <a:r>
              <a:rPr lang="en-US" sz="2000" dirty="0">
                <a:solidFill>
                  <a:schemeClr val="bg1"/>
                </a:solidFill>
              </a:rPr>
              <a:t>: Higher fares linked to better survival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Sex</a:t>
            </a:r>
            <a:r>
              <a:rPr lang="en-US" sz="2000" dirty="0">
                <a:solidFill>
                  <a:schemeClr val="bg1"/>
                </a:solidFill>
              </a:rPr>
              <a:t>: Females had higher survival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Pclass</a:t>
            </a:r>
            <a:r>
              <a:rPr lang="en-US" sz="2000" dirty="0">
                <a:solidFill>
                  <a:schemeClr val="bg1"/>
                </a:solidFill>
              </a:rPr>
              <a:t>: Passengers in 1st class had highest survival</a:t>
            </a:r>
          </a:p>
        </p:txBody>
      </p:sp>
    </p:spTree>
    <p:extLst>
      <p:ext uri="{BB962C8B-B14F-4D97-AF65-F5344CB8AC3E}">
        <p14:creationId xmlns:p14="http://schemas.microsoft.com/office/powerpoint/2010/main" val="19658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E2AD-CF7A-9DAA-199C-B9502C79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Findings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A85A-E694-8277-E4BE-6ACBE1FC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Sex and Class</a:t>
            </a:r>
            <a:r>
              <a:rPr lang="en-US" dirty="0"/>
              <a:t> are strongest survival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Younger passengers</a:t>
            </a:r>
            <a:r>
              <a:rPr lang="en-US" dirty="0"/>
              <a:t> and </a:t>
            </a:r>
            <a:r>
              <a:rPr lang="en-US" b="1" dirty="0"/>
              <a:t>higher fare</a:t>
            </a:r>
            <a:r>
              <a:rPr lang="en-US" dirty="0"/>
              <a:t> = greater chance of survival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</a:t>
            </a:r>
            <a:r>
              <a:rPr lang="en-US" dirty="0"/>
              <a:t> suggested for ML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Family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bands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Title extraction from names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09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7081-5CE3-2AD5-E2A9-0AF65D72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085F8-847C-45F1-659F-F0AAE3E5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27114" cy="18764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Handle missing data more robustly (Age, Cabin)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Perform 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Build classification model (Logistic Regression, Random Forest)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Hyperparameter tuning &amp; performance evaluation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5558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5790FD-3A0E-AADC-DBFB-55A5527127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373103"/>
              </p:ext>
            </p:extLst>
          </p:nvPr>
        </p:nvGraphicFramePr>
        <p:xfrm>
          <a:off x="3163019" y="1098430"/>
          <a:ext cx="8014898" cy="4878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F4890E-AC35-74D8-5C06-87BFD23278CA}"/>
              </a:ext>
            </a:extLst>
          </p:cNvPr>
          <p:cNvSpPr/>
          <p:nvPr/>
        </p:nvSpPr>
        <p:spPr>
          <a:xfrm>
            <a:off x="856891" y="368060"/>
            <a:ext cx="2996241" cy="7303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4F484-A76D-2438-323F-34D2DCC5C56A}"/>
              </a:ext>
            </a:extLst>
          </p:cNvPr>
          <p:cNvSpPr txBox="1"/>
          <p:nvPr/>
        </p:nvSpPr>
        <p:spPr>
          <a:xfrm>
            <a:off x="1276708" y="548579"/>
            <a:ext cx="2369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34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69A9B13-09B0-82C7-A29C-67D73D44F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105972"/>
              </p:ext>
            </p:extLst>
          </p:nvPr>
        </p:nvGraphicFramePr>
        <p:xfrm>
          <a:off x="1307381" y="-80513"/>
          <a:ext cx="8128000" cy="4482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752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561B14-44D9-E996-793A-5BF0E71C158B}"/>
              </a:ext>
            </a:extLst>
          </p:cNvPr>
          <p:cNvSpPr/>
          <p:nvPr/>
        </p:nvSpPr>
        <p:spPr>
          <a:xfrm>
            <a:off x="85305" y="137227"/>
            <a:ext cx="2996241" cy="7303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6B588-A9E3-334B-4578-FFD7A03E1891}"/>
              </a:ext>
            </a:extLst>
          </p:cNvPr>
          <p:cNvSpPr txBox="1"/>
          <p:nvPr/>
        </p:nvSpPr>
        <p:spPr>
          <a:xfrm>
            <a:off x="327803" y="271579"/>
            <a:ext cx="2846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Dataset Overview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A10BEFC-3257-7373-F43D-DD24EEB32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501616"/>
              </p:ext>
            </p:extLst>
          </p:nvPr>
        </p:nvGraphicFramePr>
        <p:xfrm>
          <a:off x="3081546" y="58739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3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1DA14E-93F9-86C3-DD91-AB4E01C53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556610"/>
              </p:ext>
            </p:extLst>
          </p:nvPr>
        </p:nvGraphicFramePr>
        <p:xfrm>
          <a:off x="622908" y="631231"/>
          <a:ext cx="9860950" cy="5778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3945B76-9B58-3939-83CE-1D52674BD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20" y="3437543"/>
            <a:ext cx="2952750" cy="15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293FE-B673-AC27-4B6B-F0140B1F78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40" y="999182"/>
            <a:ext cx="6144652" cy="18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9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3968E7-BD2B-D5ED-1D53-8A44536FEE36}"/>
              </a:ext>
            </a:extLst>
          </p:cNvPr>
          <p:cNvSpPr txBox="1"/>
          <p:nvPr/>
        </p:nvSpPr>
        <p:spPr>
          <a:xfrm>
            <a:off x="218534" y="166142"/>
            <a:ext cx="1650521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IN" sz="2400" b="1" dirty="0" err="1">
                <a:solidFill>
                  <a:schemeClr val="bg1"/>
                </a:solidFill>
              </a:rPr>
              <a:t>Pairplot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A0C8E-31AF-81B0-8BBB-0E829562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96" y="0"/>
            <a:ext cx="902323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C3D298-75E6-9329-553B-1D0CEB46B69E}"/>
              </a:ext>
            </a:extLst>
          </p:cNvPr>
          <p:cNvSpPr txBox="1"/>
          <p:nvPr/>
        </p:nvSpPr>
        <p:spPr>
          <a:xfrm>
            <a:off x="57509" y="2316518"/>
            <a:ext cx="2426899" cy="22467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dirty="0" err="1">
                <a:solidFill>
                  <a:schemeClr val="bg1"/>
                </a:solidFill>
              </a:rPr>
              <a:t>pairplot</a:t>
            </a:r>
            <a:r>
              <a:rPr lang="en-US" sz="2000" dirty="0">
                <a:solidFill>
                  <a:schemeClr val="bg1"/>
                </a:solidFill>
              </a:rPr>
              <a:t> confirms that </a:t>
            </a:r>
            <a:r>
              <a:rPr lang="en-US" sz="2000" b="1" dirty="0" err="1">
                <a:solidFill>
                  <a:schemeClr val="bg1"/>
                </a:solidFill>
              </a:rPr>
              <a:t>Pclass</a:t>
            </a:r>
            <a:r>
              <a:rPr lang="en-US" sz="2000" b="1" dirty="0">
                <a:solidFill>
                  <a:schemeClr val="bg1"/>
                </a:solidFill>
              </a:rPr>
              <a:t>, Sex, Age, and Fare</a:t>
            </a:r>
            <a:r>
              <a:rPr lang="en-US" sz="2000" dirty="0">
                <a:solidFill>
                  <a:schemeClr val="bg1"/>
                </a:solidFill>
              </a:rPr>
              <a:t> are crucial factors influencing survival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9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2C6B35-170E-EBFB-881D-B40F895D5FB8}"/>
              </a:ext>
            </a:extLst>
          </p:cNvPr>
          <p:cNvSpPr txBox="1"/>
          <p:nvPr/>
        </p:nvSpPr>
        <p:spPr>
          <a:xfrm>
            <a:off x="5716438" y="1166842"/>
            <a:ext cx="55669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4. </a:t>
            </a:r>
            <a:r>
              <a:rPr lang="en-US" b="1" dirty="0" err="1"/>
              <a:t>SibSp</a:t>
            </a:r>
            <a:r>
              <a:rPr lang="en-US" b="1" dirty="0"/>
              <a:t> (Siblings/Spouses)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Survival seems higher when </a:t>
            </a:r>
            <a:r>
              <a:rPr lang="en-US" dirty="0" err="1"/>
              <a:t>SibSp</a:t>
            </a:r>
            <a:r>
              <a:rPr lang="en-US" dirty="0"/>
              <a:t> is 1–2.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few passengers with high </a:t>
            </a:r>
            <a:r>
              <a:rPr lang="en-US" dirty="0" err="1"/>
              <a:t>SibSp</a:t>
            </a:r>
            <a:r>
              <a:rPr lang="en-US" dirty="0"/>
              <a:t> survived.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5. Parch (Parents/Children)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Those with </a:t>
            </a:r>
            <a:r>
              <a:rPr lang="en-US" b="1" dirty="0"/>
              <a:t>small family sizes</a:t>
            </a:r>
            <a:r>
              <a:rPr lang="en-US" dirty="0"/>
              <a:t> (Parch = 1 or 2) had better survival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Extremely high Parch values were rare and did not correlate strongly with survival.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6. Fare vs </a:t>
            </a:r>
            <a:r>
              <a:rPr lang="en-US" b="1" dirty="0" err="1"/>
              <a:t>Pclass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Expected positive correlation — </a:t>
            </a:r>
            <a:r>
              <a:rPr lang="en-US" b="1" dirty="0"/>
              <a:t>higher classes had higher fares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Confirms the socio-economic influence on survival.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AC6570-79BB-EFC0-523B-5B376988E87B}"/>
              </a:ext>
            </a:extLst>
          </p:cNvPr>
          <p:cNvSpPr/>
          <p:nvPr/>
        </p:nvSpPr>
        <p:spPr>
          <a:xfrm>
            <a:off x="223818" y="105554"/>
            <a:ext cx="10245112" cy="923330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38100">
                  <a:noFill/>
                </a:ln>
                <a:solidFill>
                  <a:schemeClr val="bg1">
                    <a:lumMod val="95000"/>
                  </a:schemeClr>
                </a:solidFill>
              </a:rPr>
              <a:t>Observations from the </a:t>
            </a:r>
            <a:r>
              <a:rPr lang="en-US" sz="5400" b="1" dirty="0" err="1">
                <a:ln w="38100">
                  <a:noFill/>
                </a:ln>
                <a:solidFill>
                  <a:schemeClr val="bg1">
                    <a:lumMod val="95000"/>
                  </a:schemeClr>
                </a:solidFill>
              </a:rPr>
              <a:t>Pairplot</a:t>
            </a:r>
            <a:endParaRPr lang="en-US" sz="5400" b="1" cap="none" spc="0" dirty="0">
              <a:ln w="38100">
                <a:noFill/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DA3F0-33FF-A10A-C6D6-BE54DE1B1140}"/>
              </a:ext>
            </a:extLst>
          </p:cNvPr>
          <p:cNvSpPr txBox="1"/>
          <p:nvPr/>
        </p:nvSpPr>
        <p:spPr>
          <a:xfrm>
            <a:off x="461514" y="1166842"/>
            <a:ext cx="484660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</a:t>
            </a:r>
            <a:r>
              <a:rPr lang="en-US" b="1" dirty="0" err="1"/>
              <a:t>Pclass</a:t>
            </a:r>
            <a:r>
              <a:rPr lang="en-US" b="1" dirty="0"/>
              <a:t> vs Survived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More survivors in 1st class</a:t>
            </a:r>
            <a:r>
              <a:rPr lang="en-US" dirty="0"/>
              <a:t> (</a:t>
            </a:r>
            <a:r>
              <a:rPr lang="en-US" dirty="0" err="1"/>
              <a:t>Pclass</a:t>
            </a:r>
            <a:r>
              <a:rPr lang="en-US" dirty="0"/>
              <a:t> =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Passengers in </a:t>
            </a:r>
            <a:r>
              <a:rPr lang="en-US" b="1" dirty="0" err="1"/>
              <a:t>Pclass</a:t>
            </a:r>
            <a:r>
              <a:rPr lang="en-US" b="1" dirty="0"/>
              <a:t> 3 had the highest number of non-survivors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Indicates a </a:t>
            </a:r>
            <a:r>
              <a:rPr lang="en-US" b="1" dirty="0"/>
              <a:t>strong influence of passenger class on survival</a:t>
            </a:r>
            <a:r>
              <a:rPr lang="en-US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2. Age vs Survived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Younger passengers (especially children) had a </a:t>
            </a:r>
            <a:r>
              <a:rPr lang="en-US" b="1" dirty="0"/>
              <a:t>higher chance of survival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older passengers didn’t survive — a trend in both genders.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3. Fare vs Survived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Passengers who paid </a:t>
            </a:r>
            <a:r>
              <a:rPr lang="en-US" b="1" dirty="0"/>
              <a:t>higher fares were more likely to survive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Lower-fare passengers had lower survival rates — correlates with lower </a:t>
            </a:r>
            <a:r>
              <a:rPr lang="en-US" dirty="0" err="1"/>
              <a:t>Pclass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59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2DE8B-2618-5A5E-F411-1B62CF50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084" y="1024123"/>
            <a:ext cx="7671831" cy="48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4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E86DC8-539C-74FE-6DDF-B64DB8FE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79" y="1301988"/>
            <a:ext cx="108895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🎯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Target Variable: Survived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Positively correlated with Fare (0.26):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Passengers who paid higher fares were more likely to survive.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Negatively correlated with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Pclass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(−0.34):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Lower class (higher number) passengers had lower survival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📊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Other Significant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Pclass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vs Fare (−0.55):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Strong inverse correlation — higher class passengers paid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SibSp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vs Parch (0.41):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Families traveling together had similar counts of siblings/spouses and parents/children.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Age shows weak correlations with all other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🧊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Low/Negligible Correlations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PassengerId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essentially uncorrelated with all features (as expected — it's just an identifier).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Age has a mild negative correlation with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SibSp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(-0.31) — possibly younger passengers traveled with siblings.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45A79-10E0-45D0-09A6-9A4D00DACC7A}"/>
              </a:ext>
            </a:extLst>
          </p:cNvPr>
          <p:cNvSpPr/>
          <p:nvPr/>
        </p:nvSpPr>
        <p:spPr>
          <a:xfrm>
            <a:off x="114550" y="214822"/>
            <a:ext cx="11915441" cy="769441"/>
          </a:xfrm>
          <a:prstGeom prst="rect">
            <a:avLst/>
          </a:prstGeom>
          <a:solidFill>
            <a:schemeClr val="accent1"/>
          </a:solidFill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Observations from the Correlation Heatmap</a:t>
            </a:r>
          </a:p>
        </p:txBody>
      </p:sp>
    </p:spTree>
    <p:extLst>
      <p:ext uri="{BB962C8B-B14F-4D97-AF65-F5344CB8AC3E}">
        <p14:creationId xmlns:p14="http://schemas.microsoft.com/office/powerpoint/2010/main" val="231858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579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SemiBold</vt:lpstr>
      <vt:lpstr>Century Gothic</vt:lpstr>
      <vt:lpstr>Gill Sans MT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Findings 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Sherin Samuel</dc:creator>
  <cp:lastModifiedBy>Sherin Samuel</cp:lastModifiedBy>
  <cp:revision>2</cp:revision>
  <dcterms:created xsi:type="dcterms:W3CDTF">2025-04-14T06:35:22Z</dcterms:created>
  <dcterms:modified xsi:type="dcterms:W3CDTF">2025-04-14T07:16:34Z</dcterms:modified>
</cp:coreProperties>
</file>