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30736-E1D5-41D3-A174-5B716380CCA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0A4AB2-4BB5-42E3-AAE6-CE256DD7DCBB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Order Status</a:t>
          </a:r>
          <a:endParaRPr lang="en-IN" dirty="0"/>
        </a:p>
      </dgm:t>
    </dgm:pt>
    <dgm:pt modelId="{F85890F1-4D81-492F-83D4-42CB2598C276}" type="parTrans" cxnId="{94E16F58-83C1-4C03-9CFF-6C7B8A73D107}">
      <dgm:prSet/>
      <dgm:spPr/>
      <dgm:t>
        <a:bodyPr/>
        <a:lstStyle/>
        <a:p>
          <a:endParaRPr lang="en-IN"/>
        </a:p>
      </dgm:t>
    </dgm:pt>
    <dgm:pt modelId="{380988D9-3B46-403B-BF53-471F45FE0C87}" type="sibTrans" cxnId="{94E16F58-83C1-4C03-9CFF-6C7B8A73D107}">
      <dgm:prSet/>
      <dgm:spPr/>
      <dgm:t>
        <a:bodyPr/>
        <a:lstStyle/>
        <a:p>
          <a:endParaRPr lang="en-IN"/>
        </a:p>
      </dgm:t>
    </dgm:pt>
    <dgm:pt modelId="{D2E686D5-A8E7-4E09-8EC0-0FE3B0C3941A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Payment </a:t>
          </a:r>
          <a:r>
            <a:rPr kumimoji="0" lang="en-US" alt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Mehods</a:t>
          </a:r>
          <a:endParaRPr lang="en-IN" dirty="0"/>
        </a:p>
      </dgm:t>
    </dgm:pt>
    <dgm:pt modelId="{C9FCF8CC-4B05-4F5F-A93A-4ABC41FDCF3E}" type="parTrans" cxnId="{291265A5-3D1A-4B18-B355-61E6374EECBA}">
      <dgm:prSet/>
      <dgm:spPr/>
      <dgm:t>
        <a:bodyPr/>
        <a:lstStyle/>
        <a:p>
          <a:endParaRPr lang="en-IN"/>
        </a:p>
      </dgm:t>
    </dgm:pt>
    <dgm:pt modelId="{B646E81F-369B-4D8D-AE90-1C16413BC709}" type="sibTrans" cxnId="{291265A5-3D1A-4B18-B355-61E6374EECBA}">
      <dgm:prSet/>
      <dgm:spPr/>
      <dgm:t>
        <a:bodyPr/>
        <a:lstStyle/>
        <a:p>
          <a:endParaRPr lang="en-IN"/>
        </a:p>
      </dgm:t>
    </dgm:pt>
    <dgm:pt modelId="{BCF6909D-BAF0-41DD-8062-2EE30A8D2F03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Customer Locations</a:t>
          </a:r>
          <a:endParaRPr lang="en-IN" dirty="0"/>
        </a:p>
      </dgm:t>
    </dgm:pt>
    <dgm:pt modelId="{07AE921F-0DAF-4C6B-9D77-FEEF7D914997}" type="parTrans" cxnId="{17EC553B-9F00-4024-974A-60881C01CB8C}">
      <dgm:prSet/>
      <dgm:spPr/>
      <dgm:t>
        <a:bodyPr/>
        <a:lstStyle/>
        <a:p>
          <a:endParaRPr lang="en-IN"/>
        </a:p>
      </dgm:t>
    </dgm:pt>
    <dgm:pt modelId="{2F9C7118-208F-4D8B-A33E-F356126F34E6}" type="sibTrans" cxnId="{17EC553B-9F00-4024-974A-60881C01CB8C}">
      <dgm:prSet/>
      <dgm:spPr/>
      <dgm:t>
        <a:bodyPr/>
        <a:lstStyle/>
        <a:p>
          <a:endParaRPr lang="en-IN"/>
        </a:p>
      </dgm:t>
    </dgm:pt>
    <dgm:pt modelId="{E2EE4854-5463-4BAB-ADD7-723F47E89CA7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Product Categories</a:t>
          </a:r>
          <a:endParaRPr lang="en-IN" dirty="0"/>
        </a:p>
      </dgm:t>
    </dgm:pt>
    <dgm:pt modelId="{714BFF5E-F70F-4B62-942D-909B955AF849}" type="parTrans" cxnId="{242715DE-1102-49FA-8592-33D3327DA541}">
      <dgm:prSet/>
      <dgm:spPr/>
      <dgm:t>
        <a:bodyPr/>
        <a:lstStyle/>
        <a:p>
          <a:endParaRPr lang="en-IN"/>
        </a:p>
      </dgm:t>
    </dgm:pt>
    <dgm:pt modelId="{69155A86-099E-458C-9FFC-686AF715CEFE}" type="sibTrans" cxnId="{242715DE-1102-49FA-8592-33D3327DA541}">
      <dgm:prSet/>
      <dgm:spPr/>
      <dgm:t>
        <a:bodyPr/>
        <a:lstStyle/>
        <a:p>
          <a:endParaRPr lang="en-IN"/>
        </a:p>
      </dgm:t>
    </dgm:pt>
    <dgm:pt modelId="{211CAC7F-65CC-450E-AAAD-B68F9EF954BC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Order Quantities and Sales Revenue</a:t>
          </a:r>
          <a:endParaRPr lang="en-IN" dirty="0"/>
        </a:p>
      </dgm:t>
    </dgm:pt>
    <dgm:pt modelId="{FC45D630-BDF7-4AF6-B554-145D2D6D1C54}" type="parTrans" cxnId="{07AD4949-1BA1-4E15-AD90-D53578101B93}">
      <dgm:prSet/>
      <dgm:spPr/>
      <dgm:t>
        <a:bodyPr/>
        <a:lstStyle/>
        <a:p>
          <a:endParaRPr lang="en-IN"/>
        </a:p>
      </dgm:t>
    </dgm:pt>
    <dgm:pt modelId="{17E00285-05D3-4D70-9D30-6F4E32B05234}" type="sibTrans" cxnId="{07AD4949-1BA1-4E15-AD90-D53578101B93}">
      <dgm:prSet/>
      <dgm:spPr/>
      <dgm:t>
        <a:bodyPr/>
        <a:lstStyle/>
        <a:p>
          <a:endParaRPr lang="en-IN"/>
        </a:p>
      </dgm:t>
    </dgm:pt>
    <dgm:pt modelId="{1B56BA24-780D-4E17-AA12-495A41589F5E}" type="pres">
      <dgm:prSet presAssocID="{5CC30736-E1D5-41D3-A174-5B716380CCAF}" presName="Name0" presStyleCnt="0">
        <dgm:presLayoutVars>
          <dgm:chMax val="7"/>
          <dgm:dir/>
          <dgm:resizeHandles val="exact"/>
        </dgm:presLayoutVars>
      </dgm:prSet>
      <dgm:spPr/>
    </dgm:pt>
    <dgm:pt modelId="{A510FBFE-74C7-477D-874E-C02E4F13FAA4}" type="pres">
      <dgm:prSet presAssocID="{5CC30736-E1D5-41D3-A174-5B716380CCAF}" presName="ellipse1" presStyleLbl="vennNode1" presStyleIdx="0" presStyleCnt="5">
        <dgm:presLayoutVars>
          <dgm:bulletEnabled val="1"/>
        </dgm:presLayoutVars>
      </dgm:prSet>
      <dgm:spPr/>
    </dgm:pt>
    <dgm:pt modelId="{4C09B97A-0AA5-4A61-8EDD-86538AEC9B8D}" type="pres">
      <dgm:prSet presAssocID="{5CC30736-E1D5-41D3-A174-5B716380CCAF}" presName="ellipse2" presStyleLbl="vennNode1" presStyleIdx="1" presStyleCnt="5">
        <dgm:presLayoutVars>
          <dgm:bulletEnabled val="1"/>
        </dgm:presLayoutVars>
      </dgm:prSet>
      <dgm:spPr/>
    </dgm:pt>
    <dgm:pt modelId="{36A5FF5B-9D42-43E9-AE61-1928017FED68}" type="pres">
      <dgm:prSet presAssocID="{5CC30736-E1D5-41D3-A174-5B716380CCAF}" presName="ellipse3" presStyleLbl="vennNode1" presStyleIdx="2" presStyleCnt="5">
        <dgm:presLayoutVars>
          <dgm:bulletEnabled val="1"/>
        </dgm:presLayoutVars>
      </dgm:prSet>
      <dgm:spPr/>
    </dgm:pt>
    <dgm:pt modelId="{98B5EBDE-35EF-44C7-81BC-2DBB6ACB905B}" type="pres">
      <dgm:prSet presAssocID="{5CC30736-E1D5-41D3-A174-5B716380CCAF}" presName="ellipse4" presStyleLbl="vennNode1" presStyleIdx="3" presStyleCnt="5">
        <dgm:presLayoutVars>
          <dgm:bulletEnabled val="1"/>
        </dgm:presLayoutVars>
      </dgm:prSet>
      <dgm:spPr/>
    </dgm:pt>
    <dgm:pt modelId="{55CA9587-4A2B-48CC-B5D7-3A69D792EFF8}" type="pres">
      <dgm:prSet presAssocID="{5CC30736-E1D5-41D3-A174-5B716380CCAF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5D668F0F-1F62-4CE4-BCA3-6DF6423708A6}" type="presOf" srcId="{BCF6909D-BAF0-41DD-8062-2EE30A8D2F03}" destId="{98B5EBDE-35EF-44C7-81BC-2DBB6ACB905B}" srcOrd="0" destOrd="0" presId="urn:microsoft.com/office/officeart/2005/8/layout/rings+Icon"/>
    <dgm:cxn modelId="{FECA4128-66CA-4AB5-90AD-731AD4462D41}" type="presOf" srcId="{F70A4AB2-4BB5-42E3-AAE6-CE256DD7DCBB}" destId="{A510FBFE-74C7-477D-874E-C02E4F13FAA4}" srcOrd="0" destOrd="0" presId="urn:microsoft.com/office/officeart/2005/8/layout/rings+Icon"/>
    <dgm:cxn modelId="{E5203837-AB35-4784-8E7A-5CA3F65534B1}" type="presOf" srcId="{D2E686D5-A8E7-4E09-8EC0-0FE3B0C3941A}" destId="{4C09B97A-0AA5-4A61-8EDD-86538AEC9B8D}" srcOrd="0" destOrd="0" presId="urn:microsoft.com/office/officeart/2005/8/layout/rings+Icon"/>
    <dgm:cxn modelId="{7DD8523B-0EBE-4B9D-A9FC-16F0739F9E56}" type="presOf" srcId="{211CAC7F-65CC-450E-AAAD-B68F9EF954BC}" destId="{55CA9587-4A2B-48CC-B5D7-3A69D792EFF8}" srcOrd="0" destOrd="0" presId="urn:microsoft.com/office/officeart/2005/8/layout/rings+Icon"/>
    <dgm:cxn modelId="{17EC553B-9F00-4024-974A-60881C01CB8C}" srcId="{5CC30736-E1D5-41D3-A174-5B716380CCAF}" destId="{BCF6909D-BAF0-41DD-8062-2EE30A8D2F03}" srcOrd="3" destOrd="0" parTransId="{07AE921F-0DAF-4C6B-9D77-FEEF7D914997}" sibTransId="{2F9C7118-208F-4D8B-A33E-F356126F34E6}"/>
    <dgm:cxn modelId="{07AD4949-1BA1-4E15-AD90-D53578101B93}" srcId="{5CC30736-E1D5-41D3-A174-5B716380CCAF}" destId="{211CAC7F-65CC-450E-AAAD-B68F9EF954BC}" srcOrd="4" destOrd="0" parTransId="{FC45D630-BDF7-4AF6-B554-145D2D6D1C54}" sibTransId="{17E00285-05D3-4D70-9D30-6F4E32B05234}"/>
    <dgm:cxn modelId="{94E16F58-83C1-4C03-9CFF-6C7B8A73D107}" srcId="{5CC30736-E1D5-41D3-A174-5B716380CCAF}" destId="{F70A4AB2-4BB5-42E3-AAE6-CE256DD7DCBB}" srcOrd="0" destOrd="0" parTransId="{F85890F1-4D81-492F-83D4-42CB2598C276}" sibTransId="{380988D9-3B46-403B-BF53-471F45FE0C87}"/>
    <dgm:cxn modelId="{291265A5-3D1A-4B18-B355-61E6374EECBA}" srcId="{5CC30736-E1D5-41D3-A174-5B716380CCAF}" destId="{D2E686D5-A8E7-4E09-8EC0-0FE3B0C3941A}" srcOrd="1" destOrd="0" parTransId="{C9FCF8CC-4B05-4F5F-A93A-4ABC41FDCF3E}" sibTransId="{B646E81F-369B-4D8D-AE90-1C16413BC709}"/>
    <dgm:cxn modelId="{829D3EBF-C9E6-4D36-A172-AE1393F841AB}" type="presOf" srcId="{5CC30736-E1D5-41D3-A174-5B716380CCAF}" destId="{1B56BA24-780D-4E17-AA12-495A41589F5E}" srcOrd="0" destOrd="0" presId="urn:microsoft.com/office/officeart/2005/8/layout/rings+Icon"/>
    <dgm:cxn modelId="{242715DE-1102-49FA-8592-33D3327DA541}" srcId="{5CC30736-E1D5-41D3-A174-5B716380CCAF}" destId="{E2EE4854-5463-4BAB-ADD7-723F47E89CA7}" srcOrd="2" destOrd="0" parTransId="{714BFF5E-F70F-4B62-942D-909B955AF849}" sibTransId="{69155A86-099E-458C-9FFC-686AF715CEFE}"/>
    <dgm:cxn modelId="{897FF0E2-C578-4B27-BCDD-993B2BB786F4}" type="presOf" srcId="{E2EE4854-5463-4BAB-ADD7-723F47E89CA7}" destId="{36A5FF5B-9D42-43E9-AE61-1928017FED68}" srcOrd="0" destOrd="0" presId="urn:microsoft.com/office/officeart/2005/8/layout/rings+Icon"/>
    <dgm:cxn modelId="{ACD4A173-61DD-468D-881E-911AD2AB3C03}" type="presParOf" srcId="{1B56BA24-780D-4E17-AA12-495A41589F5E}" destId="{A510FBFE-74C7-477D-874E-C02E4F13FAA4}" srcOrd="0" destOrd="0" presId="urn:microsoft.com/office/officeart/2005/8/layout/rings+Icon"/>
    <dgm:cxn modelId="{E68D33D5-C99F-43C0-AA2B-7125F2BCA9D7}" type="presParOf" srcId="{1B56BA24-780D-4E17-AA12-495A41589F5E}" destId="{4C09B97A-0AA5-4A61-8EDD-86538AEC9B8D}" srcOrd="1" destOrd="0" presId="urn:microsoft.com/office/officeart/2005/8/layout/rings+Icon"/>
    <dgm:cxn modelId="{ED2059B1-69EF-45A1-9CDC-034BF58BB950}" type="presParOf" srcId="{1B56BA24-780D-4E17-AA12-495A41589F5E}" destId="{36A5FF5B-9D42-43E9-AE61-1928017FED68}" srcOrd="2" destOrd="0" presId="urn:microsoft.com/office/officeart/2005/8/layout/rings+Icon"/>
    <dgm:cxn modelId="{CA14C1E9-A032-4946-B92B-151EDDB8EE0A}" type="presParOf" srcId="{1B56BA24-780D-4E17-AA12-495A41589F5E}" destId="{98B5EBDE-35EF-44C7-81BC-2DBB6ACB905B}" srcOrd="3" destOrd="0" presId="urn:microsoft.com/office/officeart/2005/8/layout/rings+Icon"/>
    <dgm:cxn modelId="{0687F9A4-C851-4081-8312-C00665A0E9CF}" type="presParOf" srcId="{1B56BA24-780D-4E17-AA12-495A41589F5E}" destId="{55CA9587-4A2B-48CC-B5D7-3A69D792EFF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65E22-ABF4-4161-88B3-FD008829CCC3}" type="doc">
      <dgm:prSet loTypeId="urn:microsoft.com/office/officeart/2005/8/layout/arrow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53A142-F6AA-4107-8218-AD8409F039E3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Total Orders</a:t>
          </a:r>
          <a:endParaRPr lang="en-IN" dirty="0"/>
        </a:p>
      </dgm:t>
    </dgm:pt>
    <dgm:pt modelId="{56294596-94D0-4B2F-871D-A6B16B291DDD}" type="parTrans" cxnId="{95D17516-E209-4233-A73F-5C382A686D98}">
      <dgm:prSet/>
      <dgm:spPr/>
      <dgm:t>
        <a:bodyPr/>
        <a:lstStyle/>
        <a:p>
          <a:endParaRPr lang="en-IN"/>
        </a:p>
      </dgm:t>
    </dgm:pt>
    <dgm:pt modelId="{747C814E-6F24-4F4E-A459-02A53B519738}" type="sibTrans" cxnId="{95D17516-E209-4233-A73F-5C382A686D98}">
      <dgm:prSet/>
      <dgm:spPr/>
      <dgm:t>
        <a:bodyPr/>
        <a:lstStyle/>
        <a:p>
          <a:endParaRPr lang="en-IN"/>
        </a:p>
      </dgm:t>
    </dgm:pt>
    <dgm:pt modelId="{925272A7-3057-4CC6-9254-29A95B521015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120</a:t>
          </a:r>
          <a:endParaRPr lang="en-IN" b="1" dirty="0"/>
        </a:p>
      </dgm:t>
    </dgm:pt>
    <dgm:pt modelId="{81094ECE-674F-4DF2-9F1B-1C87954DB0F1}" type="parTrans" cxnId="{7444DE83-90DE-46B5-8A66-78067E491F68}">
      <dgm:prSet/>
      <dgm:spPr/>
      <dgm:t>
        <a:bodyPr/>
        <a:lstStyle/>
        <a:p>
          <a:endParaRPr lang="en-IN"/>
        </a:p>
      </dgm:t>
    </dgm:pt>
    <dgm:pt modelId="{5DE94802-0254-4B72-BF90-EBFECACC2F82}" type="sibTrans" cxnId="{7444DE83-90DE-46B5-8A66-78067E491F68}">
      <dgm:prSet/>
      <dgm:spPr/>
      <dgm:t>
        <a:bodyPr/>
        <a:lstStyle/>
        <a:p>
          <a:endParaRPr lang="en-IN"/>
        </a:p>
      </dgm:t>
    </dgm:pt>
    <dgm:pt modelId="{C747569D-0C57-4519-B734-894B88055486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Unique Customers</a:t>
          </a:r>
          <a:endParaRPr lang="en-IN" dirty="0"/>
        </a:p>
      </dgm:t>
    </dgm:pt>
    <dgm:pt modelId="{7D5F3FF1-BB78-43D9-9CC4-4CE8F3127660}" type="parTrans" cxnId="{953C14FA-528F-4062-BEEB-319C4E533907}">
      <dgm:prSet/>
      <dgm:spPr/>
      <dgm:t>
        <a:bodyPr/>
        <a:lstStyle/>
        <a:p>
          <a:endParaRPr lang="en-IN"/>
        </a:p>
      </dgm:t>
    </dgm:pt>
    <dgm:pt modelId="{32BB9A54-CA30-4DB5-9F6A-A9CC295440D7}" type="sibTrans" cxnId="{953C14FA-528F-4062-BEEB-319C4E533907}">
      <dgm:prSet/>
      <dgm:spPr/>
      <dgm:t>
        <a:bodyPr/>
        <a:lstStyle/>
        <a:p>
          <a:endParaRPr lang="en-IN"/>
        </a:p>
      </dgm:t>
    </dgm:pt>
    <dgm:pt modelId="{98E3F974-F6EF-4913-BF34-35DB1B14ECA3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15</a:t>
          </a:r>
          <a:endParaRPr lang="en-IN" dirty="0"/>
        </a:p>
      </dgm:t>
    </dgm:pt>
    <dgm:pt modelId="{03CBC96B-D80C-482B-A590-B5DF69190E27}" type="parTrans" cxnId="{771EFB1D-DBF6-49E4-82E3-B230CF711E9D}">
      <dgm:prSet/>
      <dgm:spPr/>
      <dgm:t>
        <a:bodyPr/>
        <a:lstStyle/>
        <a:p>
          <a:endParaRPr lang="en-IN"/>
        </a:p>
      </dgm:t>
    </dgm:pt>
    <dgm:pt modelId="{72D3CE63-DBD7-4411-8131-E93E836163CA}" type="sibTrans" cxnId="{771EFB1D-DBF6-49E4-82E3-B230CF711E9D}">
      <dgm:prSet/>
      <dgm:spPr/>
      <dgm:t>
        <a:bodyPr/>
        <a:lstStyle/>
        <a:p>
          <a:endParaRPr lang="en-IN"/>
        </a:p>
      </dgm:t>
    </dgm:pt>
    <dgm:pt modelId="{AD187031-C05E-4091-B199-7CB2B09B5C18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Time Period Covered</a:t>
          </a:r>
          <a:endParaRPr lang="en-IN" dirty="0"/>
        </a:p>
      </dgm:t>
    </dgm:pt>
    <dgm:pt modelId="{34B92567-FFAB-44E6-A630-B10A53C8ED02}" type="parTrans" cxnId="{97B2A905-3BD9-454C-B330-B637AB96B8C3}">
      <dgm:prSet/>
      <dgm:spPr/>
      <dgm:t>
        <a:bodyPr/>
        <a:lstStyle/>
        <a:p>
          <a:endParaRPr lang="en-IN"/>
        </a:p>
      </dgm:t>
    </dgm:pt>
    <dgm:pt modelId="{FC0FFCE5-E9A5-47C1-9C8A-F63BDDCBDDA8}" type="sibTrans" cxnId="{97B2A905-3BD9-454C-B330-B637AB96B8C3}">
      <dgm:prSet/>
      <dgm:spPr/>
      <dgm:t>
        <a:bodyPr/>
        <a:lstStyle/>
        <a:p>
          <a:endParaRPr lang="en-IN"/>
        </a:p>
      </dgm:t>
    </dgm:pt>
    <dgm:pt modelId="{47F27948-94A4-465C-A7F6-60E65111E2FA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February 25, 2025 – April 1, 2025</a:t>
          </a:r>
          <a:endParaRPr lang="en-IN" dirty="0"/>
        </a:p>
      </dgm:t>
    </dgm:pt>
    <dgm:pt modelId="{5910A161-3D77-48F4-94D8-8056CBED0791}" type="parTrans" cxnId="{174F9864-ECB1-465F-94CF-BADDA6DA8B51}">
      <dgm:prSet/>
      <dgm:spPr/>
      <dgm:t>
        <a:bodyPr/>
        <a:lstStyle/>
        <a:p>
          <a:endParaRPr lang="en-IN"/>
        </a:p>
      </dgm:t>
    </dgm:pt>
    <dgm:pt modelId="{37585AB2-745B-4CF0-9588-71C6B8A590EC}" type="sibTrans" cxnId="{174F9864-ECB1-465F-94CF-BADDA6DA8B51}">
      <dgm:prSet/>
      <dgm:spPr/>
      <dgm:t>
        <a:bodyPr/>
        <a:lstStyle/>
        <a:p>
          <a:endParaRPr lang="en-IN"/>
        </a:p>
      </dgm:t>
    </dgm:pt>
    <dgm:pt modelId="{B9ED6D32-CE72-47E0-8DAF-09D45D70E4C6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Unique Products</a:t>
          </a:r>
          <a:endParaRPr lang="en-IN" dirty="0"/>
        </a:p>
      </dgm:t>
    </dgm:pt>
    <dgm:pt modelId="{5A0E68A9-160F-4E63-934C-F2ADCC3F2620}" type="parTrans" cxnId="{77C9AA7E-328C-4BA4-A0DD-2950444C36C8}">
      <dgm:prSet/>
      <dgm:spPr/>
      <dgm:t>
        <a:bodyPr/>
        <a:lstStyle/>
        <a:p>
          <a:endParaRPr lang="en-IN"/>
        </a:p>
      </dgm:t>
    </dgm:pt>
    <dgm:pt modelId="{270923E4-3756-4070-999A-5909CD7052B7}" type="sibTrans" cxnId="{77C9AA7E-328C-4BA4-A0DD-2950444C36C8}">
      <dgm:prSet/>
      <dgm:spPr/>
      <dgm:t>
        <a:bodyPr/>
        <a:lstStyle/>
        <a:p>
          <a:endParaRPr lang="en-IN"/>
        </a:p>
      </dgm:t>
    </dgm:pt>
    <dgm:pt modelId="{5E1613E2-D728-4558-AE1C-ABDD142A3B14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10</a:t>
          </a:r>
          <a:endParaRPr lang="en-IN" dirty="0"/>
        </a:p>
      </dgm:t>
    </dgm:pt>
    <dgm:pt modelId="{47C8737B-CD50-4F61-92AD-C3F5B185353E}" type="parTrans" cxnId="{ACE0150C-F6A2-47AA-BC8C-11C2B0370EAB}">
      <dgm:prSet/>
      <dgm:spPr/>
      <dgm:t>
        <a:bodyPr/>
        <a:lstStyle/>
        <a:p>
          <a:endParaRPr lang="en-IN"/>
        </a:p>
      </dgm:t>
    </dgm:pt>
    <dgm:pt modelId="{BA94A564-602B-4D4A-8A54-13C689B09A44}" type="sibTrans" cxnId="{ACE0150C-F6A2-47AA-BC8C-11C2B0370EAB}">
      <dgm:prSet/>
      <dgm:spPr/>
      <dgm:t>
        <a:bodyPr/>
        <a:lstStyle/>
        <a:p>
          <a:endParaRPr lang="en-IN"/>
        </a:p>
      </dgm:t>
    </dgm:pt>
    <dgm:pt modelId="{4980E1C4-851E-42CD-A0AC-B1470CC4C955}" type="pres">
      <dgm:prSet presAssocID="{74D65E22-ABF4-4161-88B3-FD008829CCC3}" presName="cycle" presStyleCnt="0">
        <dgm:presLayoutVars>
          <dgm:dir/>
          <dgm:resizeHandles val="exact"/>
        </dgm:presLayoutVars>
      </dgm:prSet>
      <dgm:spPr/>
    </dgm:pt>
    <dgm:pt modelId="{66F5E369-A303-4A7D-B021-0C4CDFB9CF5E}" type="pres">
      <dgm:prSet presAssocID="{7853A142-F6AA-4107-8218-AD8409F039E3}" presName="arrow" presStyleLbl="node1" presStyleIdx="0" presStyleCnt="4">
        <dgm:presLayoutVars>
          <dgm:bulletEnabled val="1"/>
        </dgm:presLayoutVars>
      </dgm:prSet>
      <dgm:spPr/>
    </dgm:pt>
    <dgm:pt modelId="{D8B106F3-2952-4CF0-B1D8-2896B8B32860}" type="pres">
      <dgm:prSet presAssocID="{C747569D-0C57-4519-B734-894B88055486}" presName="arrow" presStyleLbl="node1" presStyleIdx="1" presStyleCnt="4">
        <dgm:presLayoutVars>
          <dgm:bulletEnabled val="1"/>
        </dgm:presLayoutVars>
      </dgm:prSet>
      <dgm:spPr/>
    </dgm:pt>
    <dgm:pt modelId="{C3816A91-3CD3-4C96-842B-4D32FBBE1002}" type="pres">
      <dgm:prSet presAssocID="{AD187031-C05E-4091-B199-7CB2B09B5C18}" presName="arrow" presStyleLbl="node1" presStyleIdx="2" presStyleCnt="4">
        <dgm:presLayoutVars>
          <dgm:bulletEnabled val="1"/>
        </dgm:presLayoutVars>
      </dgm:prSet>
      <dgm:spPr/>
    </dgm:pt>
    <dgm:pt modelId="{472589FF-6538-438D-8AF3-593A9CF09C25}" type="pres">
      <dgm:prSet presAssocID="{B9ED6D32-CE72-47E0-8DAF-09D45D70E4C6}" presName="arrow" presStyleLbl="node1" presStyleIdx="3" presStyleCnt="4">
        <dgm:presLayoutVars>
          <dgm:bulletEnabled val="1"/>
        </dgm:presLayoutVars>
      </dgm:prSet>
      <dgm:spPr/>
    </dgm:pt>
  </dgm:ptLst>
  <dgm:cxnLst>
    <dgm:cxn modelId="{43225401-CF2D-41C9-AA29-4359CF75582B}" type="presOf" srcId="{98E3F974-F6EF-4913-BF34-35DB1B14ECA3}" destId="{D8B106F3-2952-4CF0-B1D8-2896B8B32860}" srcOrd="0" destOrd="1" presId="urn:microsoft.com/office/officeart/2005/8/layout/arrow1"/>
    <dgm:cxn modelId="{97B2A905-3BD9-454C-B330-B637AB96B8C3}" srcId="{74D65E22-ABF4-4161-88B3-FD008829CCC3}" destId="{AD187031-C05E-4091-B199-7CB2B09B5C18}" srcOrd="2" destOrd="0" parTransId="{34B92567-FFAB-44E6-A630-B10A53C8ED02}" sibTransId="{FC0FFCE5-E9A5-47C1-9C8A-F63BDDCBDDA8}"/>
    <dgm:cxn modelId="{4DDD9908-608C-4572-BA0B-208CECCED965}" type="presOf" srcId="{47F27948-94A4-465C-A7F6-60E65111E2FA}" destId="{C3816A91-3CD3-4C96-842B-4D32FBBE1002}" srcOrd="0" destOrd="1" presId="urn:microsoft.com/office/officeart/2005/8/layout/arrow1"/>
    <dgm:cxn modelId="{ACE0150C-F6A2-47AA-BC8C-11C2B0370EAB}" srcId="{B9ED6D32-CE72-47E0-8DAF-09D45D70E4C6}" destId="{5E1613E2-D728-4558-AE1C-ABDD142A3B14}" srcOrd="0" destOrd="0" parTransId="{47C8737B-CD50-4F61-92AD-C3F5B185353E}" sibTransId="{BA94A564-602B-4D4A-8A54-13C689B09A44}"/>
    <dgm:cxn modelId="{5B3B360D-DCA1-4B09-89D3-758BAB24963F}" type="presOf" srcId="{7853A142-F6AA-4107-8218-AD8409F039E3}" destId="{66F5E369-A303-4A7D-B021-0C4CDFB9CF5E}" srcOrd="0" destOrd="0" presId="urn:microsoft.com/office/officeart/2005/8/layout/arrow1"/>
    <dgm:cxn modelId="{95D17516-E209-4233-A73F-5C382A686D98}" srcId="{74D65E22-ABF4-4161-88B3-FD008829CCC3}" destId="{7853A142-F6AA-4107-8218-AD8409F039E3}" srcOrd="0" destOrd="0" parTransId="{56294596-94D0-4B2F-871D-A6B16B291DDD}" sibTransId="{747C814E-6F24-4F4E-A459-02A53B519738}"/>
    <dgm:cxn modelId="{333DD719-4522-4A04-B315-A60A9F46A36A}" type="presOf" srcId="{C747569D-0C57-4519-B734-894B88055486}" destId="{D8B106F3-2952-4CF0-B1D8-2896B8B32860}" srcOrd="0" destOrd="0" presId="urn:microsoft.com/office/officeart/2005/8/layout/arrow1"/>
    <dgm:cxn modelId="{28D0D819-73F2-435D-8C98-7ACC3F528FB9}" type="presOf" srcId="{AD187031-C05E-4091-B199-7CB2B09B5C18}" destId="{C3816A91-3CD3-4C96-842B-4D32FBBE1002}" srcOrd="0" destOrd="0" presId="urn:microsoft.com/office/officeart/2005/8/layout/arrow1"/>
    <dgm:cxn modelId="{771EFB1D-DBF6-49E4-82E3-B230CF711E9D}" srcId="{C747569D-0C57-4519-B734-894B88055486}" destId="{98E3F974-F6EF-4913-BF34-35DB1B14ECA3}" srcOrd="0" destOrd="0" parTransId="{03CBC96B-D80C-482B-A590-B5DF69190E27}" sibTransId="{72D3CE63-DBD7-4411-8131-E93E836163CA}"/>
    <dgm:cxn modelId="{88894520-2E71-489E-A5DD-5B743272AE8B}" type="presOf" srcId="{5E1613E2-D728-4558-AE1C-ABDD142A3B14}" destId="{472589FF-6538-438D-8AF3-593A9CF09C25}" srcOrd="0" destOrd="1" presId="urn:microsoft.com/office/officeart/2005/8/layout/arrow1"/>
    <dgm:cxn modelId="{174F9864-ECB1-465F-94CF-BADDA6DA8B51}" srcId="{AD187031-C05E-4091-B199-7CB2B09B5C18}" destId="{47F27948-94A4-465C-A7F6-60E65111E2FA}" srcOrd="0" destOrd="0" parTransId="{5910A161-3D77-48F4-94D8-8056CBED0791}" sibTransId="{37585AB2-745B-4CF0-9588-71C6B8A590EC}"/>
    <dgm:cxn modelId="{ADC28045-FA57-4940-9CAA-F14FF90E4E10}" type="presOf" srcId="{74D65E22-ABF4-4161-88B3-FD008829CCC3}" destId="{4980E1C4-851E-42CD-A0AC-B1470CC4C955}" srcOrd="0" destOrd="0" presId="urn:microsoft.com/office/officeart/2005/8/layout/arrow1"/>
    <dgm:cxn modelId="{77C9AA7E-328C-4BA4-A0DD-2950444C36C8}" srcId="{74D65E22-ABF4-4161-88B3-FD008829CCC3}" destId="{B9ED6D32-CE72-47E0-8DAF-09D45D70E4C6}" srcOrd="3" destOrd="0" parTransId="{5A0E68A9-160F-4E63-934C-F2ADCC3F2620}" sibTransId="{270923E4-3756-4070-999A-5909CD7052B7}"/>
    <dgm:cxn modelId="{7444DE83-90DE-46B5-8A66-78067E491F68}" srcId="{7853A142-F6AA-4107-8218-AD8409F039E3}" destId="{925272A7-3057-4CC6-9254-29A95B521015}" srcOrd="0" destOrd="0" parTransId="{81094ECE-674F-4DF2-9F1B-1C87954DB0F1}" sibTransId="{5DE94802-0254-4B72-BF90-EBFECACC2F82}"/>
    <dgm:cxn modelId="{62D6279A-677C-48A5-9E76-BA01DD2EB810}" type="presOf" srcId="{925272A7-3057-4CC6-9254-29A95B521015}" destId="{66F5E369-A303-4A7D-B021-0C4CDFB9CF5E}" srcOrd="0" destOrd="1" presId="urn:microsoft.com/office/officeart/2005/8/layout/arrow1"/>
    <dgm:cxn modelId="{B127B4AB-53EF-41F5-A981-583C2697D6D2}" type="presOf" srcId="{B9ED6D32-CE72-47E0-8DAF-09D45D70E4C6}" destId="{472589FF-6538-438D-8AF3-593A9CF09C25}" srcOrd="0" destOrd="0" presId="urn:microsoft.com/office/officeart/2005/8/layout/arrow1"/>
    <dgm:cxn modelId="{953C14FA-528F-4062-BEEB-319C4E533907}" srcId="{74D65E22-ABF4-4161-88B3-FD008829CCC3}" destId="{C747569D-0C57-4519-B734-894B88055486}" srcOrd="1" destOrd="0" parTransId="{7D5F3FF1-BB78-43D9-9CC4-4CE8F3127660}" sibTransId="{32BB9A54-CA30-4DB5-9F6A-A9CC295440D7}"/>
    <dgm:cxn modelId="{4752B8B0-8DCA-40BB-8FA9-E081F86C3445}" type="presParOf" srcId="{4980E1C4-851E-42CD-A0AC-B1470CC4C955}" destId="{66F5E369-A303-4A7D-B021-0C4CDFB9CF5E}" srcOrd="0" destOrd="0" presId="urn:microsoft.com/office/officeart/2005/8/layout/arrow1"/>
    <dgm:cxn modelId="{74DC1464-C5F4-42AB-B911-9D7C49A633A2}" type="presParOf" srcId="{4980E1C4-851E-42CD-A0AC-B1470CC4C955}" destId="{D8B106F3-2952-4CF0-B1D8-2896B8B32860}" srcOrd="1" destOrd="0" presId="urn:microsoft.com/office/officeart/2005/8/layout/arrow1"/>
    <dgm:cxn modelId="{6A315D2E-8145-498B-8A08-5D98925629E5}" type="presParOf" srcId="{4980E1C4-851E-42CD-A0AC-B1470CC4C955}" destId="{C3816A91-3CD3-4C96-842B-4D32FBBE1002}" srcOrd="2" destOrd="0" presId="urn:microsoft.com/office/officeart/2005/8/layout/arrow1"/>
    <dgm:cxn modelId="{325A15B4-C7CB-4857-BCD1-2EAA2764BB3A}" type="presParOf" srcId="{4980E1C4-851E-42CD-A0AC-B1470CC4C955}" destId="{472589FF-6538-438D-8AF3-593A9CF09C25}" srcOrd="3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065B9-179E-4AEC-BE0F-828D34B6A4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1C8D04-F3D5-4350-85E8-FCA07E1C09D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dirty="0"/>
            <a:t>Total Sales Performance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1" dirty="0"/>
            <a:t>Total Revenue</a:t>
          </a:r>
          <a:r>
            <a:rPr lang="en-US" sz="1100" dirty="0"/>
            <a:t>: ₹6000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b="1" dirty="0"/>
            <a:t>Total Quantity Sold</a:t>
          </a:r>
          <a:r>
            <a:rPr lang="en-US" sz="1100" dirty="0"/>
            <a:t>: 120 units</a:t>
          </a:r>
        </a:p>
        <a:p>
          <a:pPr>
            <a:buFont typeface="Arial" panose="020B0604020202020204" pitchFamily="34" charset="0"/>
            <a:buChar char="•"/>
          </a:pPr>
          <a:r>
            <a:rPr lang="en-US" sz="1100" dirty="0"/>
            <a:t>Peak sales occurred in </a:t>
          </a:r>
          <a:r>
            <a:rPr lang="en-US" sz="1100" b="1" dirty="0"/>
            <a:t>March 2025</a:t>
          </a:r>
          <a:r>
            <a:rPr lang="en-US" sz="1100" dirty="0"/>
            <a:t>, contributing ₹118K.</a:t>
          </a:r>
          <a:endParaRPr lang="en-IN" sz="1100" dirty="0"/>
        </a:p>
      </dgm:t>
    </dgm:pt>
    <dgm:pt modelId="{CFBB9E53-BCB9-4E5D-B070-D179EBC41638}" type="parTrans" cxnId="{5654417D-B76D-43B9-BB4F-487B2D7889CC}">
      <dgm:prSet/>
      <dgm:spPr/>
      <dgm:t>
        <a:bodyPr/>
        <a:lstStyle/>
        <a:p>
          <a:endParaRPr lang="en-IN"/>
        </a:p>
      </dgm:t>
    </dgm:pt>
    <dgm:pt modelId="{72C9F6DD-BA60-490D-A638-5E7B13DA6109}" type="sibTrans" cxnId="{5654417D-B76D-43B9-BB4F-487B2D7889CC}">
      <dgm:prSet/>
      <dgm:spPr/>
      <dgm:t>
        <a:bodyPr/>
        <a:lstStyle/>
        <a:p>
          <a:endParaRPr lang="en-IN"/>
        </a:p>
      </dgm:t>
    </dgm:pt>
    <dgm:pt modelId="{9324720B-B56B-4D86-8FD5-B54981D7EAA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Top Categories by Quantity Sold</a:t>
          </a:r>
        </a:p>
        <a:p>
          <a:pPr>
            <a:buFont typeface="+mj-lt"/>
            <a:buAutoNum type="arabicPeriod"/>
          </a:pPr>
          <a:r>
            <a:rPr lang="en-US" b="1" dirty="0"/>
            <a:t>Electronics</a:t>
          </a:r>
          <a:r>
            <a:rPr lang="en-US" dirty="0"/>
            <a:t> – 190 units</a:t>
          </a:r>
        </a:p>
        <a:p>
          <a:pPr>
            <a:buFont typeface="+mj-lt"/>
            <a:buAutoNum type="arabicPeriod"/>
          </a:pPr>
          <a:r>
            <a:rPr lang="en-US" b="1" dirty="0"/>
            <a:t>Clothing</a:t>
          </a:r>
          <a:r>
            <a:rPr lang="en-US" dirty="0"/>
            <a:t> – 75 units</a:t>
          </a:r>
        </a:p>
        <a:p>
          <a:pPr>
            <a:buFont typeface="+mj-lt"/>
            <a:buAutoNum type="arabicPeriod"/>
          </a:pPr>
          <a:r>
            <a:rPr lang="en-US" b="1" dirty="0"/>
            <a:t>Home Appliances</a:t>
          </a:r>
          <a:br>
            <a:rPr lang="en-US" dirty="0"/>
          </a:br>
          <a:r>
            <a:rPr lang="en-US" i="1" dirty="0"/>
            <a:t>(Other categories: Footwear, Books)</a:t>
          </a:r>
          <a:endParaRPr lang="en-IN" dirty="0"/>
        </a:p>
      </dgm:t>
    </dgm:pt>
    <dgm:pt modelId="{CE7D214A-3FB4-4363-8721-86B31F9041E1}" type="parTrans" cxnId="{7C9B0A1D-95D8-422A-A532-69DC3FFF226B}">
      <dgm:prSet/>
      <dgm:spPr/>
      <dgm:t>
        <a:bodyPr/>
        <a:lstStyle/>
        <a:p>
          <a:endParaRPr lang="en-IN"/>
        </a:p>
      </dgm:t>
    </dgm:pt>
    <dgm:pt modelId="{DBD420EB-9BC1-4E12-914D-4724C0612972}" type="sibTrans" cxnId="{7C9B0A1D-95D8-422A-A532-69DC3FFF226B}">
      <dgm:prSet/>
      <dgm:spPr/>
      <dgm:t>
        <a:bodyPr/>
        <a:lstStyle/>
        <a:p>
          <a:endParaRPr lang="en-IN"/>
        </a:p>
      </dgm:t>
    </dgm:pt>
    <dgm:pt modelId="{5E19CA43-C350-4307-BD99-7B2EC7804E3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Top-Selling Products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Refrigerator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Laptop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Smartphone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Smartwatch</a:t>
          </a:r>
          <a:endParaRPr lang="en-IN" dirty="0"/>
        </a:p>
      </dgm:t>
    </dgm:pt>
    <dgm:pt modelId="{FF72D715-4B7E-435C-80F9-5FB00980BD40}" type="parTrans" cxnId="{4FFBC451-827D-41D9-8A6C-61C3863F4622}">
      <dgm:prSet/>
      <dgm:spPr/>
      <dgm:t>
        <a:bodyPr/>
        <a:lstStyle/>
        <a:p>
          <a:endParaRPr lang="en-IN"/>
        </a:p>
      </dgm:t>
    </dgm:pt>
    <dgm:pt modelId="{A214503F-ADAF-4640-A87A-CBDB74E67A7C}" type="sibTrans" cxnId="{4FFBC451-827D-41D9-8A6C-61C3863F4622}">
      <dgm:prSet/>
      <dgm:spPr/>
      <dgm:t>
        <a:bodyPr/>
        <a:lstStyle/>
        <a:p>
          <a:endParaRPr lang="en-IN"/>
        </a:p>
      </dgm:t>
    </dgm:pt>
    <dgm:pt modelId="{CCC451C8-6235-4F0F-BC0A-3DE2682531F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Regional Sales Highlights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Highest sales concentration in </a:t>
          </a:r>
          <a:r>
            <a:rPr lang="en-US" b="1" dirty="0"/>
            <a:t>North American cities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Notable customer locations: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Boston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Chicago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Dallas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Denver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New York</a:t>
          </a:r>
          <a:endParaRPr lang="en-IN" dirty="0"/>
        </a:p>
      </dgm:t>
    </dgm:pt>
    <dgm:pt modelId="{B1173C0A-267E-4DBD-969F-1F22AA949A74}" type="parTrans" cxnId="{9984C9A3-E35D-4502-A7FE-02D354966944}">
      <dgm:prSet/>
      <dgm:spPr/>
      <dgm:t>
        <a:bodyPr/>
        <a:lstStyle/>
        <a:p>
          <a:endParaRPr lang="en-IN"/>
        </a:p>
      </dgm:t>
    </dgm:pt>
    <dgm:pt modelId="{2DB345E5-ED57-4B68-81D8-336EF63C379C}" type="sibTrans" cxnId="{9984C9A3-E35D-4502-A7FE-02D354966944}">
      <dgm:prSet/>
      <dgm:spPr/>
      <dgm:t>
        <a:bodyPr/>
        <a:lstStyle/>
        <a:p>
          <a:endParaRPr lang="en-IN"/>
        </a:p>
      </dgm:t>
    </dgm:pt>
    <dgm:pt modelId="{391B70E2-A553-4C09-A4F7-55E0C2E1238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Popular Payment Methods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PayPal</a:t>
          </a:r>
          <a:r>
            <a:rPr lang="en-US" dirty="0"/>
            <a:t> – 40 orders (26.32%)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Debit Card</a:t>
          </a:r>
          <a:r>
            <a:rPr lang="en-US" dirty="0"/>
            <a:t> – 32 orders (21.05%)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Credit Card</a:t>
          </a:r>
          <a:r>
            <a:rPr lang="en-US" dirty="0"/>
            <a:t> – 31 orders (20.39%)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Amazon Pay</a:t>
          </a:r>
          <a:r>
            <a:rPr lang="en-US" dirty="0"/>
            <a:t> and </a:t>
          </a:r>
          <a:r>
            <a:rPr lang="en-US" b="1" dirty="0"/>
            <a:t>Gift Cards</a:t>
          </a:r>
          <a:r>
            <a:rPr lang="en-US" dirty="0"/>
            <a:t> also used frequently</a:t>
          </a:r>
          <a:endParaRPr lang="en-IN" dirty="0"/>
        </a:p>
      </dgm:t>
    </dgm:pt>
    <dgm:pt modelId="{CCEF6F09-B6B4-4F72-A082-F07F54E520DA}" type="parTrans" cxnId="{26EE3B72-325F-400B-98A6-A1585B04EE4D}">
      <dgm:prSet/>
      <dgm:spPr/>
      <dgm:t>
        <a:bodyPr/>
        <a:lstStyle/>
        <a:p>
          <a:endParaRPr lang="en-IN"/>
        </a:p>
      </dgm:t>
    </dgm:pt>
    <dgm:pt modelId="{C24DE6D8-7586-44FB-8297-EDC248F6C407}" type="sibTrans" cxnId="{26EE3B72-325F-400B-98A6-A1585B04EE4D}">
      <dgm:prSet/>
      <dgm:spPr/>
      <dgm:t>
        <a:bodyPr/>
        <a:lstStyle/>
        <a:p>
          <a:endParaRPr lang="en-IN"/>
        </a:p>
      </dgm:t>
    </dgm:pt>
    <dgm:pt modelId="{B4AA45C9-FCC0-4F96-9AA7-7356BC9A18CB}" type="pres">
      <dgm:prSet presAssocID="{89A065B9-179E-4AEC-BE0F-828D34B6A4AC}" presName="diagram" presStyleCnt="0">
        <dgm:presLayoutVars>
          <dgm:dir/>
          <dgm:resizeHandles val="exact"/>
        </dgm:presLayoutVars>
      </dgm:prSet>
      <dgm:spPr/>
    </dgm:pt>
    <dgm:pt modelId="{C3B81F97-7CD4-4FBB-A62E-25FF8F9CA723}" type="pres">
      <dgm:prSet presAssocID="{BC1C8D04-F3D5-4350-85E8-FCA07E1C09DB}" presName="node" presStyleLbl="node1" presStyleIdx="0" presStyleCnt="5">
        <dgm:presLayoutVars>
          <dgm:bulletEnabled val="1"/>
        </dgm:presLayoutVars>
      </dgm:prSet>
      <dgm:spPr/>
    </dgm:pt>
    <dgm:pt modelId="{8145B36B-6308-4320-B914-D310F09B3FCF}" type="pres">
      <dgm:prSet presAssocID="{72C9F6DD-BA60-490D-A638-5E7B13DA6109}" presName="sibTrans" presStyleCnt="0"/>
      <dgm:spPr/>
    </dgm:pt>
    <dgm:pt modelId="{66D0A157-E8A7-4477-BE2E-9784D9FFB978}" type="pres">
      <dgm:prSet presAssocID="{9324720B-B56B-4D86-8FD5-B54981D7EAAB}" presName="node" presStyleLbl="node1" presStyleIdx="1" presStyleCnt="5">
        <dgm:presLayoutVars>
          <dgm:bulletEnabled val="1"/>
        </dgm:presLayoutVars>
      </dgm:prSet>
      <dgm:spPr/>
    </dgm:pt>
    <dgm:pt modelId="{1033745F-DE64-464D-99E3-7742B49D28E3}" type="pres">
      <dgm:prSet presAssocID="{DBD420EB-9BC1-4E12-914D-4724C0612972}" presName="sibTrans" presStyleCnt="0"/>
      <dgm:spPr/>
    </dgm:pt>
    <dgm:pt modelId="{49DFBA2F-58DC-4BBD-BF4C-A25FD7E21230}" type="pres">
      <dgm:prSet presAssocID="{5E19CA43-C350-4307-BD99-7B2EC7804E31}" presName="node" presStyleLbl="node1" presStyleIdx="2" presStyleCnt="5">
        <dgm:presLayoutVars>
          <dgm:bulletEnabled val="1"/>
        </dgm:presLayoutVars>
      </dgm:prSet>
      <dgm:spPr/>
    </dgm:pt>
    <dgm:pt modelId="{1542C71E-282E-42B6-8067-A52CCB9EE2AF}" type="pres">
      <dgm:prSet presAssocID="{A214503F-ADAF-4640-A87A-CBDB74E67A7C}" presName="sibTrans" presStyleCnt="0"/>
      <dgm:spPr/>
    </dgm:pt>
    <dgm:pt modelId="{FF6D3789-5503-49E1-881C-37166F9F18B9}" type="pres">
      <dgm:prSet presAssocID="{CCC451C8-6235-4F0F-BC0A-3DE2682531FF}" presName="node" presStyleLbl="node1" presStyleIdx="3" presStyleCnt="5">
        <dgm:presLayoutVars>
          <dgm:bulletEnabled val="1"/>
        </dgm:presLayoutVars>
      </dgm:prSet>
      <dgm:spPr/>
    </dgm:pt>
    <dgm:pt modelId="{6AE242D4-A474-428D-877E-D37DC0712EB9}" type="pres">
      <dgm:prSet presAssocID="{2DB345E5-ED57-4B68-81D8-336EF63C379C}" presName="sibTrans" presStyleCnt="0"/>
      <dgm:spPr/>
    </dgm:pt>
    <dgm:pt modelId="{687C4357-2760-4365-9745-BF464F0ADB35}" type="pres">
      <dgm:prSet presAssocID="{391B70E2-A553-4C09-A4F7-55E0C2E12389}" presName="node" presStyleLbl="node1" presStyleIdx="4" presStyleCnt="5">
        <dgm:presLayoutVars>
          <dgm:bulletEnabled val="1"/>
        </dgm:presLayoutVars>
      </dgm:prSet>
      <dgm:spPr/>
    </dgm:pt>
  </dgm:ptLst>
  <dgm:cxnLst>
    <dgm:cxn modelId="{7C9B0A1D-95D8-422A-A532-69DC3FFF226B}" srcId="{89A065B9-179E-4AEC-BE0F-828D34B6A4AC}" destId="{9324720B-B56B-4D86-8FD5-B54981D7EAAB}" srcOrd="1" destOrd="0" parTransId="{CE7D214A-3FB4-4363-8721-86B31F9041E1}" sibTransId="{DBD420EB-9BC1-4E12-914D-4724C0612972}"/>
    <dgm:cxn modelId="{4FFBC451-827D-41D9-8A6C-61C3863F4622}" srcId="{89A065B9-179E-4AEC-BE0F-828D34B6A4AC}" destId="{5E19CA43-C350-4307-BD99-7B2EC7804E31}" srcOrd="2" destOrd="0" parTransId="{FF72D715-4B7E-435C-80F9-5FB00980BD40}" sibTransId="{A214503F-ADAF-4640-A87A-CBDB74E67A7C}"/>
    <dgm:cxn modelId="{26EE3B72-325F-400B-98A6-A1585B04EE4D}" srcId="{89A065B9-179E-4AEC-BE0F-828D34B6A4AC}" destId="{391B70E2-A553-4C09-A4F7-55E0C2E12389}" srcOrd="4" destOrd="0" parTransId="{CCEF6F09-B6B4-4F72-A082-F07F54E520DA}" sibTransId="{C24DE6D8-7586-44FB-8297-EDC248F6C407}"/>
    <dgm:cxn modelId="{5654417D-B76D-43B9-BB4F-487B2D7889CC}" srcId="{89A065B9-179E-4AEC-BE0F-828D34B6A4AC}" destId="{BC1C8D04-F3D5-4350-85E8-FCA07E1C09DB}" srcOrd="0" destOrd="0" parTransId="{CFBB9E53-BCB9-4E5D-B070-D179EBC41638}" sibTransId="{72C9F6DD-BA60-490D-A638-5E7B13DA6109}"/>
    <dgm:cxn modelId="{9DCFF98A-1C3B-4DB9-9443-C90BC4DF75D9}" type="presOf" srcId="{5E19CA43-C350-4307-BD99-7B2EC7804E31}" destId="{49DFBA2F-58DC-4BBD-BF4C-A25FD7E21230}" srcOrd="0" destOrd="0" presId="urn:microsoft.com/office/officeart/2005/8/layout/default"/>
    <dgm:cxn modelId="{9984C9A3-E35D-4502-A7FE-02D354966944}" srcId="{89A065B9-179E-4AEC-BE0F-828D34B6A4AC}" destId="{CCC451C8-6235-4F0F-BC0A-3DE2682531FF}" srcOrd="3" destOrd="0" parTransId="{B1173C0A-267E-4DBD-969F-1F22AA949A74}" sibTransId="{2DB345E5-ED57-4B68-81D8-336EF63C379C}"/>
    <dgm:cxn modelId="{C47DACAA-C7B8-497F-B7E9-B848D6DF2ED6}" type="presOf" srcId="{BC1C8D04-F3D5-4350-85E8-FCA07E1C09DB}" destId="{C3B81F97-7CD4-4FBB-A62E-25FF8F9CA723}" srcOrd="0" destOrd="0" presId="urn:microsoft.com/office/officeart/2005/8/layout/default"/>
    <dgm:cxn modelId="{23F868CB-5047-4F00-B62A-D60B929C5928}" type="presOf" srcId="{9324720B-B56B-4D86-8FD5-B54981D7EAAB}" destId="{66D0A157-E8A7-4477-BE2E-9784D9FFB978}" srcOrd="0" destOrd="0" presId="urn:microsoft.com/office/officeart/2005/8/layout/default"/>
    <dgm:cxn modelId="{8CFC35D4-55F4-4054-BBC9-A1CCDC097FCB}" type="presOf" srcId="{391B70E2-A553-4C09-A4F7-55E0C2E12389}" destId="{687C4357-2760-4365-9745-BF464F0ADB35}" srcOrd="0" destOrd="0" presId="urn:microsoft.com/office/officeart/2005/8/layout/default"/>
    <dgm:cxn modelId="{1119F6EA-62FD-4858-BEE8-9080082FBA7A}" type="presOf" srcId="{CCC451C8-6235-4F0F-BC0A-3DE2682531FF}" destId="{FF6D3789-5503-49E1-881C-37166F9F18B9}" srcOrd="0" destOrd="0" presId="urn:microsoft.com/office/officeart/2005/8/layout/default"/>
    <dgm:cxn modelId="{C36364FD-6475-4097-ACED-62441C3FB50F}" type="presOf" srcId="{89A065B9-179E-4AEC-BE0F-828D34B6A4AC}" destId="{B4AA45C9-FCC0-4F96-9AA7-7356BC9A18CB}" srcOrd="0" destOrd="0" presId="urn:microsoft.com/office/officeart/2005/8/layout/default"/>
    <dgm:cxn modelId="{854CB16D-6FF9-4F81-A55A-33815BF688C8}" type="presParOf" srcId="{B4AA45C9-FCC0-4F96-9AA7-7356BC9A18CB}" destId="{C3B81F97-7CD4-4FBB-A62E-25FF8F9CA723}" srcOrd="0" destOrd="0" presId="urn:microsoft.com/office/officeart/2005/8/layout/default"/>
    <dgm:cxn modelId="{C109D5FE-19F3-4486-B034-404AA1BDAAEE}" type="presParOf" srcId="{B4AA45C9-FCC0-4F96-9AA7-7356BC9A18CB}" destId="{8145B36B-6308-4320-B914-D310F09B3FCF}" srcOrd="1" destOrd="0" presId="urn:microsoft.com/office/officeart/2005/8/layout/default"/>
    <dgm:cxn modelId="{74932370-B867-4427-86A5-673908CD1826}" type="presParOf" srcId="{B4AA45C9-FCC0-4F96-9AA7-7356BC9A18CB}" destId="{66D0A157-E8A7-4477-BE2E-9784D9FFB978}" srcOrd="2" destOrd="0" presId="urn:microsoft.com/office/officeart/2005/8/layout/default"/>
    <dgm:cxn modelId="{EE905531-ADE6-43C6-A5F1-750ACBD85D47}" type="presParOf" srcId="{B4AA45C9-FCC0-4F96-9AA7-7356BC9A18CB}" destId="{1033745F-DE64-464D-99E3-7742B49D28E3}" srcOrd="3" destOrd="0" presId="urn:microsoft.com/office/officeart/2005/8/layout/default"/>
    <dgm:cxn modelId="{BE816DA9-EB28-4C81-9FBF-06788CA4394D}" type="presParOf" srcId="{B4AA45C9-FCC0-4F96-9AA7-7356BC9A18CB}" destId="{49DFBA2F-58DC-4BBD-BF4C-A25FD7E21230}" srcOrd="4" destOrd="0" presId="urn:microsoft.com/office/officeart/2005/8/layout/default"/>
    <dgm:cxn modelId="{B71BE77D-1428-4241-B5AB-79F026BC4E19}" type="presParOf" srcId="{B4AA45C9-FCC0-4F96-9AA7-7356BC9A18CB}" destId="{1542C71E-282E-42B6-8067-A52CCB9EE2AF}" srcOrd="5" destOrd="0" presId="urn:microsoft.com/office/officeart/2005/8/layout/default"/>
    <dgm:cxn modelId="{FAD0F7BE-9D5A-4863-AB93-B22C342D7033}" type="presParOf" srcId="{B4AA45C9-FCC0-4F96-9AA7-7356BC9A18CB}" destId="{FF6D3789-5503-49E1-881C-37166F9F18B9}" srcOrd="6" destOrd="0" presId="urn:microsoft.com/office/officeart/2005/8/layout/default"/>
    <dgm:cxn modelId="{1B0DAC32-BF87-46AE-B1E0-853B64CC3C3E}" type="presParOf" srcId="{B4AA45C9-FCC0-4F96-9AA7-7356BC9A18CB}" destId="{6AE242D4-A474-428D-877E-D37DC0712EB9}" srcOrd="7" destOrd="0" presId="urn:microsoft.com/office/officeart/2005/8/layout/default"/>
    <dgm:cxn modelId="{500C71B0-93C0-4AA1-82E7-BE50471C71CE}" type="presParOf" srcId="{B4AA45C9-FCC0-4F96-9AA7-7356BC9A18CB}" destId="{687C4357-2760-4365-9745-BF464F0ADB3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0FBFE-74C7-477D-874E-C02E4F13FAA4}">
      <dsp:nvSpPr>
        <dsp:cNvPr id="0" name=""/>
        <dsp:cNvSpPr/>
      </dsp:nvSpPr>
      <dsp:spPr>
        <a:xfrm>
          <a:off x="0" y="631989"/>
          <a:ext cx="2237922" cy="22379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1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Order Status</a:t>
          </a:r>
          <a:endParaRPr lang="en-IN" sz="2100" kern="1200" dirty="0"/>
        </a:p>
      </dsp:txBody>
      <dsp:txXfrm>
        <a:off x="327736" y="959724"/>
        <a:ext cx="1582450" cy="1582446"/>
      </dsp:txXfrm>
    </dsp:sp>
    <dsp:sp modelId="{4C09B97A-0AA5-4A61-8EDD-86538AEC9B8D}">
      <dsp:nvSpPr>
        <dsp:cNvPr id="0" name=""/>
        <dsp:cNvSpPr/>
      </dsp:nvSpPr>
      <dsp:spPr>
        <a:xfrm>
          <a:off x="1150774" y="2124555"/>
          <a:ext cx="2237922" cy="22379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1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Payment </a:t>
          </a:r>
          <a:r>
            <a:rPr kumimoji="0" lang="en-US" altLang="en-US" sz="21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Mehods</a:t>
          </a:r>
          <a:endParaRPr lang="en-IN" sz="2100" kern="1200" dirty="0"/>
        </a:p>
      </dsp:txBody>
      <dsp:txXfrm>
        <a:off x="1478510" y="2452290"/>
        <a:ext cx="1582450" cy="1582446"/>
      </dsp:txXfrm>
    </dsp:sp>
    <dsp:sp modelId="{36A5FF5B-9D42-43E9-AE61-1928017FED68}">
      <dsp:nvSpPr>
        <dsp:cNvPr id="0" name=""/>
        <dsp:cNvSpPr/>
      </dsp:nvSpPr>
      <dsp:spPr>
        <a:xfrm>
          <a:off x="2302234" y="631989"/>
          <a:ext cx="2237922" cy="22379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1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Product Categories</a:t>
          </a:r>
          <a:endParaRPr lang="en-IN" sz="2100" kern="1200" dirty="0"/>
        </a:p>
      </dsp:txBody>
      <dsp:txXfrm>
        <a:off x="2629970" y="959724"/>
        <a:ext cx="1582450" cy="1582446"/>
      </dsp:txXfrm>
    </dsp:sp>
    <dsp:sp modelId="{98B5EBDE-35EF-44C7-81BC-2DBB6ACB905B}">
      <dsp:nvSpPr>
        <dsp:cNvPr id="0" name=""/>
        <dsp:cNvSpPr/>
      </dsp:nvSpPr>
      <dsp:spPr>
        <a:xfrm>
          <a:off x="3453009" y="2124555"/>
          <a:ext cx="2237922" cy="22379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1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Customer Locations</a:t>
          </a:r>
          <a:endParaRPr lang="en-IN" sz="2100" kern="1200" dirty="0"/>
        </a:p>
      </dsp:txBody>
      <dsp:txXfrm>
        <a:off x="3780745" y="2452290"/>
        <a:ext cx="1582450" cy="1582446"/>
      </dsp:txXfrm>
    </dsp:sp>
    <dsp:sp modelId="{55CA9587-4A2B-48CC-B5D7-3A69D792EFF8}">
      <dsp:nvSpPr>
        <dsp:cNvPr id="0" name=""/>
        <dsp:cNvSpPr/>
      </dsp:nvSpPr>
      <dsp:spPr>
        <a:xfrm>
          <a:off x="4603783" y="631989"/>
          <a:ext cx="2237922" cy="22379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Order Quantities and Sales Revenue</a:t>
          </a:r>
          <a:endParaRPr lang="en-IN" sz="2100" kern="1200" dirty="0"/>
        </a:p>
      </dsp:txBody>
      <dsp:txXfrm>
        <a:off x="4931519" y="959724"/>
        <a:ext cx="1582450" cy="158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5E369-A303-4A7D-B021-0C4CDFB9CF5E}">
      <dsp:nvSpPr>
        <dsp:cNvPr id="0" name=""/>
        <dsp:cNvSpPr/>
      </dsp:nvSpPr>
      <dsp:spPr>
        <a:xfrm>
          <a:off x="1391387" y="183549"/>
          <a:ext cx="1846895" cy="18468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Total Orders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1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120</a:t>
          </a:r>
          <a:endParaRPr lang="en-IN" sz="1100" b="1" kern="1200" dirty="0"/>
        </a:p>
      </dsp:txBody>
      <dsp:txXfrm>
        <a:off x="1853111" y="506756"/>
        <a:ext cx="923447" cy="1523688"/>
      </dsp:txXfrm>
    </dsp:sp>
    <dsp:sp modelId="{D8B106F3-2952-4CF0-B1D8-2896B8B32860}">
      <dsp:nvSpPr>
        <dsp:cNvPr id="0" name=""/>
        <dsp:cNvSpPr/>
      </dsp:nvSpPr>
      <dsp:spPr>
        <a:xfrm rot="5400000">
          <a:off x="2781622" y="1573783"/>
          <a:ext cx="1846895" cy="18468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Unique Customers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15</a:t>
          </a:r>
          <a:endParaRPr lang="en-IN" sz="1100" kern="1200" dirty="0"/>
        </a:p>
      </dsp:txBody>
      <dsp:txXfrm rot="-5400000">
        <a:off x="2781623" y="2035507"/>
        <a:ext cx="1523688" cy="923447"/>
      </dsp:txXfrm>
    </dsp:sp>
    <dsp:sp modelId="{C3816A91-3CD3-4C96-842B-4D32FBBE1002}">
      <dsp:nvSpPr>
        <dsp:cNvPr id="0" name=""/>
        <dsp:cNvSpPr/>
      </dsp:nvSpPr>
      <dsp:spPr>
        <a:xfrm rot="10800000">
          <a:off x="1391387" y="2964017"/>
          <a:ext cx="1846895" cy="18468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Time Period Covered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February 25, 2025 – April 1, 2025</a:t>
          </a:r>
          <a:endParaRPr lang="en-IN" sz="1100" kern="1200" dirty="0"/>
        </a:p>
      </dsp:txBody>
      <dsp:txXfrm rot="10800000">
        <a:off x="1853111" y="2964017"/>
        <a:ext cx="923447" cy="1523688"/>
      </dsp:txXfrm>
    </dsp:sp>
    <dsp:sp modelId="{472589FF-6538-438D-8AF3-593A9CF09C25}">
      <dsp:nvSpPr>
        <dsp:cNvPr id="0" name=""/>
        <dsp:cNvSpPr/>
      </dsp:nvSpPr>
      <dsp:spPr>
        <a:xfrm rot="16200000">
          <a:off x="1153" y="1573783"/>
          <a:ext cx="1846895" cy="18468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Unique Products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10</a:t>
          </a:r>
          <a:endParaRPr lang="en-IN" sz="1100" kern="1200" dirty="0"/>
        </a:p>
      </dsp:txBody>
      <dsp:txXfrm rot="5400000">
        <a:off x="324361" y="2035507"/>
        <a:ext cx="1523688" cy="923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1F97-7CD4-4FBB-A62E-25FF8F9CA723}">
      <dsp:nvSpPr>
        <dsp:cNvPr id="0" name=""/>
        <dsp:cNvSpPr/>
      </dsp:nvSpPr>
      <dsp:spPr>
        <a:xfrm>
          <a:off x="0" y="267389"/>
          <a:ext cx="3482462" cy="208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Total Sales Performance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Total Revenue</a:t>
          </a:r>
          <a:r>
            <a:rPr lang="en-US" sz="1100" kern="1200" dirty="0"/>
            <a:t>: ₹6000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Total Quantity Sold</a:t>
          </a:r>
          <a:r>
            <a:rPr lang="en-US" sz="1100" kern="1200" dirty="0"/>
            <a:t>: 120 units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Peak sales occurred in </a:t>
          </a:r>
          <a:r>
            <a:rPr lang="en-US" sz="1100" b="1" kern="1200" dirty="0"/>
            <a:t>March 2025</a:t>
          </a:r>
          <a:r>
            <a:rPr lang="en-US" sz="1100" kern="1200" dirty="0"/>
            <a:t>, contributing ₹118K.</a:t>
          </a:r>
          <a:endParaRPr lang="en-IN" sz="1100" kern="1200" dirty="0"/>
        </a:p>
      </dsp:txBody>
      <dsp:txXfrm>
        <a:off x="0" y="267389"/>
        <a:ext cx="3482462" cy="2089477"/>
      </dsp:txXfrm>
    </dsp:sp>
    <dsp:sp modelId="{66D0A157-E8A7-4477-BE2E-9784D9FFB978}">
      <dsp:nvSpPr>
        <dsp:cNvPr id="0" name=""/>
        <dsp:cNvSpPr/>
      </dsp:nvSpPr>
      <dsp:spPr>
        <a:xfrm>
          <a:off x="3830708" y="267389"/>
          <a:ext cx="3482462" cy="208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Top Categories by Quantity Sold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Electronics</a:t>
          </a:r>
          <a:r>
            <a:rPr lang="en-US" sz="1200" kern="1200" dirty="0"/>
            <a:t> – 190 units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Clothing</a:t>
          </a:r>
          <a:r>
            <a:rPr lang="en-US" sz="1200" kern="1200" dirty="0"/>
            <a:t> – 75 units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Home Appliances</a:t>
          </a:r>
          <a:br>
            <a:rPr lang="en-US" sz="1200" kern="1200" dirty="0"/>
          </a:br>
          <a:r>
            <a:rPr lang="en-US" sz="1200" i="1" kern="1200" dirty="0"/>
            <a:t>(Other categories: Footwear, Books)</a:t>
          </a:r>
          <a:endParaRPr lang="en-IN" sz="1200" kern="1200" dirty="0"/>
        </a:p>
      </dsp:txBody>
      <dsp:txXfrm>
        <a:off x="3830708" y="267389"/>
        <a:ext cx="3482462" cy="2089477"/>
      </dsp:txXfrm>
    </dsp:sp>
    <dsp:sp modelId="{49DFBA2F-58DC-4BBD-BF4C-A25FD7E21230}">
      <dsp:nvSpPr>
        <dsp:cNvPr id="0" name=""/>
        <dsp:cNvSpPr/>
      </dsp:nvSpPr>
      <dsp:spPr>
        <a:xfrm>
          <a:off x="7661417" y="267389"/>
          <a:ext cx="3482462" cy="208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Top-Selling Products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Refrigerator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Laptop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Smartphone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Smartwatch</a:t>
          </a:r>
          <a:endParaRPr lang="en-IN" sz="1200" kern="1200" dirty="0"/>
        </a:p>
      </dsp:txBody>
      <dsp:txXfrm>
        <a:off x="7661417" y="267389"/>
        <a:ext cx="3482462" cy="2089477"/>
      </dsp:txXfrm>
    </dsp:sp>
    <dsp:sp modelId="{FF6D3789-5503-49E1-881C-37166F9F18B9}">
      <dsp:nvSpPr>
        <dsp:cNvPr id="0" name=""/>
        <dsp:cNvSpPr/>
      </dsp:nvSpPr>
      <dsp:spPr>
        <a:xfrm>
          <a:off x="1915354" y="2705113"/>
          <a:ext cx="3482462" cy="208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Regional Sales Highlights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Highest sales concentration in </a:t>
          </a:r>
          <a:r>
            <a:rPr lang="en-US" sz="1200" b="1" kern="1200" dirty="0"/>
            <a:t>North American cities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Notable customer locations: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Boston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Chicago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Dallas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Denver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New York</a:t>
          </a:r>
          <a:endParaRPr lang="en-IN" sz="1200" kern="1200" dirty="0"/>
        </a:p>
      </dsp:txBody>
      <dsp:txXfrm>
        <a:off x="1915354" y="2705113"/>
        <a:ext cx="3482462" cy="2089477"/>
      </dsp:txXfrm>
    </dsp:sp>
    <dsp:sp modelId="{687C4357-2760-4365-9745-BF464F0ADB35}">
      <dsp:nvSpPr>
        <dsp:cNvPr id="0" name=""/>
        <dsp:cNvSpPr/>
      </dsp:nvSpPr>
      <dsp:spPr>
        <a:xfrm>
          <a:off x="5746063" y="2705113"/>
          <a:ext cx="3482462" cy="2089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Popular Payment Methods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PayPal</a:t>
          </a:r>
          <a:r>
            <a:rPr lang="en-US" sz="1200" kern="1200" dirty="0"/>
            <a:t> – 40 orders (26.32%)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Debit Card</a:t>
          </a:r>
          <a:r>
            <a:rPr lang="en-US" sz="1200" kern="1200" dirty="0"/>
            <a:t> – 32 orders (21.05%)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Credit Card</a:t>
          </a:r>
          <a:r>
            <a:rPr lang="en-US" sz="1200" kern="1200" dirty="0"/>
            <a:t> – 31 orders (20.39%)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Amazon Pay</a:t>
          </a:r>
          <a:r>
            <a:rPr lang="en-US" sz="1200" kern="1200" dirty="0"/>
            <a:t> and </a:t>
          </a:r>
          <a:r>
            <a:rPr lang="en-US" sz="1200" b="1" kern="1200" dirty="0"/>
            <a:t>Gift Cards</a:t>
          </a:r>
          <a:r>
            <a:rPr lang="en-US" sz="1200" kern="1200" dirty="0"/>
            <a:t> also used frequently</a:t>
          </a:r>
          <a:endParaRPr lang="en-IN" sz="1200" kern="1200" dirty="0"/>
        </a:p>
      </dsp:txBody>
      <dsp:txXfrm>
        <a:off x="5746063" y="2705113"/>
        <a:ext cx="3482462" cy="208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0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A3CA84-E728-4CEF-9052-C1DD6C44164F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73D38-E540-4C05-AF14-EE5D96DE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6DEC-4002-48F7-3C3C-BF8EBB4F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64" y="2953364"/>
            <a:ext cx="10207924" cy="1524061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</a:br>
            <a:r>
              <a:rPr lang="en-IN" sz="60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AMAZON SALES ANALYSIS DASHBOARD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11543-E0A2-F281-CBF8-851653E1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6604" y="4870510"/>
            <a:ext cx="9144000" cy="1106157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PREPARED BY</a:t>
            </a:r>
          </a:p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               SHERIN SAMUEL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2B6C3-314C-A516-6774-FC5C16DBA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72" y="420569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B1E62B-9C50-EFE5-638F-4EBEC7D4485A}"/>
              </a:ext>
            </a:extLst>
          </p:cNvPr>
          <p:cNvSpPr txBox="1"/>
          <p:nvPr/>
        </p:nvSpPr>
        <p:spPr>
          <a:xfrm>
            <a:off x="522186" y="338317"/>
            <a:ext cx="6096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Dataset Overview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247D81A-ECD6-5069-5A00-56D743F98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94539"/>
              </p:ext>
            </p:extLst>
          </p:nvPr>
        </p:nvGraphicFramePr>
        <p:xfrm>
          <a:off x="322052" y="1084118"/>
          <a:ext cx="6841706" cy="499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5D36B8-03B1-F7D3-9226-4F7E7D6AF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548184"/>
              </p:ext>
            </p:extLst>
          </p:nvPr>
        </p:nvGraphicFramePr>
        <p:xfrm>
          <a:off x="7311368" y="1024889"/>
          <a:ext cx="4629671" cy="499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05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4A451-1E72-7FA1-9DC7-965E716A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92664"/>
              </p:ext>
            </p:extLst>
          </p:nvPr>
        </p:nvGraphicFramePr>
        <p:xfrm>
          <a:off x="1161691" y="1373701"/>
          <a:ext cx="8387629" cy="40761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78257">
                  <a:extLst>
                    <a:ext uri="{9D8B030D-6E8A-4147-A177-3AD203B41FA5}">
                      <a16:colId xmlns:a16="http://schemas.microsoft.com/office/drawing/2014/main" val="3269379173"/>
                    </a:ext>
                  </a:extLst>
                </a:gridCol>
                <a:gridCol w="4609372">
                  <a:extLst>
                    <a:ext uri="{9D8B030D-6E8A-4147-A177-3AD203B41FA5}">
                      <a16:colId xmlns:a16="http://schemas.microsoft.com/office/drawing/2014/main" val="339303787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r>
                        <a:rPr lang="en-IN" sz="2000" b="1" dirty="0"/>
                        <a:t>Field Name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Description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46284444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/>
                        <a:t>Order ID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Unique identifier for each transaction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55223992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Date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Order date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04332372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Product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Name of the sold product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306791511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Category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 category (e.g., Electronics, Books)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7600011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Price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Price per unit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21738955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Quantity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Number of items sold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97362192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/>
                        <a:t>Total Sales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revenue from the sale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4032063889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/>
                        <a:t>Customer Name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Name of the customer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92716447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/>
                        <a:t>Customer Location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City or region of the customer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38721472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/>
                        <a:t>Payment Method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 of payment (e.g., Credit Card, PayPal)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46640284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r>
                        <a:rPr lang="en-IN" sz="1600" dirty="0"/>
                        <a:t>Status</a:t>
                      </a:r>
                    </a:p>
                  </a:txBody>
                  <a:tcPr marL="83807" marR="83807" marT="41903" marB="4190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delivery status (Completed, Cancelled)</a:t>
                      </a:r>
                    </a:p>
                  </a:txBody>
                  <a:tcPr marL="83807" marR="83807" marT="41903" marB="41903" anchor="ctr"/>
                </a:tc>
                <a:extLst>
                  <a:ext uri="{0D108BD9-81ED-4DB2-BD59-A6C34878D82A}">
                    <a16:rowId xmlns:a16="http://schemas.microsoft.com/office/drawing/2014/main" val="178900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AB04E-CBE9-43C5-7EA7-05559843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015"/>
            <a:ext cx="12192000" cy="6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B244ACF-DF18-5331-C1FA-80A0D068F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85768"/>
              </p:ext>
            </p:extLst>
          </p:nvPr>
        </p:nvGraphicFramePr>
        <p:xfrm>
          <a:off x="542742" y="182881"/>
          <a:ext cx="11143880" cy="506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52ABC73-B44A-DAF2-02F7-803F4758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647" y="5043903"/>
            <a:ext cx="5153975" cy="1631216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Improve delivery where </a:t>
            </a:r>
            <a:r>
              <a:rPr kumimoji="0" lang="en-US" altLang="en-US" sz="2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Status = Cancelled</a:t>
            </a:r>
            <a:endParaRPr kumimoji="0" lang="en-US" altLang="en-US" sz="20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Boost high-selling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Encourage preferred payment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4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05BB6-ED9F-0986-2B11-02EF76F3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7504" cy="6331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DA537D-6179-A51E-4940-B8193A7DF60F}"/>
              </a:ext>
            </a:extLst>
          </p:cNvPr>
          <p:cNvSpPr/>
          <p:nvPr/>
        </p:nvSpPr>
        <p:spPr>
          <a:xfrm>
            <a:off x="6218700" y="5233206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2733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257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Bahnschrift</vt:lpstr>
      <vt:lpstr>Calibri</vt:lpstr>
      <vt:lpstr>Calibri Light</vt:lpstr>
      <vt:lpstr>Cooper Black</vt:lpstr>
      <vt:lpstr>Retrospect</vt:lpstr>
      <vt:lpstr> AMAZON SALES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Sherin Samuel</dc:creator>
  <cp:lastModifiedBy>Sherin Samuel</cp:lastModifiedBy>
  <cp:revision>1</cp:revision>
  <dcterms:created xsi:type="dcterms:W3CDTF">2025-04-14T11:58:25Z</dcterms:created>
  <dcterms:modified xsi:type="dcterms:W3CDTF">2025-04-14T13:24:59Z</dcterms:modified>
</cp:coreProperties>
</file>