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9144000" cx="16256000"/>
  <p:notesSz cx="16256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0">
          <p15:clr>
            <a:srgbClr val="A4A3A4"/>
          </p15:clr>
        </p15:guide>
        <p15:guide id="2" pos="5120">
          <p15:clr>
            <a:srgbClr val="A4A3A4"/>
          </p15:clr>
        </p15:guide>
      </p15:sldGuideLst>
    </p:ext>
    <p:ext uri="http://customooxmlschemas.google.com/">
      <go:slidesCustomData xmlns:go="http://customooxmlschemas.google.com/" r:id="rId17" roundtripDataSignature="AMtx7mgz17g/3+kERZHOQqWV5REgCnFC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A6FC28-5D5B-4757-AFD3-5942401DDE44}">
  <a:tblStyle styleId="{8BA6FC28-5D5B-4757-AFD3-5942401DDE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0" orient="horz"/>
        <p:guide pos="51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customschemas.google.com/relationships/presentationmetadata" Target="metadata"/><Relationship Id="rId16"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043738"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9207500" y="0"/>
            <a:ext cx="7045325"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625600" y="4400550"/>
            <a:ext cx="130048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7043738"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9207500" y="8685213"/>
            <a:ext cx="7045325"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notes"/>
          <p:cNvSpPr txBox="1"/>
          <p:nvPr>
            <p:ph idx="1" type="body"/>
          </p:nvPr>
        </p:nvSpPr>
        <p:spPr>
          <a:xfrm>
            <a:off x="1625600" y="4400550"/>
            <a:ext cx="130048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0" name="Google Shape;940;p1: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2:notes"/>
          <p:cNvSpPr txBox="1"/>
          <p:nvPr>
            <p:ph idx="1" type="body"/>
          </p:nvPr>
        </p:nvSpPr>
        <p:spPr>
          <a:xfrm>
            <a:off x="1625600" y="4400550"/>
            <a:ext cx="130048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Scientific description (Слава)</a:t>
            </a:r>
            <a:endParaRPr/>
          </a:p>
          <a:p>
            <a:pPr indent="0" lvl="0" marL="0" rtl="0" algn="l">
              <a:lnSpc>
                <a:spcPct val="100000"/>
              </a:lnSpc>
              <a:spcBef>
                <a:spcPts val="0"/>
              </a:spcBef>
              <a:spcAft>
                <a:spcPts val="0"/>
              </a:spcAft>
              <a:buClr>
                <a:schemeClr val="dk1"/>
              </a:buClr>
              <a:buSzPts val="1100"/>
              <a:buFont typeface="Arial"/>
              <a:buNone/>
            </a:pPr>
            <a:r>
              <a:rPr lang="en-US" sz="1500">
                <a:solidFill>
                  <a:srgbClr val="212121"/>
                </a:solidFill>
                <a:highlight>
                  <a:srgbClr val="FFFFFF"/>
                </a:highlight>
                <a:latin typeface="Times New Roman"/>
                <a:ea typeface="Times New Roman"/>
                <a:cs typeface="Times New Roman"/>
                <a:sym typeface="Times New Roman"/>
              </a:rPr>
              <a:t>These annual losses represent approximately 20% of the initial meat production (304.2 million tons). These losses are essentially due to spoilage, characterized by a decrease in the sensory quality of the meat products</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solidFill>
                  <a:srgbClr val="212121"/>
                </a:solidFill>
                <a:highlight>
                  <a:srgbClr val="FFFFFF"/>
                </a:highlight>
                <a:latin typeface="Times New Roman"/>
                <a:ea typeface="Times New Roman"/>
                <a:cs typeface="Times New Roman"/>
                <a:sym typeface="Times New Roman"/>
              </a:rPr>
              <a:t>CV has several advantages over the traditional methods. It is non-destructive, easy, and quick,  more efficient in meat quality assessments.</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951" name="Google Shape;951;p2: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6e49e0fe8d_4_21:notes"/>
          <p:cNvSpPr txBox="1"/>
          <p:nvPr>
            <p:ph idx="1" type="body"/>
          </p:nvPr>
        </p:nvSpPr>
        <p:spPr>
          <a:xfrm>
            <a:off x="1625600" y="4400550"/>
            <a:ext cx="130047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3" name="Google Shape;963;g16e49e0fe8d_4_21: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6e49e0fe8d_0_20:notes"/>
          <p:cNvSpPr txBox="1"/>
          <p:nvPr>
            <p:ph idx="1" type="body"/>
          </p:nvPr>
        </p:nvSpPr>
        <p:spPr>
          <a:xfrm>
            <a:off x="1625600" y="4400550"/>
            <a:ext cx="130047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Scientific description (Слава)</a:t>
            </a:r>
            <a:endParaRPr/>
          </a:p>
          <a:p>
            <a:pPr indent="0" lvl="0" marL="0" rtl="0" algn="l">
              <a:lnSpc>
                <a:spcPct val="100000"/>
              </a:lnSpc>
              <a:spcBef>
                <a:spcPts val="0"/>
              </a:spcBef>
              <a:spcAft>
                <a:spcPts val="0"/>
              </a:spcAft>
              <a:buClr>
                <a:schemeClr val="dk1"/>
              </a:buClr>
              <a:buSzPts val="1100"/>
              <a:buFont typeface="Arial"/>
              <a:buNone/>
            </a:pPr>
            <a:r>
              <a:rPr lang="en-US" sz="1500">
                <a:solidFill>
                  <a:srgbClr val="212121"/>
                </a:solidFill>
                <a:highlight>
                  <a:srgbClr val="FFFFFF"/>
                </a:highlight>
                <a:latin typeface="Times New Roman"/>
                <a:ea typeface="Times New Roman"/>
                <a:cs typeface="Times New Roman"/>
                <a:sym typeface="Times New Roman"/>
              </a:rPr>
              <a:t>These annual losses represent approximately 20% of the initial meat production (304.2 million tons). These losses are essentially due to spoilage, characterized by a decrease in the sensory quality of the meat products</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500">
                <a:solidFill>
                  <a:srgbClr val="212121"/>
                </a:solidFill>
                <a:highlight>
                  <a:srgbClr val="FFFFFF"/>
                </a:highlight>
                <a:latin typeface="Times New Roman"/>
                <a:ea typeface="Times New Roman"/>
                <a:cs typeface="Times New Roman"/>
                <a:sym typeface="Times New Roman"/>
              </a:rPr>
              <a:t>CV has several advantages over the traditional methods. It is non-destructive, easy, and quick,  more efficient in meat quality assessments.</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
        <p:nvSpPr>
          <p:cNvPr id="990" name="Google Shape;990;g16e49e0fe8d_0_20: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16e49e0fe8d_4_0:notes"/>
          <p:cNvSpPr txBox="1"/>
          <p:nvPr>
            <p:ph idx="1" type="body"/>
          </p:nvPr>
        </p:nvSpPr>
        <p:spPr>
          <a:xfrm>
            <a:off x="1625600" y="4400550"/>
            <a:ext cx="130047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900"/>
              <a:t>Marginal flooding applied under the same restrictions as those adopted for the bottom-hole flooding, but with deteriorated hydrodynamic connections between the oil-saturated part and the water-bearing area.</a:t>
            </a:r>
            <a:endParaRPr sz="1900"/>
          </a:p>
          <a:p>
            <a:pPr indent="0" lvl="0" marL="0" rtl="0" algn="l">
              <a:spcBef>
                <a:spcPts val="0"/>
              </a:spcBef>
              <a:spcAft>
                <a:spcPts val="0"/>
              </a:spcAft>
              <a:buClr>
                <a:schemeClr val="dk1"/>
              </a:buClr>
              <a:buSzPts val="1100"/>
              <a:buFont typeface="Arial"/>
              <a:buNone/>
            </a:pPr>
            <a:r>
              <a:rPr lang="en-US" sz="1900"/>
              <a:t>Marginal flooding can be regarded as a less intensive type of intracircuit flooding with all its inherent disadvantages. In the process of development, watering of the production takes place. As a rule, the wells located near the injection line are watered more intensively. In order to involve zones with deteriorated filtration-volumetric properties in the process of drainage and to increase the coefficient of formation coverage by influence, the consecutive transfer of injection wells to the already flushed zones of the reservoir is carried out</a:t>
            </a:r>
            <a:endParaRPr sz="1900"/>
          </a:p>
        </p:txBody>
      </p:sp>
      <p:sp>
        <p:nvSpPr>
          <p:cNvPr id="1007" name="Google Shape;1007;g16e49e0fe8d_4_0: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6e49e0fe8d_2_0: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6e49e0fe8d_2_0:notes"/>
          <p:cNvSpPr txBox="1"/>
          <p:nvPr>
            <p:ph idx="1" type="body"/>
          </p:nvPr>
        </p:nvSpPr>
        <p:spPr>
          <a:xfrm>
            <a:off x="1625600" y="4400550"/>
            <a:ext cx="130047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g16e49e0fe8d_2_0:notes"/>
          <p:cNvSpPr txBox="1"/>
          <p:nvPr>
            <p:ph idx="12" type="sldNum"/>
          </p:nvPr>
        </p:nvSpPr>
        <p:spPr>
          <a:xfrm>
            <a:off x="9207500" y="8685213"/>
            <a:ext cx="70452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6e49e0fe8d_5_0: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6e49e0fe8d_5_0:notes"/>
          <p:cNvSpPr txBox="1"/>
          <p:nvPr>
            <p:ph idx="1" type="body"/>
          </p:nvPr>
        </p:nvSpPr>
        <p:spPr>
          <a:xfrm>
            <a:off x="1625600" y="4400550"/>
            <a:ext cx="130047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g16e49e0fe8d_5_0:notes"/>
          <p:cNvSpPr txBox="1"/>
          <p:nvPr>
            <p:ph idx="12" type="sldNum"/>
          </p:nvPr>
        </p:nvSpPr>
        <p:spPr>
          <a:xfrm>
            <a:off x="9207500" y="8685213"/>
            <a:ext cx="70452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6e49e0fe8d_6_0:notes"/>
          <p:cNvSpPr txBox="1"/>
          <p:nvPr>
            <p:ph idx="1" type="body"/>
          </p:nvPr>
        </p:nvSpPr>
        <p:spPr>
          <a:xfrm>
            <a:off x="1625600" y="4400550"/>
            <a:ext cx="130047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5" name="Google Shape;1055;g16e49e0fe8d_6_0: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6e49e0fe8d_7_1:notes"/>
          <p:cNvSpPr/>
          <p:nvPr>
            <p:ph idx="2" type="sldImg"/>
          </p:nvPr>
        </p:nvSpPr>
        <p:spPr>
          <a:xfrm>
            <a:off x="5384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6e49e0fe8d_7_1:notes"/>
          <p:cNvSpPr txBox="1"/>
          <p:nvPr>
            <p:ph idx="1" type="body"/>
          </p:nvPr>
        </p:nvSpPr>
        <p:spPr>
          <a:xfrm>
            <a:off x="1625600" y="4400550"/>
            <a:ext cx="130047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5" name="Google Shape;1125;g16e49e0fe8d_7_1:notes"/>
          <p:cNvSpPr txBox="1"/>
          <p:nvPr>
            <p:ph idx="12" type="sldNum"/>
          </p:nvPr>
        </p:nvSpPr>
        <p:spPr>
          <a:xfrm>
            <a:off x="9207500" y="8685213"/>
            <a:ext cx="70452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1">
  <p:cSld name="Cover1">
    <p:bg>
      <p:bgPr>
        <a:solidFill>
          <a:schemeClr val="dk2"/>
        </a:solidFill>
      </p:bgPr>
    </p:bg>
    <p:spTree>
      <p:nvGrpSpPr>
        <p:cNvPr id="20" name="Shape 20"/>
        <p:cNvGrpSpPr/>
        <p:nvPr/>
      </p:nvGrpSpPr>
      <p:grpSpPr>
        <a:xfrm>
          <a:off x="0" y="0"/>
          <a:ext cx="0" cy="0"/>
          <a:chOff x="0" y="0"/>
          <a:chExt cx="0" cy="0"/>
        </a:xfrm>
      </p:grpSpPr>
      <p:sp>
        <p:nvSpPr>
          <p:cNvPr id="21" name="Google Shape;21;p13"/>
          <p:cNvSpPr/>
          <p:nvPr/>
        </p:nvSpPr>
        <p:spPr>
          <a:xfrm>
            <a:off x="508000" y="10744"/>
            <a:ext cx="7772400" cy="8752255"/>
          </a:xfrm>
          <a:custGeom>
            <a:rect b="b" l="l" r="r" t="t"/>
            <a:pathLst>
              <a:path extrusionOk="0" h="11308015" w="10199350">
                <a:moveTo>
                  <a:pt x="3017532" y="8290495"/>
                </a:moveTo>
                <a:lnTo>
                  <a:pt x="12" y="8290495"/>
                </a:lnTo>
                <a:lnTo>
                  <a:pt x="0" y="11308015"/>
                </a:lnTo>
                <a:lnTo>
                  <a:pt x="3017532" y="11308015"/>
                </a:lnTo>
                <a:lnTo>
                  <a:pt x="3017532" y="8290495"/>
                </a:lnTo>
                <a:close/>
              </a:path>
              <a:path extrusionOk="0" h="11308015" w="10199350">
                <a:moveTo>
                  <a:pt x="10199350" y="24613"/>
                </a:moveTo>
                <a:lnTo>
                  <a:pt x="3159758" y="0"/>
                </a:lnTo>
                <a:lnTo>
                  <a:pt x="12" y="8290495"/>
                </a:lnTo>
                <a:lnTo>
                  <a:pt x="10199350" y="24613"/>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13"/>
          <p:cNvSpPr/>
          <p:nvPr>
            <p:ph idx="2" type="pic"/>
          </p:nvPr>
        </p:nvSpPr>
        <p:spPr>
          <a:xfrm>
            <a:off x="520700" y="6400800"/>
            <a:ext cx="2273300" cy="2362200"/>
          </a:xfrm>
          <a:prstGeom prst="rect">
            <a:avLst/>
          </a:prstGeom>
          <a:noFill/>
          <a:ln>
            <a:noFill/>
          </a:ln>
        </p:spPr>
      </p:sp>
      <p:sp>
        <p:nvSpPr>
          <p:cNvPr id="23" name="Google Shape;23;p13"/>
          <p:cNvSpPr txBox="1"/>
          <p:nvPr>
            <p:ph idx="1" type="body"/>
          </p:nvPr>
        </p:nvSpPr>
        <p:spPr>
          <a:xfrm>
            <a:off x="508000" y="313467"/>
            <a:ext cx="3581399" cy="128673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13"/>
          <p:cNvSpPr txBox="1"/>
          <p:nvPr>
            <p:ph idx="3" type="body"/>
          </p:nvPr>
        </p:nvSpPr>
        <p:spPr>
          <a:xfrm>
            <a:off x="508000" y="1901310"/>
            <a:ext cx="3581400" cy="292735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13"/>
          <p:cNvSpPr txBox="1"/>
          <p:nvPr>
            <p:ph type="title"/>
          </p:nvPr>
        </p:nvSpPr>
        <p:spPr>
          <a:xfrm>
            <a:off x="8280400" y="313466"/>
            <a:ext cx="7467600" cy="1286734"/>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6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hite">
  <p:cSld name="Quote, white">
    <p:spTree>
      <p:nvGrpSpPr>
        <p:cNvPr id="132" name="Shape 132"/>
        <p:cNvGrpSpPr/>
        <p:nvPr/>
      </p:nvGrpSpPr>
      <p:grpSpPr>
        <a:xfrm>
          <a:off x="0" y="0"/>
          <a:ext cx="0" cy="0"/>
          <a:chOff x="0" y="0"/>
          <a:chExt cx="0" cy="0"/>
        </a:xfrm>
      </p:grpSpPr>
      <p:sp>
        <p:nvSpPr>
          <p:cNvPr id="133" name="Google Shape;133;p22"/>
          <p:cNvSpPr/>
          <p:nvPr/>
        </p:nvSpPr>
        <p:spPr>
          <a:xfrm>
            <a:off x="11861800" y="317137"/>
            <a:ext cx="4041601" cy="8491372"/>
          </a:xfrm>
          <a:custGeom>
            <a:rect b="b" l="l" r="r" t="t"/>
            <a:pathLst>
              <a:path extrusionOk="0" h="8688262" w="4135312">
                <a:moveTo>
                  <a:pt x="1729422" y="6958878"/>
                </a:moveTo>
                <a:lnTo>
                  <a:pt x="25" y="6958878"/>
                </a:lnTo>
                <a:lnTo>
                  <a:pt x="25" y="8688262"/>
                </a:lnTo>
                <a:lnTo>
                  <a:pt x="1729422" y="8688262"/>
                </a:lnTo>
                <a:lnTo>
                  <a:pt x="1729422" y="6958878"/>
                </a:lnTo>
                <a:close/>
              </a:path>
              <a:path extrusionOk="0" h="8688262" w="4135312">
                <a:moveTo>
                  <a:pt x="4135312" y="0"/>
                </a:moveTo>
                <a:lnTo>
                  <a:pt x="1124" y="1339"/>
                </a:lnTo>
                <a:cubicBezTo>
                  <a:pt x="-2139" y="2437473"/>
                  <a:pt x="3263" y="4522757"/>
                  <a:pt x="0" y="6958891"/>
                </a:cubicBezTo>
                <a:lnTo>
                  <a:pt x="4135312" y="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22"/>
          <p:cNvSpPr txBox="1"/>
          <p:nvPr>
            <p:ph type="title"/>
          </p:nvPr>
        </p:nvSpPr>
        <p:spPr>
          <a:xfrm>
            <a:off x="508001" y="304800"/>
            <a:ext cx="13944600" cy="7848599"/>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0"/>
              </a:spcBef>
              <a:spcAft>
                <a:spcPts val="0"/>
              </a:spcAft>
              <a:buClr>
                <a:schemeClr val="dk1"/>
              </a:buClr>
              <a:buSzPts val="11000"/>
              <a:buFont typeface="Arial"/>
              <a:buNone/>
              <a:defRPr sz="1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lean (Dark)">
  <p:cSld name="Basic Clean (Dark)">
    <p:spTree>
      <p:nvGrpSpPr>
        <p:cNvPr id="135" name="Shape 135"/>
        <p:cNvGrpSpPr/>
        <p:nvPr/>
      </p:nvGrpSpPr>
      <p:grpSpPr>
        <a:xfrm>
          <a:off x="0" y="0"/>
          <a:ext cx="0" cy="0"/>
          <a:chOff x="0" y="0"/>
          <a:chExt cx="0" cy="0"/>
        </a:xfrm>
      </p:grpSpPr>
      <p:sp>
        <p:nvSpPr>
          <p:cNvPr id="136" name="Google Shape;136;p25"/>
          <p:cNvSpPr/>
          <p:nvPr/>
        </p:nvSpPr>
        <p:spPr>
          <a:xfrm>
            <a:off x="-143838" y="-154112"/>
            <a:ext cx="16399838" cy="9305292"/>
          </a:xfrm>
          <a:custGeom>
            <a:rect b="b" l="l" r="r" t="t"/>
            <a:pathLst>
              <a:path extrusionOk="0" h="9144000" w="16256000">
                <a:moveTo>
                  <a:pt x="16256000" y="0"/>
                </a:moveTo>
                <a:lnTo>
                  <a:pt x="0" y="0"/>
                </a:lnTo>
                <a:lnTo>
                  <a:pt x="0" y="9144000"/>
                </a:lnTo>
                <a:lnTo>
                  <a:pt x="16256000" y="9144000"/>
                </a:lnTo>
                <a:lnTo>
                  <a:pt x="16256000" y="0"/>
                </a:lnTo>
                <a:close/>
              </a:path>
            </a:pathLst>
          </a:custGeom>
          <a:solidFill>
            <a:schemeClr val="dk1">
              <a:alpha val="40000"/>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25"/>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44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5"/>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5"/>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140" name="Google Shape;140;p25"/>
          <p:cNvGrpSpPr/>
          <p:nvPr/>
        </p:nvGrpSpPr>
        <p:grpSpPr>
          <a:xfrm>
            <a:off x="14452600" y="8547494"/>
            <a:ext cx="1295400" cy="215506"/>
            <a:chOff x="14294536" y="8436933"/>
            <a:chExt cx="1501942" cy="249867"/>
          </a:xfrm>
        </p:grpSpPr>
        <p:sp>
          <p:nvSpPr>
            <p:cNvPr id="141" name="Google Shape;141;p25"/>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25"/>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25"/>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25"/>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25"/>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25"/>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25"/>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25"/>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lean G 5/12">
  <p:cSld name="Basic Clean G 5/12">
    <p:spTree>
      <p:nvGrpSpPr>
        <p:cNvPr id="149" name="Shape 149"/>
        <p:cNvGrpSpPr/>
        <p:nvPr/>
      </p:nvGrpSpPr>
      <p:grpSpPr>
        <a:xfrm>
          <a:off x="0" y="0"/>
          <a:ext cx="0" cy="0"/>
          <a:chOff x="0" y="0"/>
          <a:chExt cx="0" cy="0"/>
        </a:xfrm>
      </p:grpSpPr>
      <p:sp>
        <p:nvSpPr>
          <p:cNvPr id="150" name="Google Shape;150;p26"/>
          <p:cNvSpPr/>
          <p:nvPr/>
        </p:nvSpPr>
        <p:spPr>
          <a:xfrm>
            <a:off x="6985000" y="0"/>
            <a:ext cx="9271165" cy="9144000"/>
          </a:xfrm>
          <a:custGeom>
            <a:rect b="b" l="l" r="r" t="t"/>
            <a:pathLst>
              <a:path extrusionOk="0" h="9144000" w="9857105">
                <a:moveTo>
                  <a:pt x="9856939" y="0"/>
                </a:moveTo>
                <a:lnTo>
                  <a:pt x="0" y="0"/>
                </a:lnTo>
                <a:lnTo>
                  <a:pt x="0" y="9144000"/>
                </a:lnTo>
                <a:lnTo>
                  <a:pt x="9856939" y="9144000"/>
                </a:lnTo>
                <a:lnTo>
                  <a:pt x="9856939" y="0"/>
                </a:lnTo>
                <a:close/>
              </a:path>
            </a:pathLst>
          </a:custGeom>
          <a:solidFill>
            <a:srgbClr val="E6E6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26"/>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6"/>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6"/>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154" name="Google Shape;154;p26"/>
          <p:cNvGrpSpPr/>
          <p:nvPr/>
        </p:nvGrpSpPr>
        <p:grpSpPr>
          <a:xfrm>
            <a:off x="14452600" y="8547494"/>
            <a:ext cx="1295400" cy="215506"/>
            <a:chOff x="14294536" y="8436933"/>
            <a:chExt cx="1501942" cy="249867"/>
          </a:xfrm>
        </p:grpSpPr>
        <p:sp>
          <p:nvSpPr>
            <p:cNvPr id="155" name="Google Shape;155;p26"/>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26"/>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26"/>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26"/>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26"/>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26"/>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26"/>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26"/>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3">
  <p:cSld name="List 3">
    <p:spTree>
      <p:nvGrpSpPr>
        <p:cNvPr id="163" name="Shape 163"/>
        <p:cNvGrpSpPr/>
        <p:nvPr/>
      </p:nvGrpSpPr>
      <p:grpSpPr>
        <a:xfrm>
          <a:off x="0" y="0"/>
          <a:ext cx="0" cy="0"/>
          <a:chOff x="0" y="0"/>
          <a:chExt cx="0" cy="0"/>
        </a:xfrm>
      </p:grpSpPr>
      <p:sp>
        <p:nvSpPr>
          <p:cNvPr id="164" name="Google Shape;164;p27"/>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7"/>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7"/>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67" name="Google Shape;167;p27"/>
          <p:cNvSpPr txBox="1"/>
          <p:nvPr>
            <p:ph idx="1" type="body"/>
          </p:nvPr>
        </p:nvSpPr>
        <p:spPr>
          <a:xfrm>
            <a:off x="508000" y="4495799"/>
            <a:ext cx="4876800" cy="2421603"/>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8" name="Google Shape;168;p27"/>
          <p:cNvSpPr txBox="1"/>
          <p:nvPr>
            <p:ph idx="2" type="body"/>
          </p:nvPr>
        </p:nvSpPr>
        <p:spPr>
          <a:xfrm>
            <a:off x="5689600" y="4495799"/>
            <a:ext cx="4876800" cy="2421603"/>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9" name="Google Shape;169;p27"/>
          <p:cNvSpPr txBox="1"/>
          <p:nvPr>
            <p:ph idx="3" type="body"/>
          </p:nvPr>
        </p:nvSpPr>
        <p:spPr>
          <a:xfrm>
            <a:off x="10871201" y="4495799"/>
            <a:ext cx="4876800" cy="2421603"/>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0" name="Google Shape;170;p27"/>
          <p:cNvSpPr/>
          <p:nvPr>
            <p:ph idx="4" type="pic"/>
          </p:nvPr>
        </p:nvSpPr>
        <p:spPr>
          <a:xfrm>
            <a:off x="508000" y="3113660"/>
            <a:ext cx="990600" cy="992949"/>
          </a:xfrm>
          <a:prstGeom prst="rect">
            <a:avLst/>
          </a:prstGeom>
          <a:noFill/>
          <a:ln>
            <a:noFill/>
          </a:ln>
        </p:spPr>
      </p:sp>
      <p:sp>
        <p:nvSpPr>
          <p:cNvPr id="171" name="Google Shape;171;p27"/>
          <p:cNvSpPr/>
          <p:nvPr>
            <p:ph idx="5" type="pic"/>
          </p:nvPr>
        </p:nvSpPr>
        <p:spPr>
          <a:xfrm>
            <a:off x="5689600" y="3113661"/>
            <a:ext cx="990600" cy="992949"/>
          </a:xfrm>
          <a:prstGeom prst="rect">
            <a:avLst/>
          </a:prstGeom>
          <a:noFill/>
          <a:ln>
            <a:noFill/>
          </a:ln>
        </p:spPr>
      </p:sp>
      <p:sp>
        <p:nvSpPr>
          <p:cNvPr id="172" name="Google Shape;172;p27"/>
          <p:cNvSpPr/>
          <p:nvPr>
            <p:ph idx="6" type="pic"/>
          </p:nvPr>
        </p:nvSpPr>
        <p:spPr>
          <a:xfrm>
            <a:off x="10871200" y="3124200"/>
            <a:ext cx="990600" cy="992949"/>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4">
  <p:cSld name="List 4">
    <p:spTree>
      <p:nvGrpSpPr>
        <p:cNvPr id="173" name="Shape 173"/>
        <p:cNvGrpSpPr/>
        <p:nvPr/>
      </p:nvGrpSpPr>
      <p:grpSpPr>
        <a:xfrm>
          <a:off x="0" y="0"/>
          <a:ext cx="0" cy="0"/>
          <a:chOff x="0" y="0"/>
          <a:chExt cx="0" cy="0"/>
        </a:xfrm>
      </p:grpSpPr>
      <p:sp>
        <p:nvSpPr>
          <p:cNvPr id="174" name="Google Shape;174;p28"/>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28"/>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8"/>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77" name="Google Shape;177;p28"/>
          <p:cNvSpPr txBox="1"/>
          <p:nvPr>
            <p:ph idx="1" type="body"/>
          </p:nvPr>
        </p:nvSpPr>
        <p:spPr>
          <a:xfrm>
            <a:off x="507999" y="4402803"/>
            <a:ext cx="3581401" cy="2438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8" name="Google Shape;178;p28"/>
          <p:cNvSpPr txBox="1"/>
          <p:nvPr>
            <p:ph idx="2" type="body"/>
          </p:nvPr>
        </p:nvSpPr>
        <p:spPr>
          <a:xfrm>
            <a:off x="4394200" y="4402803"/>
            <a:ext cx="3581400" cy="2438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9" name="Google Shape;179;p28"/>
          <p:cNvSpPr txBox="1"/>
          <p:nvPr>
            <p:ph idx="3" type="body"/>
          </p:nvPr>
        </p:nvSpPr>
        <p:spPr>
          <a:xfrm>
            <a:off x="8286345" y="4402803"/>
            <a:ext cx="3575455" cy="2438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0" name="Google Shape;180;p28"/>
          <p:cNvSpPr txBox="1"/>
          <p:nvPr>
            <p:ph idx="4" type="body"/>
          </p:nvPr>
        </p:nvSpPr>
        <p:spPr>
          <a:xfrm>
            <a:off x="12166601" y="4402803"/>
            <a:ext cx="3581400" cy="2438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1" name="Google Shape;181;p28"/>
          <p:cNvSpPr/>
          <p:nvPr>
            <p:ph idx="5" type="pic"/>
          </p:nvPr>
        </p:nvSpPr>
        <p:spPr>
          <a:xfrm>
            <a:off x="508000" y="3113660"/>
            <a:ext cx="990600" cy="992949"/>
          </a:xfrm>
          <a:prstGeom prst="rect">
            <a:avLst/>
          </a:prstGeom>
          <a:noFill/>
          <a:ln>
            <a:noFill/>
          </a:ln>
        </p:spPr>
      </p:sp>
      <p:sp>
        <p:nvSpPr>
          <p:cNvPr id="182" name="Google Shape;182;p28"/>
          <p:cNvSpPr/>
          <p:nvPr>
            <p:ph idx="6" type="pic"/>
          </p:nvPr>
        </p:nvSpPr>
        <p:spPr>
          <a:xfrm>
            <a:off x="4394200" y="3113661"/>
            <a:ext cx="990600" cy="992949"/>
          </a:xfrm>
          <a:prstGeom prst="rect">
            <a:avLst/>
          </a:prstGeom>
          <a:noFill/>
          <a:ln>
            <a:noFill/>
          </a:ln>
        </p:spPr>
      </p:sp>
      <p:sp>
        <p:nvSpPr>
          <p:cNvPr id="183" name="Google Shape;183;p28"/>
          <p:cNvSpPr/>
          <p:nvPr>
            <p:ph idx="7" type="pic"/>
          </p:nvPr>
        </p:nvSpPr>
        <p:spPr>
          <a:xfrm>
            <a:off x="8280400" y="3124200"/>
            <a:ext cx="990600" cy="992949"/>
          </a:xfrm>
          <a:prstGeom prst="rect">
            <a:avLst/>
          </a:prstGeom>
          <a:noFill/>
          <a:ln>
            <a:noFill/>
          </a:ln>
        </p:spPr>
      </p:sp>
      <p:sp>
        <p:nvSpPr>
          <p:cNvPr id="184" name="Google Shape;184;p28"/>
          <p:cNvSpPr/>
          <p:nvPr>
            <p:ph idx="8" type="pic"/>
          </p:nvPr>
        </p:nvSpPr>
        <p:spPr>
          <a:xfrm>
            <a:off x="12166600" y="3113659"/>
            <a:ext cx="990600" cy="992949"/>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5-6">
  <p:cSld name="List 5-6">
    <p:spTree>
      <p:nvGrpSpPr>
        <p:cNvPr id="185" name="Shape 185"/>
        <p:cNvGrpSpPr/>
        <p:nvPr/>
      </p:nvGrpSpPr>
      <p:grpSpPr>
        <a:xfrm>
          <a:off x="0" y="0"/>
          <a:ext cx="0" cy="0"/>
          <a:chOff x="0" y="0"/>
          <a:chExt cx="0" cy="0"/>
        </a:xfrm>
      </p:grpSpPr>
      <p:sp>
        <p:nvSpPr>
          <p:cNvPr id="186" name="Google Shape;186;p29"/>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9"/>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9"/>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89" name="Google Shape;189;p29"/>
          <p:cNvSpPr txBox="1"/>
          <p:nvPr>
            <p:ph idx="1" type="body"/>
          </p:nvPr>
        </p:nvSpPr>
        <p:spPr>
          <a:xfrm>
            <a:off x="508000" y="3488403"/>
            <a:ext cx="4876800" cy="1295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0" name="Google Shape;190;p29"/>
          <p:cNvSpPr txBox="1"/>
          <p:nvPr>
            <p:ph idx="2" type="body"/>
          </p:nvPr>
        </p:nvSpPr>
        <p:spPr>
          <a:xfrm>
            <a:off x="5689601" y="3488403"/>
            <a:ext cx="4876800" cy="1295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1" name="Google Shape;191;p29"/>
          <p:cNvSpPr txBox="1"/>
          <p:nvPr>
            <p:ph idx="3" type="body"/>
          </p:nvPr>
        </p:nvSpPr>
        <p:spPr>
          <a:xfrm>
            <a:off x="10871200" y="3488403"/>
            <a:ext cx="4876800" cy="1295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2" name="Google Shape;192;p29"/>
          <p:cNvSpPr txBox="1"/>
          <p:nvPr>
            <p:ph idx="4" type="body"/>
          </p:nvPr>
        </p:nvSpPr>
        <p:spPr>
          <a:xfrm>
            <a:off x="508000" y="6384003"/>
            <a:ext cx="4876800" cy="1295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3" name="Google Shape;193;p29"/>
          <p:cNvSpPr txBox="1"/>
          <p:nvPr>
            <p:ph idx="5" type="body"/>
          </p:nvPr>
        </p:nvSpPr>
        <p:spPr>
          <a:xfrm>
            <a:off x="5689600" y="6384003"/>
            <a:ext cx="4876801" cy="1295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4" name="Google Shape;194;p29"/>
          <p:cNvSpPr txBox="1"/>
          <p:nvPr>
            <p:ph idx="6" type="body"/>
          </p:nvPr>
        </p:nvSpPr>
        <p:spPr>
          <a:xfrm>
            <a:off x="10871200" y="6384003"/>
            <a:ext cx="4876800" cy="1295400"/>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5" name="Google Shape;195;p29"/>
          <p:cNvSpPr/>
          <p:nvPr>
            <p:ph idx="7" type="pic"/>
          </p:nvPr>
        </p:nvSpPr>
        <p:spPr>
          <a:xfrm>
            <a:off x="508000" y="2209800"/>
            <a:ext cx="990600" cy="992949"/>
          </a:xfrm>
          <a:prstGeom prst="rect">
            <a:avLst/>
          </a:prstGeom>
          <a:noFill/>
          <a:ln>
            <a:noFill/>
          </a:ln>
        </p:spPr>
      </p:sp>
      <p:sp>
        <p:nvSpPr>
          <p:cNvPr id="196" name="Google Shape;196;p29"/>
          <p:cNvSpPr/>
          <p:nvPr>
            <p:ph idx="8" type="pic"/>
          </p:nvPr>
        </p:nvSpPr>
        <p:spPr>
          <a:xfrm>
            <a:off x="5689600" y="2209801"/>
            <a:ext cx="990600" cy="992949"/>
          </a:xfrm>
          <a:prstGeom prst="rect">
            <a:avLst/>
          </a:prstGeom>
          <a:noFill/>
          <a:ln>
            <a:noFill/>
          </a:ln>
        </p:spPr>
      </p:sp>
      <p:sp>
        <p:nvSpPr>
          <p:cNvPr id="197" name="Google Shape;197;p29"/>
          <p:cNvSpPr/>
          <p:nvPr>
            <p:ph idx="9" type="pic"/>
          </p:nvPr>
        </p:nvSpPr>
        <p:spPr>
          <a:xfrm>
            <a:off x="10871200" y="2220340"/>
            <a:ext cx="990600" cy="992949"/>
          </a:xfrm>
          <a:prstGeom prst="rect">
            <a:avLst/>
          </a:prstGeom>
          <a:noFill/>
          <a:ln>
            <a:noFill/>
          </a:ln>
        </p:spPr>
      </p:sp>
      <p:sp>
        <p:nvSpPr>
          <p:cNvPr id="198" name="Google Shape;198;p29"/>
          <p:cNvSpPr/>
          <p:nvPr>
            <p:ph idx="13" type="pic"/>
          </p:nvPr>
        </p:nvSpPr>
        <p:spPr>
          <a:xfrm>
            <a:off x="508000" y="5090951"/>
            <a:ext cx="990600" cy="992949"/>
          </a:xfrm>
          <a:prstGeom prst="rect">
            <a:avLst/>
          </a:prstGeom>
          <a:noFill/>
          <a:ln>
            <a:noFill/>
          </a:ln>
        </p:spPr>
      </p:sp>
      <p:sp>
        <p:nvSpPr>
          <p:cNvPr id="199" name="Google Shape;199;p29"/>
          <p:cNvSpPr/>
          <p:nvPr>
            <p:ph idx="14" type="pic"/>
          </p:nvPr>
        </p:nvSpPr>
        <p:spPr>
          <a:xfrm>
            <a:off x="5689600" y="5090952"/>
            <a:ext cx="990600" cy="992949"/>
          </a:xfrm>
          <a:prstGeom prst="rect">
            <a:avLst/>
          </a:prstGeom>
          <a:noFill/>
          <a:ln>
            <a:noFill/>
          </a:ln>
        </p:spPr>
      </p:sp>
      <p:sp>
        <p:nvSpPr>
          <p:cNvPr id="200" name="Google Shape;200;p29"/>
          <p:cNvSpPr/>
          <p:nvPr>
            <p:ph idx="15" type="pic"/>
          </p:nvPr>
        </p:nvSpPr>
        <p:spPr>
          <a:xfrm>
            <a:off x="10871200" y="5101491"/>
            <a:ext cx="990600" cy="992949"/>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7-8">
  <p:cSld name="List 7-8">
    <p:spTree>
      <p:nvGrpSpPr>
        <p:cNvPr id="201" name="Shape 201"/>
        <p:cNvGrpSpPr/>
        <p:nvPr/>
      </p:nvGrpSpPr>
      <p:grpSpPr>
        <a:xfrm>
          <a:off x="0" y="0"/>
          <a:ext cx="0" cy="0"/>
          <a:chOff x="0" y="0"/>
          <a:chExt cx="0" cy="0"/>
        </a:xfrm>
      </p:grpSpPr>
      <p:sp>
        <p:nvSpPr>
          <p:cNvPr id="202" name="Google Shape;202;p30"/>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0"/>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0"/>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05" name="Google Shape;205;p30"/>
          <p:cNvSpPr txBox="1"/>
          <p:nvPr>
            <p:ph idx="1" type="body"/>
          </p:nvPr>
        </p:nvSpPr>
        <p:spPr>
          <a:xfrm>
            <a:off x="507999" y="353297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30"/>
          <p:cNvSpPr txBox="1"/>
          <p:nvPr>
            <p:ph idx="2" type="body"/>
          </p:nvPr>
        </p:nvSpPr>
        <p:spPr>
          <a:xfrm>
            <a:off x="4394200" y="353297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7" name="Google Shape;207;p30"/>
          <p:cNvSpPr txBox="1"/>
          <p:nvPr>
            <p:ph idx="3" type="body"/>
          </p:nvPr>
        </p:nvSpPr>
        <p:spPr>
          <a:xfrm>
            <a:off x="8280401" y="3532973"/>
            <a:ext cx="3581400"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30"/>
          <p:cNvSpPr txBox="1"/>
          <p:nvPr>
            <p:ph idx="4" type="body"/>
          </p:nvPr>
        </p:nvSpPr>
        <p:spPr>
          <a:xfrm>
            <a:off x="12166601" y="3532973"/>
            <a:ext cx="3581399"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30"/>
          <p:cNvSpPr txBox="1"/>
          <p:nvPr>
            <p:ph idx="5" type="body"/>
          </p:nvPr>
        </p:nvSpPr>
        <p:spPr>
          <a:xfrm>
            <a:off x="507999" y="638400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0" name="Google Shape;210;p30"/>
          <p:cNvSpPr txBox="1"/>
          <p:nvPr>
            <p:ph idx="6" type="body"/>
          </p:nvPr>
        </p:nvSpPr>
        <p:spPr>
          <a:xfrm>
            <a:off x="4394200" y="638400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1" name="Google Shape;211;p30"/>
          <p:cNvSpPr txBox="1"/>
          <p:nvPr>
            <p:ph idx="7" type="body"/>
          </p:nvPr>
        </p:nvSpPr>
        <p:spPr>
          <a:xfrm>
            <a:off x="8280401" y="6384003"/>
            <a:ext cx="3581400"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2" name="Google Shape;212;p30"/>
          <p:cNvSpPr txBox="1"/>
          <p:nvPr>
            <p:ph idx="8" type="body"/>
          </p:nvPr>
        </p:nvSpPr>
        <p:spPr>
          <a:xfrm>
            <a:off x="12166601" y="6384003"/>
            <a:ext cx="3581399"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3" name="Google Shape;213;p30"/>
          <p:cNvSpPr/>
          <p:nvPr>
            <p:ph idx="9" type="pic"/>
          </p:nvPr>
        </p:nvSpPr>
        <p:spPr>
          <a:xfrm>
            <a:off x="508000" y="2209801"/>
            <a:ext cx="990600" cy="992949"/>
          </a:xfrm>
          <a:prstGeom prst="rect">
            <a:avLst/>
          </a:prstGeom>
          <a:noFill/>
          <a:ln>
            <a:noFill/>
          </a:ln>
        </p:spPr>
      </p:sp>
      <p:sp>
        <p:nvSpPr>
          <p:cNvPr id="214" name="Google Shape;214;p30"/>
          <p:cNvSpPr/>
          <p:nvPr>
            <p:ph idx="13" type="pic"/>
          </p:nvPr>
        </p:nvSpPr>
        <p:spPr>
          <a:xfrm>
            <a:off x="4394200" y="2209802"/>
            <a:ext cx="990600" cy="992949"/>
          </a:xfrm>
          <a:prstGeom prst="rect">
            <a:avLst/>
          </a:prstGeom>
          <a:noFill/>
          <a:ln>
            <a:noFill/>
          </a:ln>
        </p:spPr>
      </p:sp>
      <p:sp>
        <p:nvSpPr>
          <p:cNvPr id="215" name="Google Shape;215;p30"/>
          <p:cNvSpPr/>
          <p:nvPr>
            <p:ph idx="14" type="pic"/>
          </p:nvPr>
        </p:nvSpPr>
        <p:spPr>
          <a:xfrm>
            <a:off x="8280400" y="2220341"/>
            <a:ext cx="990600" cy="992949"/>
          </a:xfrm>
          <a:prstGeom prst="rect">
            <a:avLst/>
          </a:prstGeom>
          <a:noFill/>
          <a:ln>
            <a:noFill/>
          </a:ln>
        </p:spPr>
      </p:sp>
      <p:sp>
        <p:nvSpPr>
          <p:cNvPr id="216" name="Google Shape;216;p30"/>
          <p:cNvSpPr/>
          <p:nvPr>
            <p:ph idx="15" type="pic"/>
          </p:nvPr>
        </p:nvSpPr>
        <p:spPr>
          <a:xfrm>
            <a:off x="12166600" y="2209800"/>
            <a:ext cx="990600" cy="992949"/>
          </a:xfrm>
          <a:prstGeom prst="rect">
            <a:avLst/>
          </a:prstGeom>
          <a:noFill/>
          <a:ln>
            <a:noFill/>
          </a:ln>
        </p:spPr>
      </p:sp>
      <p:sp>
        <p:nvSpPr>
          <p:cNvPr id="217" name="Google Shape;217;p30"/>
          <p:cNvSpPr/>
          <p:nvPr>
            <p:ph idx="16" type="pic"/>
          </p:nvPr>
        </p:nvSpPr>
        <p:spPr>
          <a:xfrm>
            <a:off x="508000" y="5105401"/>
            <a:ext cx="990600" cy="992949"/>
          </a:xfrm>
          <a:prstGeom prst="rect">
            <a:avLst/>
          </a:prstGeom>
          <a:noFill/>
          <a:ln>
            <a:noFill/>
          </a:ln>
        </p:spPr>
      </p:sp>
      <p:sp>
        <p:nvSpPr>
          <p:cNvPr id="218" name="Google Shape;218;p30"/>
          <p:cNvSpPr/>
          <p:nvPr>
            <p:ph idx="17" type="pic"/>
          </p:nvPr>
        </p:nvSpPr>
        <p:spPr>
          <a:xfrm>
            <a:off x="4394200" y="5105402"/>
            <a:ext cx="990600" cy="992949"/>
          </a:xfrm>
          <a:prstGeom prst="rect">
            <a:avLst/>
          </a:prstGeom>
          <a:noFill/>
          <a:ln>
            <a:noFill/>
          </a:ln>
        </p:spPr>
      </p:sp>
      <p:sp>
        <p:nvSpPr>
          <p:cNvPr id="219" name="Google Shape;219;p30"/>
          <p:cNvSpPr/>
          <p:nvPr>
            <p:ph idx="18" type="pic"/>
          </p:nvPr>
        </p:nvSpPr>
        <p:spPr>
          <a:xfrm>
            <a:off x="8280400" y="5115941"/>
            <a:ext cx="990600" cy="992949"/>
          </a:xfrm>
          <a:prstGeom prst="rect">
            <a:avLst/>
          </a:prstGeom>
          <a:noFill/>
          <a:ln>
            <a:noFill/>
          </a:ln>
        </p:spPr>
      </p:sp>
      <p:sp>
        <p:nvSpPr>
          <p:cNvPr id="220" name="Google Shape;220;p30"/>
          <p:cNvSpPr/>
          <p:nvPr>
            <p:ph idx="19" type="pic"/>
          </p:nvPr>
        </p:nvSpPr>
        <p:spPr>
          <a:xfrm>
            <a:off x="12166600" y="5105400"/>
            <a:ext cx="990600" cy="992949"/>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3-4 + 2 pictures">
  <p:cSld name="List 3-4 + 2 pictures">
    <p:spTree>
      <p:nvGrpSpPr>
        <p:cNvPr id="221" name="Shape 221"/>
        <p:cNvGrpSpPr/>
        <p:nvPr/>
      </p:nvGrpSpPr>
      <p:grpSpPr>
        <a:xfrm>
          <a:off x="0" y="0"/>
          <a:ext cx="0" cy="0"/>
          <a:chOff x="0" y="0"/>
          <a:chExt cx="0" cy="0"/>
        </a:xfrm>
      </p:grpSpPr>
      <p:sp>
        <p:nvSpPr>
          <p:cNvPr id="222" name="Google Shape;222;p31"/>
          <p:cNvSpPr txBox="1"/>
          <p:nvPr>
            <p:ph type="title"/>
          </p:nvPr>
        </p:nvSpPr>
        <p:spPr>
          <a:xfrm>
            <a:off x="507999" y="336348"/>
            <a:ext cx="7467600" cy="1249997"/>
          </a:xfrm>
          <a:prstGeom prst="rect">
            <a:avLst/>
          </a:prstGeom>
          <a:noFill/>
          <a:ln>
            <a:noFill/>
          </a:ln>
        </p:spPr>
        <p:txBody>
          <a:bodyPr anchorCtr="0" anchor="t" bIns="45700" lIns="72000" spcFirstLastPara="1" rIns="90000" wrap="square" tIns="4570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31"/>
          <p:cNvSpPr/>
          <p:nvPr>
            <p:ph idx="2" type="pic"/>
          </p:nvPr>
        </p:nvSpPr>
        <p:spPr>
          <a:xfrm>
            <a:off x="8280400" y="4648200"/>
            <a:ext cx="7467600" cy="3505200"/>
          </a:xfrm>
          <a:prstGeom prst="rect">
            <a:avLst/>
          </a:prstGeom>
          <a:solidFill>
            <a:srgbClr val="C7C7C7"/>
          </a:solidFill>
          <a:ln cap="flat" cmpd="sng" w="9525">
            <a:solidFill>
              <a:srgbClr val="FFFFFF"/>
            </a:solidFill>
            <a:prstDash val="solid"/>
            <a:round/>
            <a:headEnd len="sm" w="sm" type="none"/>
            <a:tailEnd len="sm" w="sm" type="none"/>
          </a:ln>
        </p:spPr>
      </p:sp>
      <p:sp>
        <p:nvSpPr>
          <p:cNvPr id="224" name="Google Shape;224;p31"/>
          <p:cNvSpPr/>
          <p:nvPr>
            <p:ph idx="3" type="pic"/>
          </p:nvPr>
        </p:nvSpPr>
        <p:spPr>
          <a:xfrm>
            <a:off x="8280400" y="304800"/>
            <a:ext cx="7467600" cy="4343400"/>
          </a:xfrm>
          <a:prstGeom prst="rect">
            <a:avLst/>
          </a:prstGeom>
          <a:solidFill>
            <a:srgbClr val="C7C7C7"/>
          </a:solidFill>
          <a:ln cap="flat" cmpd="sng" w="9525">
            <a:solidFill>
              <a:srgbClr val="FFFFFF"/>
            </a:solidFill>
            <a:prstDash val="solid"/>
            <a:round/>
            <a:headEnd len="sm" w="sm" type="none"/>
            <a:tailEnd len="sm" w="sm" type="none"/>
          </a:ln>
        </p:spPr>
      </p:sp>
      <p:sp>
        <p:nvSpPr>
          <p:cNvPr id="225" name="Google Shape;225;p31"/>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26" name="Google Shape;226;p31"/>
          <p:cNvSpPr txBox="1"/>
          <p:nvPr>
            <p:ph idx="1" type="body"/>
          </p:nvPr>
        </p:nvSpPr>
        <p:spPr>
          <a:xfrm>
            <a:off x="507999" y="353297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7" name="Google Shape;227;p31"/>
          <p:cNvSpPr txBox="1"/>
          <p:nvPr>
            <p:ph idx="4" type="body"/>
          </p:nvPr>
        </p:nvSpPr>
        <p:spPr>
          <a:xfrm>
            <a:off x="4394200" y="353297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8" name="Google Shape;228;p31"/>
          <p:cNvSpPr txBox="1"/>
          <p:nvPr>
            <p:ph idx="5" type="body"/>
          </p:nvPr>
        </p:nvSpPr>
        <p:spPr>
          <a:xfrm>
            <a:off x="507999" y="638400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9" name="Google Shape;229;p31"/>
          <p:cNvSpPr txBox="1"/>
          <p:nvPr>
            <p:ph idx="6" type="body"/>
          </p:nvPr>
        </p:nvSpPr>
        <p:spPr>
          <a:xfrm>
            <a:off x="4394200" y="638400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0" name="Google Shape;230;p31"/>
          <p:cNvSpPr/>
          <p:nvPr>
            <p:ph idx="7" type="pic"/>
          </p:nvPr>
        </p:nvSpPr>
        <p:spPr>
          <a:xfrm>
            <a:off x="508000" y="2209801"/>
            <a:ext cx="990600" cy="992949"/>
          </a:xfrm>
          <a:prstGeom prst="rect">
            <a:avLst/>
          </a:prstGeom>
          <a:noFill/>
          <a:ln>
            <a:noFill/>
          </a:ln>
        </p:spPr>
      </p:sp>
      <p:sp>
        <p:nvSpPr>
          <p:cNvPr id="231" name="Google Shape;231;p31"/>
          <p:cNvSpPr/>
          <p:nvPr>
            <p:ph idx="8" type="pic"/>
          </p:nvPr>
        </p:nvSpPr>
        <p:spPr>
          <a:xfrm>
            <a:off x="4394200" y="2209802"/>
            <a:ext cx="990600" cy="992949"/>
          </a:xfrm>
          <a:prstGeom prst="rect">
            <a:avLst/>
          </a:prstGeom>
          <a:noFill/>
          <a:ln>
            <a:noFill/>
          </a:ln>
        </p:spPr>
      </p:sp>
      <p:sp>
        <p:nvSpPr>
          <p:cNvPr id="232" name="Google Shape;232;p31"/>
          <p:cNvSpPr/>
          <p:nvPr>
            <p:ph idx="9" type="pic"/>
          </p:nvPr>
        </p:nvSpPr>
        <p:spPr>
          <a:xfrm>
            <a:off x="508000" y="5105401"/>
            <a:ext cx="990600" cy="992949"/>
          </a:xfrm>
          <a:prstGeom prst="rect">
            <a:avLst/>
          </a:prstGeom>
          <a:noFill/>
          <a:ln>
            <a:noFill/>
          </a:ln>
        </p:spPr>
      </p:sp>
      <p:sp>
        <p:nvSpPr>
          <p:cNvPr id="233" name="Google Shape;233;p31"/>
          <p:cNvSpPr/>
          <p:nvPr>
            <p:ph idx="13" type="pic"/>
          </p:nvPr>
        </p:nvSpPr>
        <p:spPr>
          <a:xfrm>
            <a:off x="4394200" y="5105402"/>
            <a:ext cx="990600" cy="992949"/>
          </a:xfrm>
          <a:prstGeom prst="rect">
            <a:avLst/>
          </a:prstGeom>
          <a:noFill/>
          <a:ln>
            <a:noFill/>
          </a:ln>
        </p:spPr>
      </p:sp>
      <p:sp>
        <p:nvSpPr>
          <p:cNvPr id="234" name="Google Shape;234;p31"/>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3-4 + 1 picture">
  <p:cSld name="List 3-4 + 1 picture">
    <p:spTree>
      <p:nvGrpSpPr>
        <p:cNvPr id="235" name="Shape 235"/>
        <p:cNvGrpSpPr/>
        <p:nvPr/>
      </p:nvGrpSpPr>
      <p:grpSpPr>
        <a:xfrm>
          <a:off x="0" y="0"/>
          <a:ext cx="0" cy="0"/>
          <a:chOff x="0" y="0"/>
          <a:chExt cx="0" cy="0"/>
        </a:xfrm>
      </p:grpSpPr>
      <p:sp>
        <p:nvSpPr>
          <p:cNvPr id="236" name="Google Shape;236;p32"/>
          <p:cNvSpPr txBox="1"/>
          <p:nvPr>
            <p:ph type="title"/>
          </p:nvPr>
        </p:nvSpPr>
        <p:spPr>
          <a:xfrm>
            <a:off x="507999" y="336348"/>
            <a:ext cx="7467600" cy="1249997"/>
          </a:xfrm>
          <a:prstGeom prst="rect">
            <a:avLst/>
          </a:prstGeom>
          <a:noFill/>
          <a:ln>
            <a:noFill/>
          </a:ln>
        </p:spPr>
        <p:txBody>
          <a:bodyPr anchorCtr="0" anchor="t" bIns="45700" lIns="72000" spcFirstLastPara="1" rIns="90000" wrap="square" tIns="4570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2"/>
          <p:cNvSpPr/>
          <p:nvPr>
            <p:ph idx="2" type="pic"/>
          </p:nvPr>
        </p:nvSpPr>
        <p:spPr>
          <a:xfrm>
            <a:off x="8280400" y="304800"/>
            <a:ext cx="7467600" cy="7848600"/>
          </a:xfrm>
          <a:prstGeom prst="rect">
            <a:avLst/>
          </a:prstGeom>
          <a:solidFill>
            <a:srgbClr val="C7C7C7"/>
          </a:solidFill>
          <a:ln cap="flat" cmpd="sng" w="9525">
            <a:solidFill>
              <a:srgbClr val="FFFFFF"/>
            </a:solidFill>
            <a:prstDash val="solid"/>
            <a:round/>
            <a:headEnd len="sm" w="sm" type="none"/>
            <a:tailEnd len="sm" w="sm" type="none"/>
          </a:ln>
        </p:spPr>
      </p:sp>
      <p:sp>
        <p:nvSpPr>
          <p:cNvPr id="238" name="Google Shape;238;p32"/>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39" name="Google Shape;239;p32"/>
          <p:cNvSpPr txBox="1"/>
          <p:nvPr>
            <p:ph idx="1" type="body"/>
          </p:nvPr>
        </p:nvSpPr>
        <p:spPr>
          <a:xfrm>
            <a:off x="507999" y="353297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0" name="Google Shape;240;p32"/>
          <p:cNvSpPr txBox="1"/>
          <p:nvPr>
            <p:ph idx="3" type="body"/>
          </p:nvPr>
        </p:nvSpPr>
        <p:spPr>
          <a:xfrm>
            <a:off x="4394200" y="353297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1" name="Google Shape;241;p32"/>
          <p:cNvSpPr txBox="1"/>
          <p:nvPr>
            <p:ph idx="4" type="body"/>
          </p:nvPr>
        </p:nvSpPr>
        <p:spPr>
          <a:xfrm>
            <a:off x="507999" y="638400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2" name="Google Shape;242;p32"/>
          <p:cNvSpPr txBox="1"/>
          <p:nvPr>
            <p:ph idx="5" type="body"/>
          </p:nvPr>
        </p:nvSpPr>
        <p:spPr>
          <a:xfrm>
            <a:off x="4394200" y="638400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3" name="Google Shape;243;p32"/>
          <p:cNvSpPr/>
          <p:nvPr>
            <p:ph idx="6" type="pic"/>
          </p:nvPr>
        </p:nvSpPr>
        <p:spPr>
          <a:xfrm>
            <a:off x="508000" y="2209801"/>
            <a:ext cx="990600" cy="992949"/>
          </a:xfrm>
          <a:prstGeom prst="rect">
            <a:avLst/>
          </a:prstGeom>
          <a:noFill/>
          <a:ln>
            <a:noFill/>
          </a:ln>
        </p:spPr>
      </p:sp>
      <p:sp>
        <p:nvSpPr>
          <p:cNvPr id="244" name="Google Shape;244;p32"/>
          <p:cNvSpPr/>
          <p:nvPr>
            <p:ph idx="7" type="pic"/>
          </p:nvPr>
        </p:nvSpPr>
        <p:spPr>
          <a:xfrm>
            <a:off x="4394200" y="2209802"/>
            <a:ext cx="990600" cy="992949"/>
          </a:xfrm>
          <a:prstGeom prst="rect">
            <a:avLst/>
          </a:prstGeom>
          <a:noFill/>
          <a:ln>
            <a:noFill/>
          </a:ln>
        </p:spPr>
      </p:sp>
      <p:sp>
        <p:nvSpPr>
          <p:cNvPr id="245" name="Google Shape;245;p32"/>
          <p:cNvSpPr/>
          <p:nvPr>
            <p:ph idx="8" type="pic"/>
          </p:nvPr>
        </p:nvSpPr>
        <p:spPr>
          <a:xfrm>
            <a:off x="508000" y="5105401"/>
            <a:ext cx="990600" cy="992949"/>
          </a:xfrm>
          <a:prstGeom prst="rect">
            <a:avLst/>
          </a:prstGeom>
          <a:noFill/>
          <a:ln>
            <a:noFill/>
          </a:ln>
        </p:spPr>
      </p:sp>
      <p:sp>
        <p:nvSpPr>
          <p:cNvPr id="246" name="Google Shape;246;p32"/>
          <p:cNvSpPr/>
          <p:nvPr>
            <p:ph idx="9" type="pic"/>
          </p:nvPr>
        </p:nvSpPr>
        <p:spPr>
          <a:xfrm>
            <a:off x="4394200" y="5105402"/>
            <a:ext cx="990600" cy="992949"/>
          </a:xfrm>
          <a:prstGeom prst="rect">
            <a:avLst/>
          </a:prstGeom>
          <a:noFill/>
          <a:ln>
            <a:noFill/>
          </a:ln>
        </p:spPr>
      </p:sp>
      <p:sp>
        <p:nvSpPr>
          <p:cNvPr id="247" name="Google Shape;247;p32"/>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 1 picture">
  <p:cSld name="List + 1 picture">
    <p:spTree>
      <p:nvGrpSpPr>
        <p:cNvPr id="248" name="Shape 248"/>
        <p:cNvGrpSpPr/>
        <p:nvPr/>
      </p:nvGrpSpPr>
      <p:grpSpPr>
        <a:xfrm>
          <a:off x="0" y="0"/>
          <a:ext cx="0" cy="0"/>
          <a:chOff x="0" y="0"/>
          <a:chExt cx="0" cy="0"/>
        </a:xfrm>
      </p:grpSpPr>
      <p:sp>
        <p:nvSpPr>
          <p:cNvPr id="249" name="Google Shape;249;p33"/>
          <p:cNvSpPr txBox="1"/>
          <p:nvPr>
            <p:ph type="title"/>
          </p:nvPr>
        </p:nvSpPr>
        <p:spPr>
          <a:xfrm>
            <a:off x="507999" y="336348"/>
            <a:ext cx="7467600" cy="1249997"/>
          </a:xfrm>
          <a:prstGeom prst="rect">
            <a:avLst/>
          </a:prstGeom>
          <a:noFill/>
          <a:ln>
            <a:noFill/>
          </a:ln>
        </p:spPr>
        <p:txBody>
          <a:bodyPr anchorCtr="0" anchor="t" bIns="45700" lIns="72000" spcFirstLastPara="1" rIns="90000" wrap="square" tIns="4570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33"/>
          <p:cNvSpPr/>
          <p:nvPr>
            <p:ph idx="2" type="pic"/>
          </p:nvPr>
        </p:nvSpPr>
        <p:spPr>
          <a:xfrm>
            <a:off x="8280400" y="304800"/>
            <a:ext cx="7467600" cy="7848600"/>
          </a:xfrm>
          <a:prstGeom prst="rect">
            <a:avLst/>
          </a:prstGeom>
          <a:solidFill>
            <a:srgbClr val="C7C7C7"/>
          </a:solidFill>
          <a:ln cap="flat" cmpd="sng" w="9525">
            <a:solidFill>
              <a:srgbClr val="FFFFFF"/>
            </a:solidFill>
            <a:prstDash val="solid"/>
            <a:round/>
            <a:headEnd len="sm" w="sm" type="none"/>
            <a:tailEnd len="sm" w="sm" type="none"/>
          </a:ln>
        </p:spPr>
      </p:sp>
      <p:sp>
        <p:nvSpPr>
          <p:cNvPr id="251" name="Google Shape;251;p33"/>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52" name="Google Shape;252;p33"/>
          <p:cNvSpPr txBox="1"/>
          <p:nvPr>
            <p:ph idx="1" type="body"/>
          </p:nvPr>
        </p:nvSpPr>
        <p:spPr>
          <a:xfrm>
            <a:off x="508000" y="2219498"/>
            <a:ext cx="7467600" cy="5943600"/>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rgbClr val="000000"/>
              </a:buClr>
              <a:buSzPts val="2200"/>
              <a:buFont typeface="Noto Sans"/>
              <a:buChar char="▪"/>
              <a:defRPr b="0" i="0" sz="22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3" name="Google Shape;253;p33"/>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bg>
      <p:bgPr>
        <a:solidFill>
          <a:schemeClr val="dk2"/>
        </a:solidFill>
      </p:bgPr>
    </p:bg>
    <p:spTree>
      <p:nvGrpSpPr>
        <p:cNvPr id="26" name="Shape 26"/>
        <p:cNvGrpSpPr/>
        <p:nvPr/>
      </p:nvGrpSpPr>
      <p:grpSpPr>
        <a:xfrm>
          <a:off x="0" y="0"/>
          <a:ext cx="0" cy="0"/>
          <a:chOff x="0" y="0"/>
          <a:chExt cx="0" cy="0"/>
        </a:xfrm>
      </p:grpSpPr>
      <p:sp>
        <p:nvSpPr>
          <p:cNvPr id="27" name="Google Shape;27;p17"/>
          <p:cNvSpPr txBox="1"/>
          <p:nvPr>
            <p:ph type="title"/>
          </p:nvPr>
        </p:nvSpPr>
        <p:spPr>
          <a:xfrm>
            <a:off x="8280400" y="313466"/>
            <a:ext cx="7467600" cy="1286734"/>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chemeClr val="lt1"/>
              </a:buClr>
              <a:buSzPts val="6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 type="body"/>
          </p:nvPr>
        </p:nvSpPr>
        <p:spPr>
          <a:xfrm>
            <a:off x="507999" y="304801"/>
            <a:ext cx="2286001" cy="129539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6600"/>
              <a:buFont typeface="Arial"/>
              <a:buNone/>
              <a:defRPr b="1" i="0" sz="6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17"/>
          <p:cNvSpPr/>
          <p:nvPr/>
        </p:nvSpPr>
        <p:spPr>
          <a:xfrm>
            <a:off x="508000" y="10744"/>
            <a:ext cx="7772400" cy="8752255"/>
          </a:xfrm>
          <a:custGeom>
            <a:rect b="b" l="l" r="r" t="t"/>
            <a:pathLst>
              <a:path extrusionOk="0" h="11308015" w="10199350">
                <a:moveTo>
                  <a:pt x="3017532" y="8290495"/>
                </a:moveTo>
                <a:lnTo>
                  <a:pt x="12" y="8290495"/>
                </a:lnTo>
                <a:lnTo>
                  <a:pt x="0" y="11308015"/>
                </a:lnTo>
                <a:lnTo>
                  <a:pt x="3017532" y="11308015"/>
                </a:lnTo>
                <a:lnTo>
                  <a:pt x="3017532" y="8290495"/>
                </a:lnTo>
                <a:close/>
              </a:path>
              <a:path extrusionOk="0" h="11308015" w="10199350">
                <a:moveTo>
                  <a:pt x="10199350" y="24613"/>
                </a:moveTo>
                <a:lnTo>
                  <a:pt x="3159758" y="0"/>
                </a:lnTo>
                <a:lnTo>
                  <a:pt x="12" y="8290495"/>
                </a:lnTo>
                <a:lnTo>
                  <a:pt x="10199350" y="24613"/>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 Conclusion">
  <p:cSld name="List + Conclusion">
    <p:spTree>
      <p:nvGrpSpPr>
        <p:cNvPr id="254" name="Shape 254"/>
        <p:cNvGrpSpPr/>
        <p:nvPr/>
      </p:nvGrpSpPr>
      <p:grpSpPr>
        <a:xfrm>
          <a:off x="0" y="0"/>
          <a:ext cx="0" cy="0"/>
          <a:chOff x="0" y="0"/>
          <a:chExt cx="0" cy="0"/>
        </a:xfrm>
      </p:grpSpPr>
      <p:sp>
        <p:nvSpPr>
          <p:cNvPr id="255" name="Google Shape;255;p34"/>
          <p:cNvSpPr txBox="1"/>
          <p:nvPr>
            <p:ph type="title"/>
          </p:nvPr>
        </p:nvSpPr>
        <p:spPr>
          <a:xfrm>
            <a:off x="507999" y="336348"/>
            <a:ext cx="7467600" cy="1249997"/>
          </a:xfrm>
          <a:prstGeom prst="rect">
            <a:avLst/>
          </a:prstGeom>
          <a:noFill/>
          <a:ln>
            <a:noFill/>
          </a:ln>
        </p:spPr>
        <p:txBody>
          <a:bodyPr anchorCtr="0" anchor="t" bIns="45700" lIns="72000" spcFirstLastPara="1" rIns="90000" wrap="square" tIns="4570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34"/>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57" name="Google Shape;257;p34"/>
          <p:cNvSpPr/>
          <p:nvPr/>
        </p:nvSpPr>
        <p:spPr>
          <a:xfrm>
            <a:off x="8280401" y="0"/>
            <a:ext cx="7975600"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34"/>
          <p:cNvSpPr txBox="1"/>
          <p:nvPr>
            <p:ph idx="1" type="body"/>
          </p:nvPr>
        </p:nvSpPr>
        <p:spPr>
          <a:xfrm>
            <a:off x="9575801" y="2209800"/>
            <a:ext cx="6172199" cy="5665413"/>
          </a:xfrm>
          <a:prstGeom prst="rect">
            <a:avLst/>
          </a:prstGeom>
          <a:noFill/>
          <a:ln>
            <a:noFill/>
          </a:ln>
        </p:spPr>
        <p:txBody>
          <a:bodyPr anchorCtr="0" anchor="t"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9" name="Google Shape;259;p34"/>
          <p:cNvSpPr/>
          <p:nvPr/>
        </p:nvSpPr>
        <p:spPr>
          <a:xfrm rot="5400000">
            <a:off x="8155432" y="2258568"/>
            <a:ext cx="707136" cy="4572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34"/>
          <p:cNvSpPr txBox="1"/>
          <p:nvPr>
            <p:ph idx="2" type="body"/>
          </p:nvPr>
        </p:nvSpPr>
        <p:spPr>
          <a:xfrm>
            <a:off x="508000" y="2219498"/>
            <a:ext cx="7467600" cy="5943600"/>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rgbClr val="000000"/>
              </a:buClr>
              <a:buSzPts val="2200"/>
              <a:buFont typeface="Noto Sans"/>
              <a:buChar char="▪"/>
              <a:defRPr b="0" i="0" sz="22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61" name="Google Shape;261;p34"/>
          <p:cNvGrpSpPr/>
          <p:nvPr/>
        </p:nvGrpSpPr>
        <p:grpSpPr>
          <a:xfrm>
            <a:off x="14452600" y="8547494"/>
            <a:ext cx="1295400" cy="215506"/>
            <a:chOff x="14294536" y="8436933"/>
            <a:chExt cx="1501942" cy="249867"/>
          </a:xfrm>
        </p:grpSpPr>
        <p:sp>
          <p:nvSpPr>
            <p:cNvPr id="262" name="Google Shape;262;p34"/>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34"/>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34"/>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34"/>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34"/>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34"/>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34"/>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34"/>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70" name="Google Shape;270;p34"/>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1-2)/X">
  <p:cSld name="List (1-2)/X">
    <p:spTree>
      <p:nvGrpSpPr>
        <p:cNvPr id="271" name="Shape 271"/>
        <p:cNvGrpSpPr/>
        <p:nvPr/>
      </p:nvGrpSpPr>
      <p:grpSpPr>
        <a:xfrm>
          <a:off x="0" y="0"/>
          <a:ext cx="0" cy="0"/>
          <a:chOff x="0" y="0"/>
          <a:chExt cx="0" cy="0"/>
        </a:xfrm>
      </p:grpSpPr>
      <p:sp>
        <p:nvSpPr>
          <p:cNvPr id="272" name="Google Shape;272;p35"/>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35"/>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35"/>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75" name="Google Shape;275;p35"/>
          <p:cNvSpPr/>
          <p:nvPr>
            <p:ph idx="2" type="pic"/>
          </p:nvPr>
        </p:nvSpPr>
        <p:spPr>
          <a:xfrm>
            <a:off x="3098800" y="2819401"/>
            <a:ext cx="990600" cy="990600"/>
          </a:xfrm>
          <a:prstGeom prst="rect">
            <a:avLst/>
          </a:prstGeom>
          <a:noFill/>
          <a:ln>
            <a:noFill/>
          </a:ln>
        </p:spPr>
      </p:sp>
      <p:sp>
        <p:nvSpPr>
          <p:cNvPr id="276" name="Google Shape;276;p35"/>
          <p:cNvSpPr txBox="1"/>
          <p:nvPr>
            <p:ph idx="1" type="body"/>
          </p:nvPr>
        </p:nvSpPr>
        <p:spPr>
          <a:xfrm>
            <a:off x="508000" y="2819400"/>
            <a:ext cx="993192" cy="9906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7" name="Google Shape;277;p35"/>
          <p:cNvSpPr txBox="1"/>
          <p:nvPr>
            <p:ph idx="3" type="body"/>
          </p:nvPr>
        </p:nvSpPr>
        <p:spPr>
          <a:xfrm>
            <a:off x="4394200" y="5334000"/>
            <a:ext cx="11353800" cy="22098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8" name="Google Shape;278;p35"/>
          <p:cNvSpPr/>
          <p:nvPr>
            <p:ph idx="4" type="pic"/>
          </p:nvPr>
        </p:nvSpPr>
        <p:spPr>
          <a:xfrm>
            <a:off x="3098800" y="5334001"/>
            <a:ext cx="990600" cy="990600"/>
          </a:xfrm>
          <a:prstGeom prst="rect">
            <a:avLst/>
          </a:prstGeom>
          <a:noFill/>
          <a:ln>
            <a:noFill/>
          </a:ln>
        </p:spPr>
      </p:sp>
      <p:sp>
        <p:nvSpPr>
          <p:cNvPr id="279" name="Google Shape;279;p35"/>
          <p:cNvSpPr txBox="1"/>
          <p:nvPr>
            <p:ph idx="5" type="body"/>
          </p:nvPr>
        </p:nvSpPr>
        <p:spPr>
          <a:xfrm>
            <a:off x="508000" y="5334000"/>
            <a:ext cx="990600" cy="9906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0" name="Google Shape;280;p35"/>
          <p:cNvSpPr txBox="1"/>
          <p:nvPr>
            <p:ph idx="6" type="body"/>
          </p:nvPr>
        </p:nvSpPr>
        <p:spPr>
          <a:xfrm>
            <a:off x="4394200" y="2819400"/>
            <a:ext cx="11353800" cy="22098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1-3)/X">
  <p:cSld name="List (1-3)/X">
    <p:spTree>
      <p:nvGrpSpPr>
        <p:cNvPr id="281" name="Shape 281"/>
        <p:cNvGrpSpPr/>
        <p:nvPr/>
      </p:nvGrpSpPr>
      <p:grpSpPr>
        <a:xfrm>
          <a:off x="0" y="0"/>
          <a:ext cx="0" cy="0"/>
          <a:chOff x="0" y="0"/>
          <a:chExt cx="0" cy="0"/>
        </a:xfrm>
      </p:grpSpPr>
      <p:sp>
        <p:nvSpPr>
          <p:cNvPr id="282" name="Google Shape;282;p36"/>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36"/>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36"/>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85" name="Google Shape;285;p36"/>
          <p:cNvSpPr/>
          <p:nvPr>
            <p:ph idx="2" type="pic"/>
          </p:nvPr>
        </p:nvSpPr>
        <p:spPr>
          <a:xfrm>
            <a:off x="3098800" y="2819401"/>
            <a:ext cx="980831" cy="990600"/>
          </a:xfrm>
          <a:prstGeom prst="rect">
            <a:avLst/>
          </a:prstGeom>
          <a:noFill/>
          <a:ln>
            <a:noFill/>
          </a:ln>
        </p:spPr>
      </p:sp>
      <p:sp>
        <p:nvSpPr>
          <p:cNvPr id="286" name="Google Shape;286;p36"/>
          <p:cNvSpPr txBox="1"/>
          <p:nvPr>
            <p:ph idx="1" type="body"/>
          </p:nvPr>
        </p:nvSpPr>
        <p:spPr>
          <a:xfrm>
            <a:off x="493739" y="2819400"/>
            <a:ext cx="1007453" cy="9906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7" name="Google Shape;287;p36"/>
          <p:cNvSpPr txBox="1"/>
          <p:nvPr>
            <p:ph idx="3" type="body"/>
          </p:nvPr>
        </p:nvSpPr>
        <p:spPr>
          <a:xfrm>
            <a:off x="4394200" y="4721468"/>
            <a:ext cx="11353800" cy="1374531"/>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8" name="Google Shape;288;p36"/>
          <p:cNvSpPr/>
          <p:nvPr>
            <p:ph idx="4" type="pic"/>
          </p:nvPr>
        </p:nvSpPr>
        <p:spPr>
          <a:xfrm>
            <a:off x="3098800" y="4721469"/>
            <a:ext cx="989896" cy="999755"/>
          </a:xfrm>
          <a:prstGeom prst="rect">
            <a:avLst/>
          </a:prstGeom>
          <a:noFill/>
          <a:ln>
            <a:noFill/>
          </a:ln>
        </p:spPr>
      </p:sp>
      <p:sp>
        <p:nvSpPr>
          <p:cNvPr id="289" name="Google Shape;289;p36"/>
          <p:cNvSpPr txBox="1"/>
          <p:nvPr>
            <p:ph idx="5" type="body"/>
          </p:nvPr>
        </p:nvSpPr>
        <p:spPr>
          <a:xfrm>
            <a:off x="508000" y="4721469"/>
            <a:ext cx="990600" cy="9906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0" name="Google Shape;290;p36"/>
          <p:cNvSpPr txBox="1"/>
          <p:nvPr>
            <p:ph idx="6" type="body"/>
          </p:nvPr>
        </p:nvSpPr>
        <p:spPr>
          <a:xfrm>
            <a:off x="4394200" y="2819400"/>
            <a:ext cx="11353800" cy="12954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1" name="Google Shape;291;p36"/>
          <p:cNvSpPr txBox="1"/>
          <p:nvPr>
            <p:ph idx="7" type="body"/>
          </p:nvPr>
        </p:nvSpPr>
        <p:spPr>
          <a:xfrm>
            <a:off x="4394200" y="6629400"/>
            <a:ext cx="11353800" cy="1225062"/>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2" name="Google Shape;292;p36"/>
          <p:cNvSpPr/>
          <p:nvPr>
            <p:ph idx="8" type="pic"/>
          </p:nvPr>
        </p:nvSpPr>
        <p:spPr>
          <a:xfrm>
            <a:off x="3098800" y="6629400"/>
            <a:ext cx="989896" cy="999755"/>
          </a:xfrm>
          <a:prstGeom prst="rect">
            <a:avLst/>
          </a:prstGeom>
          <a:noFill/>
          <a:ln>
            <a:noFill/>
          </a:ln>
        </p:spPr>
      </p:sp>
      <p:sp>
        <p:nvSpPr>
          <p:cNvPr id="293" name="Google Shape;293;p36"/>
          <p:cNvSpPr txBox="1"/>
          <p:nvPr>
            <p:ph idx="9" type="body"/>
          </p:nvPr>
        </p:nvSpPr>
        <p:spPr>
          <a:xfrm>
            <a:off x="508000" y="6629400"/>
            <a:ext cx="990600" cy="990600"/>
          </a:xfrm>
          <a:prstGeom prst="rect">
            <a:avLst/>
          </a:prstGeom>
          <a:noFill/>
          <a:ln>
            <a:noFill/>
          </a:ln>
        </p:spPr>
        <p:txBody>
          <a:bodyPr anchorCtr="0" anchor="t" bIns="0" lIns="72000" spcFirstLastPara="1" rIns="72000" wrap="square" tIns="0">
            <a:noAutofit/>
          </a:bodyPr>
          <a:lstStyle>
            <a:lvl1pPr indent="-228600" lvl="0" marL="45720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12">
  <p:cSld name="Numbers 12">
    <p:spTree>
      <p:nvGrpSpPr>
        <p:cNvPr id="294" name="Shape 294"/>
        <p:cNvGrpSpPr/>
        <p:nvPr/>
      </p:nvGrpSpPr>
      <p:grpSpPr>
        <a:xfrm>
          <a:off x="0" y="0"/>
          <a:ext cx="0" cy="0"/>
          <a:chOff x="0" y="0"/>
          <a:chExt cx="0" cy="0"/>
        </a:xfrm>
      </p:grpSpPr>
      <p:sp>
        <p:nvSpPr>
          <p:cNvPr id="295" name="Google Shape;295;p37"/>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37"/>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37"/>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98" name="Google Shape;298;p37"/>
          <p:cNvSpPr txBox="1"/>
          <p:nvPr>
            <p:ph idx="1" type="body"/>
          </p:nvPr>
        </p:nvSpPr>
        <p:spPr>
          <a:xfrm>
            <a:off x="508000" y="27457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9" name="Google Shape;299;p37"/>
          <p:cNvSpPr txBox="1"/>
          <p:nvPr>
            <p:ph idx="2" type="body"/>
          </p:nvPr>
        </p:nvSpPr>
        <p:spPr>
          <a:xfrm>
            <a:off x="508315" y="2209800"/>
            <a:ext cx="3562411"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0" name="Google Shape;300;p37"/>
          <p:cNvSpPr txBox="1"/>
          <p:nvPr>
            <p:ph idx="3" type="body"/>
          </p:nvPr>
        </p:nvSpPr>
        <p:spPr>
          <a:xfrm>
            <a:off x="4393392" y="2745749"/>
            <a:ext cx="3588471"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1" name="Google Shape;301;p37"/>
          <p:cNvSpPr txBox="1"/>
          <p:nvPr>
            <p:ph idx="4" type="body"/>
          </p:nvPr>
        </p:nvSpPr>
        <p:spPr>
          <a:xfrm>
            <a:off x="4394829" y="2209800"/>
            <a:ext cx="3545278"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2" name="Google Shape;302;p37"/>
          <p:cNvSpPr txBox="1"/>
          <p:nvPr>
            <p:ph idx="5" type="body"/>
          </p:nvPr>
        </p:nvSpPr>
        <p:spPr>
          <a:xfrm>
            <a:off x="8263186" y="2745749"/>
            <a:ext cx="3598492"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3" name="Google Shape;303;p37"/>
          <p:cNvSpPr txBox="1"/>
          <p:nvPr>
            <p:ph idx="6" type="body"/>
          </p:nvPr>
        </p:nvSpPr>
        <p:spPr>
          <a:xfrm>
            <a:off x="8265558" y="2209800"/>
            <a:ext cx="3559957"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4" name="Google Shape;304;p37"/>
          <p:cNvSpPr txBox="1"/>
          <p:nvPr>
            <p:ph idx="7" type="body"/>
          </p:nvPr>
        </p:nvSpPr>
        <p:spPr>
          <a:xfrm>
            <a:off x="12167998" y="2745749"/>
            <a:ext cx="356241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5" name="Google Shape;305;p37"/>
          <p:cNvSpPr txBox="1"/>
          <p:nvPr>
            <p:ph idx="8" type="body"/>
          </p:nvPr>
        </p:nvSpPr>
        <p:spPr>
          <a:xfrm>
            <a:off x="12168654" y="2209800"/>
            <a:ext cx="3579470"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6" name="Google Shape;306;p37"/>
          <p:cNvSpPr txBox="1"/>
          <p:nvPr>
            <p:ph idx="9" type="body"/>
          </p:nvPr>
        </p:nvSpPr>
        <p:spPr>
          <a:xfrm>
            <a:off x="508000" y="48031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7" name="Google Shape;307;p37"/>
          <p:cNvSpPr txBox="1"/>
          <p:nvPr>
            <p:ph idx="13" type="body"/>
          </p:nvPr>
        </p:nvSpPr>
        <p:spPr>
          <a:xfrm>
            <a:off x="508315" y="4283250"/>
            <a:ext cx="3562411"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8" name="Google Shape;308;p37"/>
          <p:cNvSpPr txBox="1"/>
          <p:nvPr>
            <p:ph idx="14" type="body"/>
          </p:nvPr>
        </p:nvSpPr>
        <p:spPr>
          <a:xfrm>
            <a:off x="4394200" y="4803149"/>
            <a:ext cx="3564176"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9" name="Google Shape;309;p37"/>
          <p:cNvSpPr txBox="1"/>
          <p:nvPr>
            <p:ph idx="15" type="body"/>
          </p:nvPr>
        </p:nvSpPr>
        <p:spPr>
          <a:xfrm>
            <a:off x="4394829" y="4283250"/>
            <a:ext cx="3545278"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0" name="Google Shape;310;p37"/>
          <p:cNvSpPr txBox="1"/>
          <p:nvPr>
            <p:ph idx="16" type="body"/>
          </p:nvPr>
        </p:nvSpPr>
        <p:spPr>
          <a:xfrm>
            <a:off x="8263177" y="4803149"/>
            <a:ext cx="3598624"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1" name="Google Shape;311;p37"/>
          <p:cNvSpPr txBox="1"/>
          <p:nvPr>
            <p:ph idx="17" type="body"/>
          </p:nvPr>
        </p:nvSpPr>
        <p:spPr>
          <a:xfrm>
            <a:off x="8264352" y="4283250"/>
            <a:ext cx="3579545"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2" name="Google Shape;312;p37"/>
          <p:cNvSpPr txBox="1"/>
          <p:nvPr>
            <p:ph idx="18" type="body"/>
          </p:nvPr>
        </p:nvSpPr>
        <p:spPr>
          <a:xfrm>
            <a:off x="12166603" y="4803149"/>
            <a:ext cx="3581398"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3" name="Google Shape;313;p37"/>
          <p:cNvSpPr txBox="1"/>
          <p:nvPr>
            <p:ph idx="19" type="body"/>
          </p:nvPr>
        </p:nvSpPr>
        <p:spPr>
          <a:xfrm>
            <a:off x="12167998" y="4283250"/>
            <a:ext cx="3562409"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4" name="Google Shape;314;p37"/>
          <p:cNvSpPr txBox="1"/>
          <p:nvPr>
            <p:ph idx="20" type="body"/>
          </p:nvPr>
        </p:nvSpPr>
        <p:spPr>
          <a:xfrm>
            <a:off x="508000" y="693420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5" name="Google Shape;315;p37"/>
          <p:cNvSpPr txBox="1"/>
          <p:nvPr>
            <p:ph idx="21" type="body"/>
          </p:nvPr>
        </p:nvSpPr>
        <p:spPr>
          <a:xfrm>
            <a:off x="508315" y="6398251"/>
            <a:ext cx="3562411"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6" name="Google Shape;316;p37"/>
          <p:cNvSpPr txBox="1"/>
          <p:nvPr>
            <p:ph idx="22" type="body"/>
          </p:nvPr>
        </p:nvSpPr>
        <p:spPr>
          <a:xfrm>
            <a:off x="4394200" y="6934200"/>
            <a:ext cx="3564176"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7" name="Google Shape;317;p37"/>
          <p:cNvSpPr txBox="1"/>
          <p:nvPr>
            <p:ph idx="23" type="body"/>
          </p:nvPr>
        </p:nvSpPr>
        <p:spPr>
          <a:xfrm>
            <a:off x="4394829" y="6398251"/>
            <a:ext cx="3545278"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8" name="Google Shape;318;p37"/>
          <p:cNvSpPr txBox="1"/>
          <p:nvPr>
            <p:ph idx="24" type="body"/>
          </p:nvPr>
        </p:nvSpPr>
        <p:spPr>
          <a:xfrm>
            <a:off x="8263177" y="6934200"/>
            <a:ext cx="3598625"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9" name="Google Shape;319;p37"/>
          <p:cNvSpPr txBox="1"/>
          <p:nvPr>
            <p:ph idx="25" type="body"/>
          </p:nvPr>
        </p:nvSpPr>
        <p:spPr>
          <a:xfrm>
            <a:off x="8264352" y="6398251"/>
            <a:ext cx="3579545" cy="360114"/>
          </a:xfrm>
          <a:prstGeom prst="rect">
            <a:avLst/>
          </a:prstGeom>
          <a:noFill/>
          <a:ln>
            <a:noFill/>
          </a:ln>
        </p:spPr>
        <p:txBody>
          <a:bodyPr anchorCtr="0" anchor="t" bIns="45700" lIns="108000"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0" name="Google Shape;320;p37"/>
          <p:cNvSpPr txBox="1"/>
          <p:nvPr>
            <p:ph idx="26" type="body"/>
          </p:nvPr>
        </p:nvSpPr>
        <p:spPr>
          <a:xfrm>
            <a:off x="12166603" y="6934200"/>
            <a:ext cx="3581398"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1" name="Google Shape;321;p37"/>
          <p:cNvSpPr txBox="1"/>
          <p:nvPr>
            <p:ph idx="27" type="body"/>
          </p:nvPr>
        </p:nvSpPr>
        <p:spPr>
          <a:xfrm>
            <a:off x="12167998" y="6398251"/>
            <a:ext cx="3562409"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9">
  <p:cSld name="Numbers 9">
    <p:spTree>
      <p:nvGrpSpPr>
        <p:cNvPr id="322" name="Shape 322"/>
        <p:cNvGrpSpPr/>
        <p:nvPr/>
      </p:nvGrpSpPr>
      <p:grpSpPr>
        <a:xfrm>
          <a:off x="0" y="0"/>
          <a:ext cx="0" cy="0"/>
          <a:chOff x="0" y="0"/>
          <a:chExt cx="0" cy="0"/>
        </a:xfrm>
      </p:grpSpPr>
      <p:sp>
        <p:nvSpPr>
          <p:cNvPr id="323" name="Google Shape;323;p38"/>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38"/>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5" name="Google Shape;325;p38"/>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26" name="Google Shape;326;p38"/>
          <p:cNvSpPr txBox="1"/>
          <p:nvPr>
            <p:ph idx="1" type="body"/>
          </p:nvPr>
        </p:nvSpPr>
        <p:spPr>
          <a:xfrm>
            <a:off x="1803400" y="22123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7" name="Google Shape;327;p38"/>
          <p:cNvSpPr txBox="1"/>
          <p:nvPr>
            <p:ph idx="2" type="body"/>
          </p:nvPr>
        </p:nvSpPr>
        <p:spPr>
          <a:xfrm>
            <a:off x="508315" y="220980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8" name="Google Shape;328;p38"/>
          <p:cNvSpPr txBox="1"/>
          <p:nvPr>
            <p:ph idx="3" type="body"/>
          </p:nvPr>
        </p:nvSpPr>
        <p:spPr>
          <a:xfrm>
            <a:off x="1803400" y="42697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9" name="Google Shape;329;p38"/>
          <p:cNvSpPr txBox="1"/>
          <p:nvPr>
            <p:ph idx="4" type="body"/>
          </p:nvPr>
        </p:nvSpPr>
        <p:spPr>
          <a:xfrm>
            <a:off x="508315" y="428325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0" name="Google Shape;330;p38"/>
          <p:cNvSpPr txBox="1"/>
          <p:nvPr>
            <p:ph idx="5" type="body"/>
          </p:nvPr>
        </p:nvSpPr>
        <p:spPr>
          <a:xfrm>
            <a:off x="1803400" y="640080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1" name="Google Shape;331;p38"/>
          <p:cNvSpPr txBox="1"/>
          <p:nvPr>
            <p:ph idx="6" type="body"/>
          </p:nvPr>
        </p:nvSpPr>
        <p:spPr>
          <a:xfrm>
            <a:off x="508315" y="63982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2" name="Google Shape;332;p38"/>
          <p:cNvSpPr txBox="1"/>
          <p:nvPr>
            <p:ph idx="7" type="body"/>
          </p:nvPr>
        </p:nvSpPr>
        <p:spPr>
          <a:xfrm>
            <a:off x="6985000" y="22258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3" name="Google Shape;333;p38"/>
          <p:cNvSpPr txBox="1"/>
          <p:nvPr>
            <p:ph idx="8" type="body"/>
          </p:nvPr>
        </p:nvSpPr>
        <p:spPr>
          <a:xfrm>
            <a:off x="5689915"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4" name="Google Shape;334;p38"/>
          <p:cNvSpPr txBox="1"/>
          <p:nvPr>
            <p:ph idx="9" type="body"/>
          </p:nvPr>
        </p:nvSpPr>
        <p:spPr>
          <a:xfrm>
            <a:off x="6985000" y="42832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5" name="Google Shape;335;p38"/>
          <p:cNvSpPr txBox="1"/>
          <p:nvPr>
            <p:ph idx="13" type="body"/>
          </p:nvPr>
        </p:nvSpPr>
        <p:spPr>
          <a:xfrm>
            <a:off x="5689915"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6" name="Google Shape;336;p38"/>
          <p:cNvSpPr txBox="1"/>
          <p:nvPr>
            <p:ph idx="14" type="body"/>
          </p:nvPr>
        </p:nvSpPr>
        <p:spPr>
          <a:xfrm>
            <a:off x="6985000" y="6414301"/>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7" name="Google Shape;337;p38"/>
          <p:cNvSpPr txBox="1"/>
          <p:nvPr>
            <p:ph idx="15" type="body"/>
          </p:nvPr>
        </p:nvSpPr>
        <p:spPr>
          <a:xfrm>
            <a:off x="5689915"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8" name="Google Shape;338;p38"/>
          <p:cNvSpPr txBox="1"/>
          <p:nvPr>
            <p:ph idx="16" type="body"/>
          </p:nvPr>
        </p:nvSpPr>
        <p:spPr>
          <a:xfrm>
            <a:off x="12186596" y="22258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9" name="Google Shape;339;p38"/>
          <p:cNvSpPr txBox="1"/>
          <p:nvPr>
            <p:ph idx="17" type="body"/>
          </p:nvPr>
        </p:nvSpPr>
        <p:spPr>
          <a:xfrm>
            <a:off x="10891511"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0" name="Google Shape;340;p38"/>
          <p:cNvSpPr txBox="1"/>
          <p:nvPr>
            <p:ph idx="18" type="body"/>
          </p:nvPr>
        </p:nvSpPr>
        <p:spPr>
          <a:xfrm>
            <a:off x="12186596" y="42832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1" name="Google Shape;341;p38"/>
          <p:cNvSpPr txBox="1"/>
          <p:nvPr>
            <p:ph idx="19" type="body"/>
          </p:nvPr>
        </p:nvSpPr>
        <p:spPr>
          <a:xfrm>
            <a:off x="10891511"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2" name="Google Shape;342;p38"/>
          <p:cNvSpPr txBox="1"/>
          <p:nvPr>
            <p:ph idx="20" type="body"/>
          </p:nvPr>
        </p:nvSpPr>
        <p:spPr>
          <a:xfrm>
            <a:off x="12186596" y="6414301"/>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3" name="Google Shape;343;p38"/>
          <p:cNvSpPr txBox="1"/>
          <p:nvPr>
            <p:ph idx="21" type="body"/>
          </p:nvPr>
        </p:nvSpPr>
        <p:spPr>
          <a:xfrm>
            <a:off x="10891511"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9 (color)">
  <p:cSld name="Numbers 9 (color)">
    <p:bg>
      <p:bgPr>
        <a:solidFill>
          <a:schemeClr val="dk2"/>
        </a:solidFill>
      </p:bgPr>
    </p:bg>
    <p:spTree>
      <p:nvGrpSpPr>
        <p:cNvPr id="344" name="Shape 344"/>
        <p:cNvGrpSpPr/>
        <p:nvPr/>
      </p:nvGrpSpPr>
      <p:grpSpPr>
        <a:xfrm>
          <a:off x="0" y="0"/>
          <a:ext cx="0" cy="0"/>
          <a:chOff x="0" y="0"/>
          <a:chExt cx="0" cy="0"/>
        </a:xfrm>
      </p:grpSpPr>
      <p:sp>
        <p:nvSpPr>
          <p:cNvPr id="345" name="Google Shape;345;p39"/>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6" name="Google Shape;346;p39"/>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39"/>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48" name="Google Shape;348;p39"/>
          <p:cNvSpPr txBox="1"/>
          <p:nvPr>
            <p:ph idx="1" type="body"/>
          </p:nvPr>
        </p:nvSpPr>
        <p:spPr>
          <a:xfrm>
            <a:off x="1803400" y="22123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9" name="Google Shape;349;p39"/>
          <p:cNvSpPr txBox="1"/>
          <p:nvPr>
            <p:ph idx="2" type="body"/>
          </p:nvPr>
        </p:nvSpPr>
        <p:spPr>
          <a:xfrm>
            <a:off x="508315" y="220980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0" name="Google Shape;350;p39"/>
          <p:cNvSpPr txBox="1"/>
          <p:nvPr>
            <p:ph idx="3" type="body"/>
          </p:nvPr>
        </p:nvSpPr>
        <p:spPr>
          <a:xfrm>
            <a:off x="1803400" y="42697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1" name="Google Shape;351;p39"/>
          <p:cNvSpPr txBox="1"/>
          <p:nvPr>
            <p:ph idx="4" type="body"/>
          </p:nvPr>
        </p:nvSpPr>
        <p:spPr>
          <a:xfrm>
            <a:off x="508315" y="428325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2" name="Google Shape;352;p39"/>
          <p:cNvSpPr txBox="1"/>
          <p:nvPr>
            <p:ph idx="5" type="body"/>
          </p:nvPr>
        </p:nvSpPr>
        <p:spPr>
          <a:xfrm>
            <a:off x="1803400" y="640080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3" name="Google Shape;353;p39"/>
          <p:cNvSpPr txBox="1"/>
          <p:nvPr>
            <p:ph idx="6" type="body"/>
          </p:nvPr>
        </p:nvSpPr>
        <p:spPr>
          <a:xfrm>
            <a:off x="508315" y="63982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4" name="Google Shape;354;p39"/>
          <p:cNvSpPr txBox="1"/>
          <p:nvPr>
            <p:ph idx="7" type="body"/>
          </p:nvPr>
        </p:nvSpPr>
        <p:spPr>
          <a:xfrm>
            <a:off x="6985000" y="22258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5" name="Google Shape;355;p39"/>
          <p:cNvSpPr txBox="1"/>
          <p:nvPr>
            <p:ph idx="8" type="body"/>
          </p:nvPr>
        </p:nvSpPr>
        <p:spPr>
          <a:xfrm>
            <a:off x="5689915"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6" name="Google Shape;356;p39"/>
          <p:cNvSpPr txBox="1"/>
          <p:nvPr>
            <p:ph idx="9" type="body"/>
          </p:nvPr>
        </p:nvSpPr>
        <p:spPr>
          <a:xfrm>
            <a:off x="6985000" y="42832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7" name="Google Shape;357;p39"/>
          <p:cNvSpPr txBox="1"/>
          <p:nvPr>
            <p:ph idx="13" type="body"/>
          </p:nvPr>
        </p:nvSpPr>
        <p:spPr>
          <a:xfrm>
            <a:off x="5689915"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8" name="Google Shape;358;p39"/>
          <p:cNvSpPr txBox="1"/>
          <p:nvPr>
            <p:ph idx="14" type="body"/>
          </p:nvPr>
        </p:nvSpPr>
        <p:spPr>
          <a:xfrm>
            <a:off x="6985000" y="6414301"/>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9" name="Google Shape;359;p39"/>
          <p:cNvSpPr txBox="1"/>
          <p:nvPr>
            <p:ph idx="15" type="body"/>
          </p:nvPr>
        </p:nvSpPr>
        <p:spPr>
          <a:xfrm>
            <a:off x="5689915"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0" name="Google Shape;360;p39"/>
          <p:cNvSpPr txBox="1"/>
          <p:nvPr>
            <p:ph idx="16" type="body"/>
          </p:nvPr>
        </p:nvSpPr>
        <p:spPr>
          <a:xfrm>
            <a:off x="12186596" y="22258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1" name="Google Shape;361;p39"/>
          <p:cNvSpPr txBox="1"/>
          <p:nvPr>
            <p:ph idx="17" type="body"/>
          </p:nvPr>
        </p:nvSpPr>
        <p:spPr>
          <a:xfrm>
            <a:off x="10891511"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2" name="Google Shape;362;p39"/>
          <p:cNvSpPr txBox="1"/>
          <p:nvPr>
            <p:ph idx="18" type="body"/>
          </p:nvPr>
        </p:nvSpPr>
        <p:spPr>
          <a:xfrm>
            <a:off x="12186596" y="42832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3" name="Google Shape;363;p39"/>
          <p:cNvSpPr txBox="1"/>
          <p:nvPr>
            <p:ph idx="19" type="body"/>
          </p:nvPr>
        </p:nvSpPr>
        <p:spPr>
          <a:xfrm>
            <a:off x="10891511"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4" name="Google Shape;364;p39"/>
          <p:cNvSpPr txBox="1"/>
          <p:nvPr>
            <p:ph idx="20" type="body"/>
          </p:nvPr>
        </p:nvSpPr>
        <p:spPr>
          <a:xfrm>
            <a:off x="12186596" y="6414301"/>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5" name="Google Shape;365;p39"/>
          <p:cNvSpPr txBox="1"/>
          <p:nvPr>
            <p:ph idx="21" type="body"/>
          </p:nvPr>
        </p:nvSpPr>
        <p:spPr>
          <a:xfrm>
            <a:off x="10891511"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66" name="Google Shape;366;p39"/>
          <p:cNvGrpSpPr/>
          <p:nvPr/>
        </p:nvGrpSpPr>
        <p:grpSpPr>
          <a:xfrm>
            <a:off x="14452600" y="8547494"/>
            <a:ext cx="1295400" cy="215506"/>
            <a:chOff x="14294536" y="8436933"/>
            <a:chExt cx="1501942" cy="249867"/>
          </a:xfrm>
        </p:grpSpPr>
        <p:sp>
          <p:nvSpPr>
            <p:cNvPr id="367" name="Google Shape;367;p39"/>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39"/>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39"/>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39"/>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1" name="Google Shape;371;p39"/>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39"/>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39"/>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39"/>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9 (dark)">
  <p:cSld name="Numbers 9 (dark)">
    <p:bg>
      <p:bgPr>
        <a:solidFill>
          <a:srgbClr val="FFFFFF"/>
        </a:solidFill>
      </p:bgPr>
    </p:bg>
    <p:spTree>
      <p:nvGrpSpPr>
        <p:cNvPr id="375" name="Shape 375"/>
        <p:cNvGrpSpPr/>
        <p:nvPr/>
      </p:nvGrpSpPr>
      <p:grpSpPr>
        <a:xfrm>
          <a:off x="0" y="0"/>
          <a:ext cx="0" cy="0"/>
          <a:chOff x="0" y="0"/>
          <a:chExt cx="0" cy="0"/>
        </a:xfrm>
      </p:grpSpPr>
      <p:sp>
        <p:nvSpPr>
          <p:cNvPr id="376" name="Google Shape;376;p40"/>
          <p:cNvSpPr/>
          <p:nvPr/>
        </p:nvSpPr>
        <p:spPr>
          <a:xfrm>
            <a:off x="-143838" y="-154112"/>
            <a:ext cx="16399838" cy="9305292"/>
          </a:xfrm>
          <a:custGeom>
            <a:rect b="b" l="l" r="r" t="t"/>
            <a:pathLst>
              <a:path extrusionOk="0" h="9144000" w="16256000">
                <a:moveTo>
                  <a:pt x="16256000" y="0"/>
                </a:moveTo>
                <a:lnTo>
                  <a:pt x="0" y="0"/>
                </a:lnTo>
                <a:lnTo>
                  <a:pt x="0" y="9144000"/>
                </a:lnTo>
                <a:lnTo>
                  <a:pt x="16256000" y="9144000"/>
                </a:lnTo>
                <a:lnTo>
                  <a:pt x="16256000" y="0"/>
                </a:lnTo>
                <a:close/>
              </a:path>
            </a:pathLst>
          </a:custGeom>
          <a:solidFill>
            <a:schemeClr val="dk1">
              <a:alpha val="60000"/>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7" name="Google Shape;377;p40"/>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44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40"/>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40"/>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80" name="Google Shape;380;p40"/>
          <p:cNvSpPr txBox="1"/>
          <p:nvPr>
            <p:ph idx="1" type="body"/>
          </p:nvPr>
        </p:nvSpPr>
        <p:spPr>
          <a:xfrm>
            <a:off x="1803400" y="22123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1" name="Google Shape;381;p40"/>
          <p:cNvSpPr txBox="1"/>
          <p:nvPr>
            <p:ph idx="2" type="body"/>
          </p:nvPr>
        </p:nvSpPr>
        <p:spPr>
          <a:xfrm>
            <a:off x="508315" y="220980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2" name="Google Shape;382;p40"/>
          <p:cNvSpPr txBox="1"/>
          <p:nvPr>
            <p:ph idx="3" type="body"/>
          </p:nvPr>
        </p:nvSpPr>
        <p:spPr>
          <a:xfrm>
            <a:off x="1803400" y="4269749"/>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3" name="Google Shape;383;p40"/>
          <p:cNvSpPr txBox="1"/>
          <p:nvPr>
            <p:ph idx="4" type="body"/>
          </p:nvPr>
        </p:nvSpPr>
        <p:spPr>
          <a:xfrm>
            <a:off x="508315" y="428325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4" name="Google Shape;384;p40"/>
          <p:cNvSpPr txBox="1"/>
          <p:nvPr>
            <p:ph idx="5" type="body"/>
          </p:nvPr>
        </p:nvSpPr>
        <p:spPr>
          <a:xfrm>
            <a:off x="1803400" y="640080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5" name="Google Shape;385;p40"/>
          <p:cNvSpPr txBox="1"/>
          <p:nvPr>
            <p:ph idx="6" type="body"/>
          </p:nvPr>
        </p:nvSpPr>
        <p:spPr>
          <a:xfrm>
            <a:off x="508315" y="63982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6" name="Google Shape;386;p40"/>
          <p:cNvSpPr txBox="1"/>
          <p:nvPr>
            <p:ph idx="7" type="body"/>
          </p:nvPr>
        </p:nvSpPr>
        <p:spPr>
          <a:xfrm>
            <a:off x="6985000" y="22258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7" name="Google Shape;387;p40"/>
          <p:cNvSpPr txBox="1"/>
          <p:nvPr>
            <p:ph idx="8" type="body"/>
          </p:nvPr>
        </p:nvSpPr>
        <p:spPr>
          <a:xfrm>
            <a:off x="5689915"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8" name="Google Shape;388;p40"/>
          <p:cNvSpPr txBox="1"/>
          <p:nvPr>
            <p:ph idx="9" type="body"/>
          </p:nvPr>
        </p:nvSpPr>
        <p:spPr>
          <a:xfrm>
            <a:off x="6985000" y="42832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9" name="Google Shape;389;p40"/>
          <p:cNvSpPr txBox="1"/>
          <p:nvPr>
            <p:ph idx="13" type="body"/>
          </p:nvPr>
        </p:nvSpPr>
        <p:spPr>
          <a:xfrm>
            <a:off x="5689915"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0" name="Google Shape;390;p40"/>
          <p:cNvSpPr txBox="1"/>
          <p:nvPr>
            <p:ph idx="14" type="body"/>
          </p:nvPr>
        </p:nvSpPr>
        <p:spPr>
          <a:xfrm>
            <a:off x="6985000" y="6414301"/>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1" name="Google Shape;391;p40"/>
          <p:cNvSpPr txBox="1"/>
          <p:nvPr>
            <p:ph idx="15" type="body"/>
          </p:nvPr>
        </p:nvSpPr>
        <p:spPr>
          <a:xfrm>
            <a:off x="5689915"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2" name="Google Shape;392;p40"/>
          <p:cNvSpPr txBox="1"/>
          <p:nvPr>
            <p:ph idx="16" type="body"/>
          </p:nvPr>
        </p:nvSpPr>
        <p:spPr>
          <a:xfrm>
            <a:off x="12186596" y="22258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3" name="Google Shape;393;p40"/>
          <p:cNvSpPr txBox="1"/>
          <p:nvPr>
            <p:ph idx="17" type="body"/>
          </p:nvPr>
        </p:nvSpPr>
        <p:spPr>
          <a:xfrm>
            <a:off x="10891511"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4" name="Google Shape;394;p40"/>
          <p:cNvSpPr txBox="1"/>
          <p:nvPr>
            <p:ph idx="18" type="body"/>
          </p:nvPr>
        </p:nvSpPr>
        <p:spPr>
          <a:xfrm>
            <a:off x="12186596" y="4283250"/>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5" name="Google Shape;395;p40"/>
          <p:cNvSpPr txBox="1"/>
          <p:nvPr>
            <p:ph idx="19" type="body"/>
          </p:nvPr>
        </p:nvSpPr>
        <p:spPr>
          <a:xfrm>
            <a:off x="10891511"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6" name="Google Shape;396;p40"/>
          <p:cNvSpPr txBox="1"/>
          <p:nvPr>
            <p:ph idx="20" type="body"/>
          </p:nvPr>
        </p:nvSpPr>
        <p:spPr>
          <a:xfrm>
            <a:off x="12186596" y="6414301"/>
            <a:ext cx="35814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7" name="Google Shape;397;p40"/>
          <p:cNvSpPr txBox="1"/>
          <p:nvPr>
            <p:ph idx="21" type="body"/>
          </p:nvPr>
        </p:nvSpPr>
        <p:spPr>
          <a:xfrm>
            <a:off x="10891511"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98" name="Google Shape;398;p40"/>
          <p:cNvGrpSpPr/>
          <p:nvPr/>
        </p:nvGrpSpPr>
        <p:grpSpPr>
          <a:xfrm>
            <a:off x="14452600" y="8547494"/>
            <a:ext cx="1295400" cy="215506"/>
            <a:chOff x="14294536" y="8436933"/>
            <a:chExt cx="1501942" cy="249867"/>
          </a:xfrm>
        </p:grpSpPr>
        <p:sp>
          <p:nvSpPr>
            <p:cNvPr id="399" name="Google Shape;399;p40"/>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40"/>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40"/>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p40"/>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40"/>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40"/>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40"/>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p40"/>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9 (dark + sidebar)">
  <p:cSld name="Numbers 9 (dark + sidebar)">
    <p:bg>
      <p:bgPr>
        <a:solidFill>
          <a:srgbClr val="FFFFFF"/>
        </a:solidFill>
      </p:bgPr>
    </p:bg>
    <p:spTree>
      <p:nvGrpSpPr>
        <p:cNvPr id="407" name="Shape 407"/>
        <p:cNvGrpSpPr/>
        <p:nvPr/>
      </p:nvGrpSpPr>
      <p:grpSpPr>
        <a:xfrm>
          <a:off x="0" y="0"/>
          <a:ext cx="0" cy="0"/>
          <a:chOff x="0" y="0"/>
          <a:chExt cx="0" cy="0"/>
        </a:xfrm>
      </p:grpSpPr>
      <p:sp>
        <p:nvSpPr>
          <p:cNvPr id="408" name="Google Shape;408;p41"/>
          <p:cNvSpPr/>
          <p:nvPr/>
        </p:nvSpPr>
        <p:spPr>
          <a:xfrm>
            <a:off x="-143838" y="-154112"/>
            <a:ext cx="16399838" cy="9305292"/>
          </a:xfrm>
          <a:custGeom>
            <a:rect b="b" l="l" r="r" t="t"/>
            <a:pathLst>
              <a:path extrusionOk="0" h="9144000" w="16256000">
                <a:moveTo>
                  <a:pt x="16256000" y="0"/>
                </a:moveTo>
                <a:lnTo>
                  <a:pt x="0" y="0"/>
                </a:lnTo>
                <a:lnTo>
                  <a:pt x="0" y="9144000"/>
                </a:lnTo>
                <a:lnTo>
                  <a:pt x="16256000" y="9144000"/>
                </a:lnTo>
                <a:lnTo>
                  <a:pt x="16256000" y="0"/>
                </a:lnTo>
                <a:close/>
              </a:path>
            </a:pathLst>
          </a:custGeom>
          <a:solidFill>
            <a:schemeClr val="dk1">
              <a:alpha val="60000"/>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41"/>
          <p:cNvSpPr txBox="1"/>
          <p:nvPr>
            <p:ph type="title"/>
          </p:nvPr>
        </p:nvSpPr>
        <p:spPr>
          <a:xfrm>
            <a:off x="508000" y="313466"/>
            <a:ext cx="116586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FFFFF"/>
              </a:buClr>
              <a:buSzPts val="4400"/>
              <a:buFont typeface="Arial"/>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0" name="Google Shape;410;p41"/>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41"/>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12" name="Google Shape;412;p41"/>
          <p:cNvSpPr txBox="1"/>
          <p:nvPr>
            <p:ph idx="1" type="body"/>
          </p:nvPr>
        </p:nvSpPr>
        <p:spPr>
          <a:xfrm>
            <a:off x="1803400" y="2212349"/>
            <a:ext cx="2266319"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3" name="Google Shape;413;p41"/>
          <p:cNvSpPr txBox="1"/>
          <p:nvPr>
            <p:ph idx="2" type="body"/>
          </p:nvPr>
        </p:nvSpPr>
        <p:spPr>
          <a:xfrm>
            <a:off x="508315" y="220980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4" name="Google Shape;414;p41"/>
          <p:cNvSpPr txBox="1"/>
          <p:nvPr>
            <p:ph idx="3" type="body"/>
          </p:nvPr>
        </p:nvSpPr>
        <p:spPr>
          <a:xfrm>
            <a:off x="1803400" y="4269749"/>
            <a:ext cx="2266319"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5" name="Google Shape;415;p41"/>
          <p:cNvSpPr txBox="1"/>
          <p:nvPr>
            <p:ph idx="4" type="body"/>
          </p:nvPr>
        </p:nvSpPr>
        <p:spPr>
          <a:xfrm>
            <a:off x="508315" y="4283250"/>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6" name="Google Shape;416;p41"/>
          <p:cNvSpPr txBox="1"/>
          <p:nvPr>
            <p:ph idx="5" type="body"/>
          </p:nvPr>
        </p:nvSpPr>
        <p:spPr>
          <a:xfrm>
            <a:off x="1803400" y="6400800"/>
            <a:ext cx="2266319"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7" name="Google Shape;417;p41"/>
          <p:cNvSpPr txBox="1"/>
          <p:nvPr>
            <p:ph idx="6" type="body"/>
          </p:nvPr>
        </p:nvSpPr>
        <p:spPr>
          <a:xfrm>
            <a:off x="508315" y="63982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8" name="Google Shape;418;p41"/>
          <p:cNvSpPr txBox="1"/>
          <p:nvPr>
            <p:ph idx="7" type="body"/>
          </p:nvPr>
        </p:nvSpPr>
        <p:spPr>
          <a:xfrm>
            <a:off x="5689285" y="2225850"/>
            <a:ext cx="2286000"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9" name="Google Shape;419;p41"/>
          <p:cNvSpPr txBox="1"/>
          <p:nvPr>
            <p:ph idx="8" type="body"/>
          </p:nvPr>
        </p:nvSpPr>
        <p:spPr>
          <a:xfrm>
            <a:off x="4394200"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0" name="Google Shape;420;p41"/>
          <p:cNvSpPr txBox="1"/>
          <p:nvPr>
            <p:ph idx="9" type="body"/>
          </p:nvPr>
        </p:nvSpPr>
        <p:spPr>
          <a:xfrm>
            <a:off x="5689285" y="4283250"/>
            <a:ext cx="2286315"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1" name="Google Shape;421;p41"/>
          <p:cNvSpPr txBox="1"/>
          <p:nvPr>
            <p:ph idx="13" type="body"/>
          </p:nvPr>
        </p:nvSpPr>
        <p:spPr>
          <a:xfrm>
            <a:off x="4394200"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2" name="Google Shape;422;p41"/>
          <p:cNvSpPr txBox="1"/>
          <p:nvPr>
            <p:ph idx="14" type="body"/>
          </p:nvPr>
        </p:nvSpPr>
        <p:spPr>
          <a:xfrm>
            <a:off x="5689285" y="6414301"/>
            <a:ext cx="2286315"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3" name="Google Shape;423;p41"/>
          <p:cNvSpPr txBox="1"/>
          <p:nvPr>
            <p:ph idx="15" type="body"/>
          </p:nvPr>
        </p:nvSpPr>
        <p:spPr>
          <a:xfrm>
            <a:off x="4394200"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4" name="Google Shape;424;p41"/>
          <p:cNvSpPr txBox="1"/>
          <p:nvPr>
            <p:ph idx="16" type="body"/>
          </p:nvPr>
        </p:nvSpPr>
        <p:spPr>
          <a:xfrm>
            <a:off x="9595796" y="2225850"/>
            <a:ext cx="2266004"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5" name="Google Shape;425;p41"/>
          <p:cNvSpPr txBox="1"/>
          <p:nvPr>
            <p:ph idx="17" type="body"/>
          </p:nvPr>
        </p:nvSpPr>
        <p:spPr>
          <a:xfrm>
            <a:off x="8300711" y="222330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6" name="Google Shape;426;p41"/>
          <p:cNvSpPr txBox="1"/>
          <p:nvPr>
            <p:ph idx="18" type="body"/>
          </p:nvPr>
        </p:nvSpPr>
        <p:spPr>
          <a:xfrm>
            <a:off x="9595796" y="4283250"/>
            <a:ext cx="2266004"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7" name="Google Shape;427;p41"/>
          <p:cNvSpPr txBox="1"/>
          <p:nvPr>
            <p:ph idx="19" type="body"/>
          </p:nvPr>
        </p:nvSpPr>
        <p:spPr>
          <a:xfrm>
            <a:off x="8300711" y="4296751"/>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8" name="Google Shape;428;p41"/>
          <p:cNvSpPr txBox="1"/>
          <p:nvPr>
            <p:ph idx="20" type="body"/>
          </p:nvPr>
        </p:nvSpPr>
        <p:spPr>
          <a:xfrm>
            <a:off x="9595796" y="6414301"/>
            <a:ext cx="2266004"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0"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9" name="Google Shape;429;p41"/>
          <p:cNvSpPr txBox="1"/>
          <p:nvPr>
            <p:ph idx="21" type="body"/>
          </p:nvPr>
        </p:nvSpPr>
        <p:spPr>
          <a:xfrm>
            <a:off x="8300711" y="6411752"/>
            <a:ext cx="1295085" cy="60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FFFFFF"/>
              </a:buClr>
              <a:buSzPts val="3600"/>
              <a:buFont typeface="Arial"/>
              <a:buNone/>
              <a:defRPr b="1" i="0" sz="3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430" name="Google Shape;430;p41"/>
          <p:cNvGrpSpPr/>
          <p:nvPr/>
        </p:nvGrpSpPr>
        <p:grpSpPr>
          <a:xfrm>
            <a:off x="14452600" y="8547494"/>
            <a:ext cx="1295400" cy="215506"/>
            <a:chOff x="14294536" y="8436933"/>
            <a:chExt cx="1501942" cy="249867"/>
          </a:xfrm>
        </p:grpSpPr>
        <p:sp>
          <p:nvSpPr>
            <p:cNvPr id="431" name="Google Shape;431;p41"/>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2" name="Google Shape;432;p41"/>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3" name="Google Shape;433;p41"/>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4" name="Google Shape;434;p41"/>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5" name="Google Shape;435;p41"/>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6" name="Google Shape;436;p41"/>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41"/>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8" name="Google Shape;438;p41"/>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39" name="Google Shape;439;p41"/>
          <p:cNvSpPr/>
          <p:nvPr>
            <p:ph idx="22" type="pic"/>
          </p:nvPr>
        </p:nvSpPr>
        <p:spPr>
          <a:xfrm>
            <a:off x="12166600" y="2209801"/>
            <a:ext cx="1315711" cy="1235250"/>
          </a:xfrm>
          <a:prstGeom prst="rect">
            <a:avLst/>
          </a:prstGeom>
          <a:noFill/>
          <a:ln>
            <a:noFill/>
          </a:ln>
        </p:spPr>
      </p:sp>
      <p:sp>
        <p:nvSpPr>
          <p:cNvPr id="440" name="Google Shape;440;p41"/>
          <p:cNvSpPr txBox="1"/>
          <p:nvPr>
            <p:ph idx="23" type="body"/>
          </p:nvPr>
        </p:nvSpPr>
        <p:spPr>
          <a:xfrm>
            <a:off x="13534474" y="2209800"/>
            <a:ext cx="2213526"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1"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1" name="Google Shape;441;p41"/>
          <p:cNvSpPr/>
          <p:nvPr>
            <p:ph idx="24" type="pic"/>
          </p:nvPr>
        </p:nvSpPr>
        <p:spPr>
          <a:xfrm>
            <a:off x="12171331" y="4297464"/>
            <a:ext cx="1315711" cy="1235250"/>
          </a:xfrm>
          <a:prstGeom prst="rect">
            <a:avLst/>
          </a:prstGeom>
          <a:noFill/>
          <a:ln>
            <a:noFill/>
          </a:ln>
        </p:spPr>
      </p:sp>
      <p:sp>
        <p:nvSpPr>
          <p:cNvPr id="442" name="Google Shape;442;p41"/>
          <p:cNvSpPr txBox="1"/>
          <p:nvPr>
            <p:ph idx="25" type="body"/>
          </p:nvPr>
        </p:nvSpPr>
        <p:spPr>
          <a:xfrm>
            <a:off x="13539205" y="4297463"/>
            <a:ext cx="2213526"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1"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3" name="Google Shape;443;p41"/>
          <p:cNvSpPr/>
          <p:nvPr>
            <p:ph idx="26" type="pic"/>
          </p:nvPr>
        </p:nvSpPr>
        <p:spPr>
          <a:xfrm>
            <a:off x="12159291" y="6414302"/>
            <a:ext cx="1315711" cy="1235250"/>
          </a:xfrm>
          <a:prstGeom prst="rect">
            <a:avLst/>
          </a:prstGeom>
          <a:noFill/>
          <a:ln>
            <a:noFill/>
          </a:ln>
        </p:spPr>
      </p:sp>
      <p:sp>
        <p:nvSpPr>
          <p:cNvPr id="444" name="Google Shape;444;p41"/>
          <p:cNvSpPr txBox="1"/>
          <p:nvPr>
            <p:ph idx="27" type="body"/>
          </p:nvPr>
        </p:nvSpPr>
        <p:spPr>
          <a:xfrm>
            <a:off x="13527165" y="6414301"/>
            <a:ext cx="2213526" cy="1219200"/>
          </a:xfrm>
          <a:prstGeom prst="rect">
            <a:avLst/>
          </a:prstGeom>
          <a:noFill/>
          <a:ln>
            <a:noFill/>
          </a:ln>
        </p:spPr>
        <p:txBody>
          <a:bodyPr anchorCtr="0" anchor="t" bIns="180000" lIns="108000" spcFirstLastPara="1" rIns="91425" wrap="square" tIns="0">
            <a:noAutofit/>
          </a:bodyPr>
          <a:lstStyle>
            <a:lvl1pPr indent="-228600" lvl="0" marL="457200" marR="0" rtl="0" algn="l">
              <a:lnSpc>
                <a:spcPct val="90000"/>
              </a:lnSpc>
              <a:spcBef>
                <a:spcPts val="0"/>
              </a:spcBef>
              <a:spcAft>
                <a:spcPts val="0"/>
              </a:spcAft>
              <a:buClr>
                <a:srgbClr val="FFFFFF"/>
              </a:buClr>
              <a:buSzPts val="1600"/>
              <a:buFont typeface="Arial"/>
              <a:buNone/>
              <a:defRPr b="1" i="0" sz="1600" u="none" cap="none" strike="noStrike">
                <a:solidFill>
                  <a:srgbClr val="FFFFF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1-2-end">
  <p:cSld name="Process: 1-2-end">
    <p:spTree>
      <p:nvGrpSpPr>
        <p:cNvPr id="445" name="Shape 445"/>
        <p:cNvGrpSpPr/>
        <p:nvPr/>
      </p:nvGrpSpPr>
      <p:grpSpPr>
        <a:xfrm>
          <a:off x="0" y="0"/>
          <a:ext cx="0" cy="0"/>
          <a:chOff x="0" y="0"/>
          <a:chExt cx="0" cy="0"/>
        </a:xfrm>
      </p:grpSpPr>
      <p:sp>
        <p:nvSpPr>
          <p:cNvPr id="446" name="Google Shape;446;p42"/>
          <p:cNvSpPr/>
          <p:nvPr/>
        </p:nvSpPr>
        <p:spPr>
          <a:xfrm>
            <a:off x="11861800" y="0"/>
            <a:ext cx="4394200"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42"/>
          <p:cNvSpPr txBox="1"/>
          <p:nvPr>
            <p:ph idx="1" type="body"/>
          </p:nvPr>
        </p:nvSpPr>
        <p:spPr>
          <a:xfrm>
            <a:off x="12166601" y="2209800"/>
            <a:ext cx="3581399"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8" name="Google Shape;448;p42"/>
          <p:cNvSpPr txBox="1"/>
          <p:nvPr>
            <p:ph idx="2" type="body"/>
          </p:nvPr>
        </p:nvSpPr>
        <p:spPr>
          <a:xfrm>
            <a:off x="523928" y="7601349"/>
            <a:ext cx="3565471"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9" name="Google Shape;449;p42"/>
          <p:cNvSpPr txBox="1"/>
          <p:nvPr>
            <p:ph idx="3" type="body"/>
          </p:nvPr>
        </p:nvSpPr>
        <p:spPr>
          <a:xfrm>
            <a:off x="523928" y="5858750"/>
            <a:ext cx="3565471"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0" name="Google Shape;450;p42"/>
          <p:cNvSpPr txBox="1"/>
          <p:nvPr>
            <p:ph idx="4" type="body"/>
          </p:nvPr>
        </p:nvSpPr>
        <p:spPr>
          <a:xfrm>
            <a:off x="5707644" y="2482625"/>
            <a:ext cx="3563356"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1" name="Google Shape;451;p42"/>
          <p:cNvSpPr txBox="1"/>
          <p:nvPr>
            <p:ph idx="5" type="body"/>
          </p:nvPr>
        </p:nvSpPr>
        <p:spPr>
          <a:xfrm>
            <a:off x="5707644" y="3219225"/>
            <a:ext cx="3563356"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452" name="Google Shape;452;p42"/>
          <p:cNvCxnSpPr/>
          <p:nvPr/>
        </p:nvCxnSpPr>
        <p:spPr>
          <a:xfrm>
            <a:off x="889000" y="5212079"/>
            <a:ext cx="10936252" cy="0"/>
          </a:xfrm>
          <a:prstGeom prst="straightConnector1">
            <a:avLst/>
          </a:prstGeom>
          <a:noFill/>
          <a:ln cap="flat" cmpd="sng" w="38100">
            <a:solidFill>
              <a:schemeClr val="dk1"/>
            </a:solidFill>
            <a:prstDash val="solid"/>
            <a:miter lim="800000"/>
            <a:headEnd len="sm" w="sm" type="none"/>
            <a:tailEnd len="sm" w="sm" type="none"/>
          </a:ln>
        </p:spPr>
      </p:cxnSp>
      <p:cxnSp>
        <p:nvCxnSpPr>
          <p:cNvPr id="453" name="Google Shape;453;p42"/>
          <p:cNvCxnSpPr/>
          <p:nvPr/>
        </p:nvCxnSpPr>
        <p:spPr>
          <a:xfrm>
            <a:off x="508000" y="5212079"/>
            <a:ext cx="11317252" cy="0"/>
          </a:xfrm>
          <a:prstGeom prst="straightConnector1">
            <a:avLst/>
          </a:prstGeom>
          <a:noFill/>
          <a:ln cap="flat" cmpd="sng" w="38100">
            <a:solidFill>
              <a:schemeClr val="dk1"/>
            </a:solidFill>
            <a:prstDash val="solid"/>
            <a:miter lim="800000"/>
            <a:headEnd len="sm" w="sm" type="none"/>
            <a:tailEnd len="med" w="med" type="triangle"/>
          </a:ln>
        </p:spPr>
      </p:cxnSp>
      <p:cxnSp>
        <p:nvCxnSpPr>
          <p:cNvPr id="454" name="Google Shape;454;p42"/>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cxnSp>
        <p:nvCxnSpPr>
          <p:cNvPr id="455" name="Google Shape;455;p42"/>
          <p:cNvCxnSpPr/>
          <p:nvPr/>
        </p:nvCxnSpPr>
        <p:spPr>
          <a:xfrm>
            <a:off x="5689600" y="4759200"/>
            <a:ext cx="2323" cy="432000"/>
          </a:xfrm>
          <a:prstGeom prst="straightConnector1">
            <a:avLst/>
          </a:prstGeom>
          <a:noFill/>
          <a:ln cap="flat" cmpd="sng" w="38100">
            <a:solidFill>
              <a:schemeClr val="dk1"/>
            </a:solidFill>
            <a:prstDash val="solid"/>
            <a:miter lim="800000"/>
            <a:headEnd len="sm" w="sm" type="none"/>
            <a:tailEnd len="sm" w="sm" type="none"/>
          </a:ln>
        </p:spPr>
      </p:cxnSp>
      <p:sp>
        <p:nvSpPr>
          <p:cNvPr id="456" name="Google Shape;456;p42"/>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57" name="Google Shape;457;p42"/>
          <p:cNvSpPr txBox="1"/>
          <p:nvPr>
            <p:ph type="title"/>
          </p:nvPr>
        </p:nvSpPr>
        <p:spPr>
          <a:xfrm>
            <a:off x="508000" y="313466"/>
            <a:ext cx="113538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8" name="Google Shape;458;p42"/>
          <p:cNvGrpSpPr/>
          <p:nvPr/>
        </p:nvGrpSpPr>
        <p:grpSpPr>
          <a:xfrm>
            <a:off x="14452600" y="8547494"/>
            <a:ext cx="1295400" cy="215506"/>
            <a:chOff x="14294536" y="8436933"/>
            <a:chExt cx="1501942" cy="249867"/>
          </a:xfrm>
        </p:grpSpPr>
        <p:sp>
          <p:nvSpPr>
            <p:cNvPr id="459" name="Google Shape;459;p42"/>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42"/>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42"/>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42"/>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42"/>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42"/>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42"/>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42"/>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67" name="Google Shape;467;p42"/>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1-3-end">
  <p:cSld name="Process: 1-3-end">
    <p:spTree>
      <p:nvGrpSpPr>
        <p:cNvPr id="468" name="Shape 468"/>
        <p:cNvGrpSpPr/>
        <p:nvPr/>
      </p:nvGrpSpPr>
      <p:grpSpPr>
        <a:xfrm>
          <a:off x="0" y="0"/>
          <a:ext cx="0" cy="0"/>
          <a:chOff x="0" y="0"/>
          <a:chExt cx="0" cy="0"/>
        </a:xfrm>
      </p:grpSpPr>
      <p:sp>
        <p:nvSpPr>
          <p:cNvPr id="469" name="Google Shape;469;p43"/>
          <p:cNvSpPr/>
          <p:nvPr/>
        </p:nvSpPr>
        <p:spPr>
          <a:xfrm>
            <a:off x="11861249" y="0"/>
            <a:ext cx="4394751"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43"/>
          <p:cNvSpPr txBox="1"/>
          <p:nvPr>
            <p:ph idx="1" type="body"/>
          </p:nvPr>
        </p:nvSpPr>
        <p:spPr>
          <a:xfrm>
            <a:off x="12166600" y="2209800"/>
            <a:ext cx="3564117"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1" name="Google Shape;471;p43"/>
          <p:cNvSpPr txBox="1"/>
          <p:nvPr>
            <p:ph type="title"/>
          </p:nvPr>
        </p:nvSpPr>
        <p:spPr>
          <a:xfrm>
            <a:off x="508000" y="313466"/>
            <a:ext cx="113538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2" name="Google Shape;472;p43"/>
          <p:cNvSpPr txBox="1"/>
          <p:nvPr>
            <p:ph idx="2" type="body"/>
          </p:nvPr>
        </p:nvSpPr>
        <p:spPr>
          <a:xfrm>
            <a:off x="8280401" y="7601349"/>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3" name="Google Shape;473;p43"/>
          <p:cNvSpPr txBox="1"/>
          <p:nvPr>
            <p:ph idx="3" type="body"/>
          </p:nvPr>
        </p:nvSpPr>
        <p:spPr>
          <a:xfrm>
            <a:off x="8280401"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4" name="Google Shape;474;p43"/>
          <p:cNvSpPr txBox="1"/>
          <p:nvPr>
            <p:ph idx="4" type="body"/>
          </p:nvPr>
        </p:nvSpPr>
        <p:spPr>
          <a:xfrm>
            <a:off x="4439233" y="2482625"/>
            <a:ext cx="3536367"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5" name="Google Shape;475;p43"/>
          <p:cNvSpPr txBox="1"/>
          <p:nvPr>
            <p:ph idx="5" type="body"/>
          </p:nvPr>
        </p:nvSpPr>
        <p:spPr>
          <a:xfrm>
            <a:off x="4439233" y="3219225"/>
            <a:ext cx="3536367"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6" name="Google Shape;476;p43"/>
          <p:cNvSpPr txBox="1"/>
          <p:nvPr>
            <p:ph idx="6" type="body"/>
          </p:nvPr>
        </p:nvSpPr>
        <p:spPr>
          <a:xfrm>
            <a:off x="523929" y="7601349"/>
            <a:ext cx="3565472"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7" name="Google Shape;477;p43"/>
          <p:cNvSpPr txBox="1"/>
          <p:nvPr>
            <p:ph idx="7" type="body"/>
          </p:nvPr>
        </p:nvSpPr>
        <p:spPr>
          <a:xfrm>
            <a:off x="523929" y="5858750"/>
            <a:ext cx="3565472"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478" name="Google Shape;478;p43"/>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cxnSp>
        <p:nvCxnSpPr>
          <p:cNvPr id="479" name="Google Shape;479;p43"/>
          <p:cNvCxnSpPr/>
          <p:nvPr/>
        </p:nvCxnSpPr>
        <p:spPr>
          <a:xfrm>
            <a:off x="508000" y="5212079"/>
            <a:ext cx="11353800" cy="0"/>
          </a:xfrm>
          <a:prstGeom prst="straightConnector1">
            <a:avLst/>
          </a:prstGeom>
          <a:noFill/>
          <a:ln cap="flat" cmpd="sng" w="38100">
            <a:solidFill>
              <a:schemeClr val="dk1"/>
            </a:solidFill>
            <a:prstDash val="solid"/>
            <a:miter lim="800000"/>
            <a:headEnd len="sm" w="sm" type="none"/>
            <a:tailEnd len="med" w="med" type="triangle"/>
          </a:ln>
        </p:spPr>
      </p:cxnSp>
      <p:cxnSp>
        <p:nvCxnSpPr>
          <p:cNvPr id="480" name="Google Shape;480;p43"/>
          <p:cNvCxnSpPr/>
          <p:nvPr/>
        </p:nvCxnSpPr>
        <p:spPr>
          <a:xfrm>
            <a:off x="4394201" y="47592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481" name="Google Shape;481;p43"/>
          <p:cNvCxnSpPr/>
          <p:nvPr/>
        </p:nvCxnSpPr>
        <p:spPr>
          <a:xfrm>
            <a:off x="8298904" y="52380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482" name="Google Shape;482;p43"/>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sp>
        <p:nvSpPr>
          <p:cNvPr id="483" name="Google Shape;483;p43"/>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4" name="Google Shape;484;p43"/>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485" name="Google Shape;485;p43"/>
          <p:cNvGrpSpPr/>
          <p:nvPr/>
        </p:nvGrpSpPr>
        <p:grpSpPr>
          <a:xfrm>
            <a:off x="14452600" y="8547494"/>
            <a:ext cx="1295400" cy="215506"/>
            <a:chOff x="14294536" y="8436933"/>
            <a:chExt cx="1501942" cy="249867"/>
          </a:xfrm>
        </p:grpSpPr>
        <p:sp>
          <p:nvSpPr>
            <p:cNvPr id="486" name="Google Shape;486;p43"/>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7" name="Google Shape;487;p43"/>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8" name="Google Shape;488;p43"/>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9" name="Google Shape;489;p43"/>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0" name="Google Shape;490;p43"/>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1" name="Google Shape;491;p43"/>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2" name="Google Shape;492;p43"/>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3" name="Google Shape;493;p43"/>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1_logos">
  <p:cSld name="Cover1_logos">
    <p:bg>
      <p:bgPr>
        <a:solidFill>
          <a:schemeClr val="dk2"/>
        </a:solidFill>
      </p:bgPr>
    </p:bg>
    <p:spTree>
      <p:nvGrpSpPr>
        <p:cNvPr id="30" name="Shape 30"/>
        <p:cNvGrpSpPr/>
        <p:nvPr/>
      </p:nvGrpSpPr>
      <p:grpSpPr>
        <a:xfrm>
          <a:off x="0" y="0"/>
          <a:ext cx="0" cy="0"/>
          <a:chOff x="0" y="0"/>
          <a:chExt cx="0" cy="0"/>
        </a:xfrm>
      </p:grpSpPr>
      <p:sp>
        <p:nvSpPr>
          <p:cNvPr id="31" name="Google Shape;31;p14"/>
          <p:cNvSpPr/>
          <p:nvPr/>
        </p:nvSpPr>
        <p:spPr>
          <a:xfrm>
            <a:off x="-1" y="7428517"/>
            <a:ext cx="16256000" cy="1737360"/>
          </a:xfrm>
          <a:custGeom>
            <a:rect b="b" l="l" r="r" t="t"/>
            <a:pathLst>
              <a:path extrusionOk="0" h="1737359" w="16256000">
                <a:moveTo>
                  <a:pt x="16256000" y="0"/>
                </a:moveTo>
                <a:lnTo>
                  <a:pt x="0" y="0"/>
                </a:lnTo>
                <a:lnTo>
                  <a:pt x="0" y="1737359"/>
                </a:lnTo>
                <a:lnTo>
                  <a:pt x="16256000" y="1737359"/>
                </a:lnTo>
                <a:lnTo>
                  <a:pt x="162560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14"/>
          <p:cNvSpPr txBox="1"/>
          <p:nvPr>
            <p:ph idx="1" type="body"/>
          </p:nvPr>
        </p:nvSpPr>
        <p:spPr>
          <a:xfrm>
            <a:off x="8280400" y="6913418"/>
            <a:ext cx="2285999" cy="479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4"/>
          <p:cNvSpPr txBox="1"/>
          <p:nvPr>
            <p:ph idx="2" type="body"/>
          </p:nvPr>
        </p:nvSpPr>
        <p:spPr>
          <a:xfrm>
            <a:off x="10871200" y="6913418"/>
            <a:ext cx="2286000" cy="479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14"/>
          <p:cNvSpPr txBox="1"/>
          <p:nvPr>
            <p:ph idx="3" type="body"/>
          </p:nvPr>
        </p:nvSpPr>
        <p:spPr>
          <a:xfrm>
            <a:off x="13478933" y="6913418"/>
            <a:ext cx="2269067" cy="479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14"/>
          <p:cNvSpPr txBox="1"/>
          <p:nvPr>
            <p:ph idx="4" type="body"/>
          </p:nvPr>
        </p:nvSpPr>
        <p:spPr>
          <a:xfrm>
            <a:off x="3098800" y="6913418"/>
            <a:ext cx="2286001" cy="479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14"/>
          <p:cNvSpPr txBox="1"/>
          <p:nvPr>
            <p:ph idx="5" type="body"/>
          </p:nvPr>
        </p:nvSpPr>
        <p:spPr>
          <a:xfrm>
            <a:off x="5689601" y="6913418"/>
            <a:ext cx="2286000" cy="479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200"/>
              <a:buFont typeface="Arial"/>
              <a:buNone/>
              <a:defRPr b="1"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14"/>
          <p:cNvSpPr/>
          <p:nvPr/>
        </p:nvSpPr>
        <p:spPr>
          <a:xfrm>
            <a:off x="508000" y="10744"/>
            <a:ext cx="7772400" cy="8752255"/>
          </a:xfrm>
          <a:custGeom>
            <a:rect b="b" l="l" r="r" t="t"/>
            <a:pathLst>
              <a:path extrusionOk="0" h="11308015" w="10199350">
                <a:moveTo>
                  <a:pt x="3017532" y="8290495"/>
                </a:moveTo>
                <a:lnTo>
                  <a:pt x="12" y="8290495"/>
                </a:lnTo>
                <a:lnTo>
                  <a:pt x="0" y="11308015"/>
                </a:lnTo>
                <a:lnTo>
                  <a:pt x="3017532" y="11308015"/>
                </a:lnTo>
                <a:lnTo>
                  <a:pt x="3017532" y="8290495"/>
                </a:lnTo>
                <a:close/>
              </a:path>
              <a:path extrusionOk="0" h="11308015" w="10199350">
                <a:moveTo>
                  <a:pt x="10199350" y="24613"/>
                </a:moveTo>
                <a:lnTo>
                  <a:pt x="3159758" y="0"/>
                </a:lnTo>
                <a:lnTo>
                  <a:pt x="12" y="8290495"/>
                </a:lnTo>
                <a:lnTo>
                  <a:pt x="10199350" y="24613"/>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 name="Google Shape;38;p14"/>
          <p:cNvSpPr/>
          <p:nvPr>
            <p:ph idx="6" type="pic"/>
          </p:nvPr>
        </p:nvSpPr>
        <p:spPr>
          <a:xfrm>
            <a:off x="520700" y="6400800"/>
            <a:ext cx="2273300" cy="2362200"/>
          </a:xfrm>
          <a:prstGeom prst="rect">
            <a:avLst/>
          </a:prstGeom>
          <a:noFill/>
          <a:ln>
            <a:noFill/>
          </a:ln>
        </p:spPr>
      </p:sp>
      <p:sp>
        <p:nvSpPr>
          <p:cNvPr id="39" name="Google Shape;39;p14"/>
          <p:cNvSpPr txBox="1"/>
          <p:nvPr>
            <p:ph idx="7" type="body"/>
          </p:nvPr>
        </p:nvSpPr>
        <p:spPr>
          <a:xfrm>
            <a:off x="508000" y="313467"/>
            <a:ext cx="3581399" cy="128673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 name="Google Shape;40;p14"/>
          <p:cNvSpPr txBox="1"/>
          <p:nvPr>
            <p:ph idx="8" type="body"/>
          </p:nvPr>
        </p:nvSpPr>
        <p:spPr>
          <a:xfrm>
            <a:off x="508000" y="1901310"/>
            <a:ext cx="3581400" cy="292735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4"/>
          <p:cNvSpPr txBox="1"/>
          <p:nvPr>
            <p:ph type="title"/>
          </p:nvPr>
        </p:nvSpPr>
        <p:spPr>
          <a:xfrm>
            <a:off x="8280400" y="313466"/>
            <a:ext cx="7467600" cy="1286734"/>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6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1-4-end">
  <p:cSld name="Process: 1-4-end">
    <p:spTree>
      <p:nvGrpSpPr>
        <p:cNvPr id="494" name="Shape 494"/>
        <p:cNvGrpSpPr/>
        <p:nvPr/>
      </p:nvGrpSpPr>
      <p:grpSpPr>
        <a:xfrm>
          <a:off x="0" y="0"/>
          <a:ext cx="0" cy="0"/>
          <a:chOff x="0" y="0"/>
          <a:chExt cx="0" cy="0"/>
        </a:xfrm>
      </p:grpSpPr>
      <p:sp>
        <p:nvSpPr>
          <p:cNvPr id="495" name="Google Shape;495;p44"/>
          <p:cNvSpPr/>
          <p:nvPr/>
        </p:nvSpPr>
        <p:spPr>
          <a:xfrm>
            <a:off x="11877864" y="0"/>
            <a:ext cx="4378136"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44"/>
          <p:cNvSpPr txBox="1"/>
          <p:nvPr>
            <p:ph idx="1" type="body"/>
          </p:nvPr>
        </p:nvSpPr>
        <p:spPr>
          <a:xfrm>
            <a:off x="12166601" y="2209800"/>
            <a:ext cx="3581399"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7" name="Google Shape;497;p44"/>
          <p:cNvSpPr txBox="1"/>
          <p:nvPr>
            <p:ph type="title"/>
          </p:nvPr>
        </p:nvSpPr>
        <p:spPr>
          <a:xfrm>
            <a:off x="508000" y="313466"/>
            <a:ext cx="113538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44"/>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9" name="Google Shape;499;p44"/>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00" name="Google Shape;500;p44"/>
          <p:cNvSpPr txBox="1"/>
          <p:nvPr>
            <p:ph idx="2" type="body"/>
          </p:nvPr>
        </p:nvSpPr>
        <p:spPr>
          <a:xfrm>
            <a:off x="5689601" y="7601349"/>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1" name="Google Shape;501;p44"/>
          <p:cNvSpPr txBox="1"/>
          <p:nvPr>
            <p:ph idx="3" type="body"/>
          </p:nvPr>
        </p:nvSpPr>
        <p:spPr>
          <a:xfrm>
            <a:off x="8280401" y="2482625"/>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2" name="Google Shape;502;p44"/>
          <p:cNvSpPr txBox="1"/>
          <p:nvPr>
            <p:ph idx="4" type="body"/>
          </p:nvPr>
        </p:nvSpPr>
        <p:spPr>
          <a:xfrm>
            <a:off x="8280401" y="3219225"/>
            <a:ext cx="3581400"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3" name="Google Shape;503;p44"/>
          <p:cNvSpPr txBox="1"/>
          <p:nvPr>
            <p:ph idx="5" type="body"/>
          </p:nvPr>
        </p:nvSpPr>
        <p:spPr>
          <a:xfrm>
            <a:off x="5689601"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4" name="Google Shape;504;p44"/>
          <p:cNvSpPr txBox="1"/>
          <p:nvPr>
            <p:ph idx="6" type="body"/>
          </p:nvPr>
        </p:nvSpPr>
        <p:spPr>
          <a:xfrm>
            <a:off x="3098800" y="2482625"/>
            <a:ext cx="3581401"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5" name="Google Shape;505;p44"/>
          <p:cNvSpPr txBox="1"/>
          <p:nvPr>
            <p:ph idx="7" type="body"/>
          </p:nvPr>
        </p:nvSpPr>
        <p:spPr>
          <a:xfrm>
            <a:off x="3098800" y="3219225"/>
            <a:ext cx="3581401"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06" name="Google Shape;506;p44"/>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sp>
        <p:nvSpPr>
          <p:cNvPr id="507" name="Google Shape;507;p44"/>
          <p:cNvSpPr txBox="1"/>
          <p:nvPr>
            <p:ph idx="8" type="body"/>
          </p:nvPr>
        </p:nvSpPr>
        <p:spPr>
          <a:xfrm>
            <a:off x="523929" y="7601349"/>
            <a:ext cx="3565472"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8" name="Google Shape;508;p44"/>
          <p:cNvSpPr txBox="1"/>
          <p:nvPr>
            <p:ph idx="9" type="body"/>
          </p:nvPr>
        </p:nvSpPr>
        <p:spPr>
          <a:xfrm>
            <a:off x="523929" y="5858750"/>
            <a:ext cx="3565472"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09" name="Google Shape;509;p44"/>
          <p:cNvCxnSpPr/>
          <p:nvPr/>
        </p:nvCxnSpPr>
        <p:spPr>
          <a:xfrm>
            <a:off x="508000" y="5212079"/>
            <a:ext cx="11340524" cy="0"/>
          </a:xfrm>
          <a:prstGeom prst="straightConnector1">
            <a:avLst/>
          </a:prstGeom>
          <a:noFill/>
          <a:ln cap="flat" cmpd="sng" w="38100">
            <a:solidFill>
              <a:schemeClr val="dk1"/>
            </a:solidFill>
            <a:prstDash val="solid"/>
            <a:miter lim="800000"/>
            <a:headEnd len="sm" w="sm" type="none"/>
            <a:tailEnd len="med" w="med" type="triangle"/>
          </a:ln>
        </p:spPr>
      </p:cxnSp>
      <p:cxnSp>
        <p:nvCxnSpPr>
          <p:cNvPr id="510" name="Google Shape;510;p44"/>
          <p:cNvCxnSpPr/>
          <p:nvPr/>
        </p:nvCxnSpPr>
        <p:spPr>
          <a:xfrm>
            <a:off x="3098800" y="47592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511" name="Google Shape;511;p44"/>
          <p:cNvCxnSpPr/>
          <p:nvPr/>
        </p:nvCxnSpPr>
        <p:spPr>
          <a:xfrm>
            <a:off x="5695379" y="52380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512" name="Google Shape;512;p44"/>
          <p:cNvCxnSpPr/>
          <p:nvPr/>
        </p:nvCxnSpPr>
        <p:spPr>
          <a:xfrm>
            <a:off x="8298904" y="47592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513" name="Google Shape;513;p44"/>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grpSp>
        <p:nvGrpSpPr>
          <p:cNvPr id="514" name="Google Shape;514;p44"/>
          <p:cNvGrpSpPr/>
          <p:nvPr/>
        </p:nvGrpSpPr>
        <p:grpSpPr>
          <a:xfrm>
            <a:off x="14452600" y="8547494"/>
            <a:ext cx="1295400" cy="215506"/>
            <a:chOff x="14294536" y="8436933"/>
            <a:chExt cx="1501942" cy="249867"/>
          </a:xfrm>
        </p:grpSpPr>
        <p:sp>
          <p:nvSpPr>
            <p:cNvPr id="515" name="Google Shape;515;p44"/>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44"/>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44"/>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8" name="Google Shape;518;p44"/>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9" name="Google Shape;519;p44"/>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0" name="Google Shape;520;p44"/>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1" name="Google Shape;521;p44"/>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2" name="Google Shape;522;p44"/>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1-5-end">
  <p:cSld name="Process: 1-5-end">
    <p:spTree>
      <p:nvGrpSpPr>
        <p:cNvPr id="523" name="Shape 523"/>
        <p:cNvGrpSpPr/>
        <p:nvPr/>
      </p:nvGrpSpPr>
      <p:grpSpPr>
        <a:xfrm>
          <a:off x="0" y="0"/>
          <a:ext cx="0" cy="0"/>
          <a:chOff x="0" y="0"/>
          <a:chExt cx="0" cy="0"/>
        </a:xfrm>
      </p:grpSpPr>
      <p:sp>
        <p:nvSpPr>
          <p:cNvPr id="524" name="Google Shape;524;p45"/>
          <p:cNvSpPr/>
          <p:nvPr/>
        </p:nvSpPr>
        <p:spPr>
          <a:xfrm>
            <a:off x="11877864" y="0"/>
            <a:ext cx="4378136"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45"/>
          <p:cNvSpPr txBox="1"/>
          <p:nvPr>
            <p:ph idx="1" type="body"/>
          </p:nvPr>
        </p:nvSpPr>
        <p:spPr>
          <a:xfrm>
            <a:off x="12166601" y="2209800"/>
            <a:ext cx="3581400"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6" name="Google Shape;526;p45"/>
          <p:cNvSpPr txBox="1"/>
          <p:nvPr>
            <p:ph type="title"/>
          </p:nvPr>
        </p:nvSpPr>
        <p:spPr>
          <a:xfrm>
            <a:off x="508000" y="313466"/>
            <a:ext cx="11339656"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7" name="Google Shape;527;p45"/>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8" name="Google Shape;528;p45"/>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29" name="Google Shape;529;p45"/>
          <p:cNvSpPr txBox="1"/>
          <p:nvPr>
            <p:ph idx="2" type="body"/>
          </p:nvPr>
        </p:nvSpPr>
        <p:spPr>
          <a:xfrm>
            <a:off x="4394200" y="7601349"/>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0" name="Google Shape;530;p45"/>
          <p:cNvSpPr txBox="1"/>
          <p:nvPr>
            <p:ph idx="3" type="body"/>
          </p:nvPr>
        </p:nvSpPr>
        <p:spPr>
          <a:xfrm>
            <a:off x="6439806" y="2482625"/>
            <a:ext cx="3364594"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1" name="Google Shape;531;p45"/>
          <p:cNvSpPr txBox="1"/>
          <p:nvPr>
            <p:ph idx="4" type="body"/>
          </p:nvPr>
        </p:nvSpPr>
        <p:spPr>
          <a:xfrm>
            <a:off x="6439806" y="3219225"/>
            <a:ext cx="3364594"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2" name="Google Shape;532;p45"/>
          <p:cNvSpPr txBox="1"/>
          <p:nvPr>
            <p:ph idx="5" type="body"/>
          </p:nvPr>
        </p:nvSpPr>
        <p:spPr>
          <a:xfrm>
            <a:off x="4394200"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3" name="Google Shape;533;p45"/>
          <p:cNvSpPr txBox="1"/>
          <p:nvPr>
            <p:ph idx="6" type="body"/>
          </p:nvPr>
        </p:nvSpPr>
        <p:spPr>
          <a:xfrm>
            <a:off x="2477406" y="2482625"/>
            <a:ext cx="3440794"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4" name="Google Shape;534;p45"/>
          <p:cNvSpPr txBox="1"/>
          <p:nvPr>
            <p:ph idx="7" type="body"/>
          </p:nvPr>
        </p:nvSpPr>
        <p:spPr>
          <a:xfrm>
            <a:off x="2477406" y="3219225"/>
            <a:ext cx="3440794"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35" name="Google Shape;535;p45"/>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sp>
        <p:nvSpPr>
          <p:cNvPr id="536" name="Google Shape;536;p45"/>
          <p:cNvSpPr txBox="1"/>
          <p:nvPr>
            <p:ph idx="8" type="body"/>
          </p:nvPr>
        </p:nvSpPr>
        <p:spPr>
          <a:xfrm>
            <a:off x="523928" y="7601349"/>
            <a:ext cx="3565471"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7" name="Google Shape;537;p45"/>
          <p:cNvSpPr txBox="1"/>
          <p:nvPr>
            <p:ph idx="9" type="body"/>
          </p:nvPr>
        </p:nvSpPr>
        <p:spPr>
          <a:xfrm>
            <a:off x="523928" y="5858750"/>
            <a:ext cx="3565471"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38" name="Google Shape;538;p45"/>
          <p:cNvCxnSpPr/>
          <p:nvPr/>
        </p:nvCxnSpPr>
        <p:spPr>
          <a:xfrm>
            <a:off x="508000" y="5212079"/>
            <a:ext cx="11339656" cy="0"/>
          </a:xfrm>
          <a:prstGeom prst="straightConnector1">
            <a:avLst/>
          </a:prstGeom>
          <a:noFill/>
          <a:ln cap="flat" cmpd="sng" w="38100">
            <a:solidFill>
              <a:schemeClr val="dk1"/>
            </a:solidFill>
            <a:prstDash val="solid"/>
            <a:miter lim="800000"/>
            <a:headEnd len="sm" w="sm" type="none"/>
            <a:tailEnd len="med" w="med" type="triangle"/>
          </a:ln>
        </p:spPr>
      </p:cxnSp>
      <p:cxnSp>
        <p:nvCxnSpPr>
          <p:cNvPr id="539" name="Google Shape;539;p45"/>
          <p:cNvCxnSpPr/>
          <p:nvPr/>
        </p:nvCxnSpPr>
        <p:spPr>
          <a:xfrm>
            <a:off x="2505907" y="47880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540" name="Google Shape;540;p45"/>
          <p:cNvCxnSpPr/>
          <p:nvPr/>
        </p:nvCxnSpPr>
        <p:spPr>
          <a:xfrm>
            <a:off x="4422675" y="52068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541" name="Google Shape;541;p45"/>
          <p:cNvCxnSpPr/>
          <p:nvPr/>
        </p:nvCxnSpPr>
        <p:spPr>
          <a:xfrm>
            <a:off x="6465932" y="47880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542" name="Google Shape;542;p45"/>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sp>
        <p:nvSpPr>
          <p:cNvPr id="543" name="Google Shape;543;p45"/>
          <p:cNvSpPr txBox="1"/>
          <p:nvPr>
            <p:ph idx="13" type="body"/>
          </p:nvPr>
        </p:nvSpPr>
        <p:spPr>
          <a:xfrm>
            <a:off x="8280400" y="7598144"/>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4" name="Google Shape;544;p45"/>
          <p:cNvSpPr txBox="1"/>
          <p:nvPr>
            <p:ph idx="14" type="body"/>
          </p:nvPr>
        </p:nvSpPr>
        <p:spPr>
          <a:xfrm>
            <a:off x="8280400" y="5855545"/>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45" name="Google Shape;545;p45"/>
          <p:cNvCxnSpPr/>
          <p:nvPr/>
        </p:nvCxnSpPr>
        <p:spPr>
          <a:xfrm>
            <a:off x="8286178" y="5206800"/>
            <a:ext cx="0" cy="432000"/>
          </a:xfrm>
          <a:prstGeom prst="straightConnector1">
            <a:avLst/>
          </a:prstGeom>
          <a:noFill/>
          <a:ln cap="flat" cmpd="sng" w="38100">
            <a:solidFill>
              <a:schemeClr val="dk1"/>
            </a:solidFill>
            <a:prstDash val="solid"/>
            <a:miter lim="800000"/>
            <a:headEnd len="sm" w="sm" type="none"/>
            <a:tailEnd len="sm" w="sm" type="none"/>
          </a:ln>
        </p:spPr>
      </p:cxnSp>
      <p:grpSp>
        <p:nvGrpSpPr>
          <p:cNvPr id="546" name="Google Shape;546;p45"/>
          <p:cNvGrpSpPr/>
          <p:nvPr/>
        </p:nvGrpSpPr>
        <p:grpSpPr>
          <a:xfrm>
            <a:off x="14452600" y="8547494"/>
            <a:ext cx="1295400" cy="215506"/>
            <a:chOff x="14294536" y="8436933"/>
            <a:chExt cx="1501942" cy="249867"/>
          </a:xfrm>
        </p:grpSpPr>
        <p:sp>
          <p:nvSpPr>
            <p:cNvPr id="547" name="Google Shape;547;p45"/>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8" name="Google Shape;548;p45"/>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p45"/>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0" name="Google Shape;550;p45"/>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45"/>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2" name="Google Shape;552;p45"/>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3" name="Google Shape;553;p45"/>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4" name="Google Shape;554;p45"/>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1-4-...">
  <p:cSld name="Process: 1-4-...">
    <p:spTree>
      <p:nvGrpSpPr>
        <p:cNvPr id="555" name="Shape 555"/>
        <p:cNvGrpSpPr/>
        <p:nvPr/>
      </p:nvGrpSpPr>
      <p:grpSpPr>
        <a:xfrm>
          <a:off x="0" y="0"/>
          <a:ext cx="0" cy="0"/>
          <a:chOff x="0" y="0"/>
          <a:chExt cx="0" cy="0"/>
        </a:xfrm>
      </p:grpSpPr>
      <p:sp>
        <p:nvSpPr>
          <p:cNvPr id="556" name="Google Shape;556;p46"/>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7" name="Google Shape;557;p46"/>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8" name="Google Shape;558;p46"/>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59" name="Google Shape;559;p46"/>
          <p:cNvSpPr txBox="1"/>
          <p:nvPr>
            <p:ph idx="1" type="body"/>
          </p:nvPr>
        </p:nvSpPr>
        <p:spPr>
          <a:xfrm>
            <a:off x="12166600" y="2482625"/>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0" name="Google Shape;560;p46"/>
          <p:cNvSpPr txBox="1"/>
          <p:nvPr>
            <p:ph idx="2" type="body"/>
          </p:nvPr>
        </p:nvSpPr>
        <p:spPr>
          <a:xfrm>
            <a:off x="12166600" y="3219225"/>
            <a:ext cx="3581400"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1" name="Google Shape;561;p46"/>
          <p:cNvSpPr txBox="1"/>
          <p:nvPr>
            <p:ph idx="3" type="body"/>
          </p:nvPr>
        </p:nvSpPr>
        <p:spPr>
          <a:xfrm>
            <a:off x="8298400" y="7601349"/>
            <a:ext cx="3563775"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2" name="Google Shape;562;p46"/>
          <p:cNvSpPr txBox="1"/>
          <p:nvPr>
            <p:ph idx="4" type="body"/>
          </p:nvPr>
        </p:nvSpPr>
        <p:spPr>
          <a:xfrm>
            <a:off x="8280400"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3" name="Google Shape;563;p46"/>
          <p:cNvSpPr txBox="1"/>
          <p:nvPr>
            <p:ph idx="5" type="body"/>
          </p:nvPr>
        </p:nvSpPr>
        <p:spPr>
          <a:xfrm>
            <a:off x="4394200" y="2482625"/>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4" name="Google Shape;564;p46"/>
          <p:cNvSpPr txBox="1"/>
          <p:nvPr>
            <p:ph idx="6" type="body"/>
          </p:nvPr>
        </p:nvSpPr>
        <p:spPr>
          <a:xfrm>
            <a:off x="4394200" y="3219225"/>
            <a:ext cx="3581400"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5" name="Google Shape;565;p46"/>
          <p:cNvSpPr txBox="1"/>
          <p:nvPr>
            <p:ph idx="7" type="body"/>
          </p:nvPr>
        </p:nvSpPr>
        <p:spPr>
          <a:xfrm>
            <a:off x="523928" y="7601349"/>
            <a:ext cx="3565472"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6" name="Google Shape;566;p46"/>
          <p:cNvSpPr txBox="1"/>
          <p:nvPr>
            <p:ph idx="8" type="body"/>
          </p:nvPr>
        </p:nvSpPr>
        <p:spPr>
          <a:xfrm>
            <a:off x="523928" y="5858750"/>
            <a:ext cx="3565472"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67" name="Google Shape;567;p46"/>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cxnSp>
        <p:nvCxnSpPr>
          <p:cNvPr id="568" name="Google Shape;568;p46"/>
          <p:cNvCxnSpPr/>
          <p:nvPr/>
        </p:nvCxnSpPr>
        <p:spPr>
          <a:xfrm>
            <a:off x="508000" y="5212079"/>
            <a:ext cx="15812406" cy="0"/>
          </a:xfrm>
          <a:prstGeom prst="straightConnector1">
            <a:avLst/>
          </a:prstGeom>
          <a:noFill/>
          <a:ln cap="flat" cmpd="sng" w="38100">
            <a:solidFill>
              <a:schemeClr val="dk1"/>
            </a:solidFill>
            <a:prstDash val="solid"/>
            <a:miter lim="800000"/>
            <a:headEnd len="sm" w="sm" type="none"/>
            <a:tailEnd len="sm" w="sm" type="none"/>
          </a:ln>
        </p:spPr>
      </p:cxnSp>
      <p:cxnSp>
        <p:nvCxnSpPr>
          <p:cNvPr id="569" name="Google Shape;569;p46"/>
          <p:cNvCxnSpPr/>
          <p:nvPr/>
        </p:nvCxnSpPr>
        <p:spPr>
          <a:xfrm>
            <a:off x="4397108" y="48006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570" name="Google Shape;570;p46"/>
          <p:cNvCxnSpPr/>
          <p:nvPr/>
        </p:nvCxnSpPr>
        <p:spPr>
          <a:xfrm>
            <a:off x="8280400" y="51996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571" name="Google Shape;571;p46"/>
          <p:cNvCxnSpPr/>
          <p:nvPr/>
        </p:nvCxnSpPr>
        <p:spPr>
          <a:xfrm>
            <a:off x="12172404" y="48006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572" name="Google Shape;572;p46"/>
          <p:cNvCxnSpPr/>
          <p:nvPr/>
        </p:nvCxnSpPr>
        <p:spPr>
          <a:xfrm>
            <a:off x="525206" y="5181600"/>
            <a:ext cx="1850" cy="432000"/>
          </a:xfrm>
          <a:prstGeom prst="straightConnector1">
            <a:avLst/>
          </a:prstGeom>
          <a:noFill/>
          <a:ln cap="flat" cmpd="sng" w="38100">
            <a:solidFill>
              <a:schemeClr val="dk1"/>
            </a:solidFill>
            <a:prstDash val="solid"/>
            <a:miter lim="800000"/>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5-6-end">
  <p:cSld name="Process: ...5-6-end">
    <p:spTree>
      <p:nvGrpSpPr>
        <p:cNvPr id="573" name="Shape 573"/>
        <p:cNvGrpSpPr/>
        <p:nvPr/>
      </p:nvGrpSpPr>
      <p:grpSpPr>
        <a:xfrm>
          <a:off x="0" y="0"/>
          <a:ext cx="0" cy="0"/>
          <a:chOff x="0" y="0"/>
          <a:chExt cx="0" cy="0"/>
        </a:xfrm>
      </p:grpSpPr>
      <p:sp>
        <p:nvSpPr>
          <p:cNvPr id="574" name="Google Shape;574;p47"/>
          <p:cNvSpPr/>
          <p:nvPr/>
        </p:nvSpPr>
        <p:spPr>
          <a:xfrm>
            <a:off x="11861800" y="0"/>
            <a:ext cx="4394200"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5" name="Google Shape;575;p47"/>
          <p:cNvSpPr txBox="1"/>
          <p:nvPr>
            <p:ph idx="1" type="body"/>
          </p:nvPr>
        </p:nvSpPr>
        <p:spPr>
          <a:xfrm>
            <a:off x="12166601" y="2209800"/>
            <a:ext cx="3581399"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6" name="Google Shape;576;p47"/>
          <p:cNvSpPr txBox="1"/>
          <p:nvPr>
            <p:ph idx="2" type="body"/>
          </p:nvPr>
        </p:nvSpPr>
        <p:spPr>
          <a:xfrm>
            <a:off x="523928" y="7601349"/>
            <a:ext cx="3565471"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7" name="Google Shape;577;p47"/>
          <p:cNvSpPr txBox="1"/>
          <p:nvPr>
            <p:ph idx="3" type="body"/>
          </p:nvPr>
        </p:nvSpPr>
        <p:spPr>
          <a:xfrm>
            <a:off x="523928" y="5858750"/>
            <a:ext cx="3565471"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8" name="Google Shape;578;p47"/>
          <p:cNvSpPr txBox="1"/>
          <p:nvPr>
            <p:ph idx="4" type="body"/>
          </p:nvPr>
        </p:nvSpPr>
        <p:spPr>
          <a:xfrm>
            <a:off x="5707644" y="2482625"/>
            <a:ext cx="3563356"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9" name="Google Shape;579;p47"/>
          <p:cNvSpPr txBox="1"/>
          <p:nvPr>
            <p:ph idx="5" type="body"/>
          </p:nvPr>
        </p:nvSpPr>
        <p:spPr>
          <a:xfrm>
            <a:off x="5707644" y="3219225"/>
            <a:ext cx="3563356"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580" name="Google Shape;580;p47"/>
          <p:cNvCxnSpPr/>
          <p:nvPr/>
        </p:nvCxnSpPr>
        <p:spPr>
          <a:xfrm>
            <a:off x="889000" y="5212079"/>
            <a:ext cx="10936252" cy="0"/>
          </a:xfrm>
          <a:prstGeom prst="straightConnector1">
            <a:avLst/>
          </a:prstGeom>
          <a:noFill/>
          <a:ln cap="flat" cmpd="sng" w="38100">
            <a:solidFill>
              <a:schemeClr val="dk1"/>
            </a:solidFill>
            <a:prstDash val="solid"/>
            <a:miter lim="800000"/>
            <a:headEnd len="sm" w="sm" type="none"/>
            <a:tailEnd len="sm" w="sm" type="none"/>
          </a:ln>
        </p:spPr>
      </p:cxnSp>
      <p:cxnSp>
        <p:nvCxnSpPr>
          <p:cNvPr id="581" name="Google Shape;581;p47"/>
          <p:cNvCxnSpPr/>
          <p:nvPr/>
        </p:nvCxnSpPr>
        <p:spPr>
          <a:xfrm flipH="1" rot="10800000">
            <a:off x="0" y="5212079"/>
            <a:ext cx="11825252" cy="7921"/>
          </a:xfrm>
          <a:prstGeom prst="straightConnector1">
            <a:avLst/>
          </a:prstGeom>
          <a:noFill/>
          <a:ln cap="flat" cmpd="sng" w="38100">
            <a:solidFill>
              <a:schemeClr val="dk1"/>
            </a:solidFill>
            <a:prstDash val="solid"/>
            <a:miter lim="800000"/>
            <a:headEnd len="sm" w="sm" type="none"/>
            <a:tailEnd len="med" w="med" type="triangle"/>
          </a:ln>
        </p:spPr>
      </p:cxnSp>
      <p:cxnSp>
        <p:nvCxnSpPr>
          <p:cNvPr id="582" name="Google Shape;582;p47"/>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cxnSp>
        <p:nvCxnSpPr>
          <p:cNvPr id="583" name="Google Shape;583;p47"/>
          <p:cNvCxnSpPr/>
          <p:nvPr/>
        </p:nvCxnSpPr>
        <p:spPr>
          <a:xfrm>
            <a:off x="5689600" y="4759200"/>
            <a:ext cx="2323" cy="432000"/>
          </a:xfrm>
          <a:prstGeom prst="straightConnector1">
            <a:avLst/>
          </a:prstGeom>
          <a:noFill/>
          <a:ln cap="flat" cmpd="sng" w="38100">
            <a:solidFill>
              <a:schemeClr val="dk1"/>
            </a:solidFill>
            <a:prstDash val="solid"/>
            <a:miter lim="800000"/>
            <a:headEnd len="sm" w="sm" type="none"/>
            <a:tailEnd len="sm" w="sm" type="none"/>
          </a:ln>
        </p:spPr>
      </p:cxnSp>
      <p:sp>
        <p:nvSpPr>
          <p:cNvPr id="584" name="Google Shape;584;p47"/>
          <p:cNvSpPr txBox="1"/>
          <p:nvPr>
            <p:ph type="title"/>
          </p:nvPr>
        </p:nvSpPr>
        <p:spPr>
          <a:xfrm>
            <a:off x="508000" y="313466"/>
            <a:ext cx="113538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5" name="Google Shape;585;p47"/>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6" name="Google Shape;586;p47"/>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587" name="Google Shape;587;p47"/>
          <p:cNvGrpSpPr/>
          <p:nvPr/>
        </p:nvGrpSpPr>
        <p:grpSpPr>
          <a:xfrm>
            <a:off x="14452600" y="8547494"/>
            <a:ext cx="1295400" cy="215506"/>
            <a:chOff x="14294536" y="8436933"/>
            <a:chExt cx="1501942" cy="249867"/>
          </a:xfrm>
        </p:grpSpPr>
        <p:sp>
          <p:nvSpPr>
            <p:cNvPr id="588" name="Google Shape;588;p47"/>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9" name="Google Shape;589;p47"/>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0" name="Google Shape;590;p47"/>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1" name="Google Shape;591;p47"/>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2" name="Google Shape;592;p47"/>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3" name="Google Shape;593;p47"/>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4" name="Google Shape;594;p47"/>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47"/>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5-7-end">
  <p:cSld name="Process: ...5-7-end">
    <p:spTree>
      <p:nvGrpSpPr>
        <p:cNvPr id="596" name="Shape 596"/>
        <p:cNvGrpSpPr/>
        <p:nvPr/>
      </p:nvGrpSpPr>
      <p:grpSpPr>
        <a:xfrm>
          <a:off x="0" y="0"/>
          <a:ext cx="0" cy="0"/>
          <a:chOff x="0" y="0"/>
          <a:chExt cx="0" cy="0"/>
        </a:xfrm>
      </p:grpSpPr>
      <p:sp>
        <p:nvSpPr>
          <p:cNvPr id="597" name="Google Shape;597;p48"/>
          <p:cNvSpPr/>
          <p:nvPr/>
        </p:nvSpPr>
        <p:spPr>
          <a:xfrm>
            <a:off x="11861249" y="0"/>
            <a:ext cx="4394751"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8" name="Google Shape;598;p48"/>
          <p:cNvSpPr txBox="1"/>
          <p:nvPr>
            <p:ph idx="1" type="body"/>
          </p:nvPr>
        </p:nvSpPr>
        <p:spPr>
          <a:xfrm>
            <a:off x="12166600" y="2209800"/>
            <a:ext cx="3564117"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99" name="Google Shape;599;p48"/>
          <p:cNvSpPr txBox="1"/>
          <p:nvPr>
            <p:ph type="title"/>
          </p:nvPr>
        </p:nvSpPr>
        <p:spPr>
          <a:xfrm>
            <a:off x="508000" y="313466"/>
            <a:ext cx="113538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0" name="Google Shape;600;p48"/>
          <p:cNvSpPr txBox="1"/>
          <p:nvPr>
            <p:ph idx="2" type="body"/>
          </p:nvPr>
        </p:nvSpPr>
        <p:spPr>
          <a:xfrm>
            <a:off x="8280401" y="7601349"/>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1" name="Google Shape;601;p48"/>
          <p:cNvSpPr txBox="1"/>
          <p:nvPr>
            <p:ph idx="3" type="body"/>
          </p:nvPr>
        </p:nvSpPr>
        <p:spPr>
          <a:xfrm>
            <a:off x="8280401"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2" name="Google Shape;602;p48"/>
          <p:cNvSpPr txBox="1"/>
          <p:nvPr>
            <p:ph idx="4" type="body"/>
          </p:nvPr>
        </p:nvSpPr>
        <p:spPr>
          <a:xfrm>
            <a:off x="4439233" y="2482625"/>
            <a:ext cx="3536367"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3" name="Google Shape;603;p48"/>
          <p:cNvSpPr txBox="1"/>
          <p:nvPr>
            <p:ph idx="5" type="body"/>
          </p:nvPr>
        </p:nvSpPr>
        <p:spPr>
          <a:xfrm>
            <a:off x="4439233" y="3219225"/>
            <a:ext cx="3536367"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4" name="Google Shape;604;p48"/>
          <p:cNvSpPr txBox="1"/>
          <p:nvPr>
            <p:ph idx="6" type="body"/>
          </p:nvPr>
        </p:nvSpPr>
        <p:spPr>
          <a:xfrm>
            <a:off x="523929" y="7601349"/>
            <a:ext cx="3565472"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5" name="Google Shape;605;p48"/>
          <p:cNvSpPr txBox="1"/>
          <p:nvPr>
            <p:ph idx="7" type="body"/>
          </p:nvPr>
        </p:nvSpPr>
        <p:spPr>
          <a:xfrm>
            <a:off x="523929" y="5858750"/>
            <a:ext cx="3565472"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606" name="Google Shape;606;p48"/>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cxnSp>
        <p:nvCxnSpPr>
          <p:cNvPr id="607" name="Google Shape;607;p48"/>
          <p:cNvCxnSpPr/>
          <p:nvPr/>
        </p:nvCxnSpPr>
        <p:spPr>
          <a:xfrm>
            <a:off x="0" y="5212079"/>
            <a:ext cx="11861800" cy="0"/>
          </a:xfrm>
          <a:prstGeom prst="straightConnector1">
            <a:avLst/>
          </a:prstGeom>
          <a:noFill/>
          <a:ln cap="flat" cmpd="sng" w="38100">
            <a:solidFill>
              <a:schemeClr val="dk1"/>
            </a:solidFill>
            <a:prstDash val="solid"/>
            <a:miter lim="800000"/>
            <a:headEnd len="sm" w="sm" type="none"/>
            <a:tailEnd len="med" w="med" type="triangle"/>
          </a:ln>
        </p:spPr>
      </p:cxnSp>
      <p:cxnSp>
        <p:nvCxnSpPr>
          <p:cNvPr id="608" name="Google Shape;608;p48"/>
          <p:cNvCxnSpPr/>
          <p:nvPr/>
        </p:nvCxnSpPr>
        <p:spPr>
          <a:xfrm>
            <a:off x="4394201" y="47592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609" name="Google Shape;609;p48"/>
          <p:cNvCxnSpPr/>
          <p:nvPr/>
        </p:nvCxnSpPr>
        <p:spPr>
          <a:xfrm>
            <a:off x="8298904" y="52380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610" name="Google Shape;610;p48"/>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sp>
        <p:nvSpPr>
          <p:cNvPr id="611" name="Google Shape;611;p48"/>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2" name="Google Shape;612;p48"/>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613" name="Google Shape;613;p48"/>
          <p:cNvGrpSpPr/>
          <p:nvPr/>
        </p:nvGrpSpPr>
        <p:grpSpPr>
          <a:xfrm>
            <a:off x="14452600" y="8547494"/>
            <a:ext cx="1295400" cy="215506"/>
            <a:chOff x="14294536" y="8436933"/>
            <a:chExt cx="1501942" cy="249867"/>
          </a:xfrm>
        </p:grpSpPr>
        <p:sp>
          <p:nvSpPr>
            <p:cNvPr id="614" name="Google Shape;614;p48"/>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5" name="Google Shape;615;p48"/>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6" name="Google Shape;616;p48"/>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p48"/>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8" name="Google Shape;618;p48"/>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9" name="Google Shape;619;p48"/>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0" name="Google Shape;620;p48"/>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48"/>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5-8-end">
  <p:cSld name="Process: ...5-8-end">
    <p:spTree>
      <p:nvGrpSpPr>
        <p:cNvPr id="622" name="Shape 622"/>
        <p:cNvGrpSpPr/>
        <p:nvPr/>
      </p:nvGrpSpPr>
      <p:grpSpPr>
        <a:xfrm>
          <a:off x="0" y="0"/>
          <a:ext cx="0" cy="0"/>
          <a:chOff x="0" y="0"/>
          <a:chExt cx="0" cy="0"/>
        </a:xfrm>
      </p:grpSpPr>
      <p:sp>
        <p:nvSpPr>
          <p:cNvPr id="623" name="Google Shape;623;p49"/>
          <p:cNvSpPr/>
          <p:nvPr/>
        </p:nvSpPr>
        <p:spPr>
          <a:xfrm>
            <a:off x="11848524" y="0"/>
            <a:ext cx="4407476"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49"/>
          <p:cNvSpPr txBox="1"/>
          <p:nvPr>
            <p:ph idx="1" type="body"/>
          </p:nvPr>
        </p:nvSpPr>
        <p:spPr>
          <a:xfrm>
            <a:off x="12166601" y="2209800"/>
            <a:ext cx="3581399"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5" name="Google Shape;625;p49"/>
          <p:cNvSpPr txBox="1"/>
          <p:nvPr>
            <p:ph type="title"/>
          </p:nvPr>
        </p:nvSpPr>
        <p:spPr>
          <a:xfrm>
            <a:off x="508000" y="313466"/>
            <a:ext cx="113538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6" name="Google Shape;626;p49"/>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7" name="Google Shape;627;p49"/>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28" name="Google Shape;628;p49"/>
          <p:cNvSpPr txBox="1"/>
          <p:nvPr>
            <p:ph idx="2" type="body"/>
          </p:nvPr>
        </p:nvSpPr>
        <p:spPr>
          <a:xfrm>
            <a:off x="5689601" y="7601349"/>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9" name="Google Shape;629;p49"/>
          <p:cNvSpPr txBox="1"/>
          <p:nvPr>
            <p:ph idx="3" type="body"/>
          </p:nvPr>
        </p:nvSpPr>
        <p:spPr>
          <a:xfrm>
            <a:off x="8280401" y="2482625"/>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0" name="Google Shape;630;p49"/>
          <p:cNvSpPr txBox="1"/>
          <p:nvPr>
            <p:ph idx="4" type="body"/>
          </p:nvPr>
        </p:nvSpPr>
        <p:spPr>
          <a:xfrm>
            <a:off x="8280401" y="3219225"/>
            <a:ext cx="3581400"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1" name="Google Shape;631;p49"/>
          <p:cNvSpPr txBox="1"/>
          <p:nvPr>
            <p:ph idx="5" type="body"/>
          </p:nvPr>
        </p:nvSpPr>
        <p:spPr>
          <a:xfrm>
            <a:off x="5689601"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2" name="Google Shape;632;p49"/>
          <p:cNvSpPr txBox="1"/>
          <p:nvPr>
            <p:ph idx="6" type="body"/>
          </p:nvPr>
        </p:nvSpPr>
        <p:spPr>
          <a:xfrm>
            <a:off x="3098800" y="2482625"/>
            <a:ext cx="3581401"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3" name="Google Shape;633;p49"/>
          <p:cNvSpPr txBox="1"/>
          <p:nvPr>
            <p:ph idx="7" type="body"/>
          </p:nvPr>
        </p:nvSpPr>
        <p:spPr>
          <a:xfrm>
            <a:off x="3098800" y="3219225"/>
            <a:ext cx="3581401"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634" name="Google Shape;634;p49"/>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sp>
        <p:nvSpPr>
          <p:cNvPr id="635" name="Google Shape;635;p49"/>
          <p:cNvSpPr txBox="1"/>
          <p:nvPr>
            <p:ph idx="8" type="body"/>
          </p:nvPr>
        </p:nvSpPr>
        <p:spPr>
          <a:xfrm>
            <a:off x="523929" y="7601349"/>
            <a:ext cx="3565472"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6" name="Google Shape;636;p49"/>
          <p:cNvSpPr txBox="1"/>
          <p:nvPr>
            <p:ph idx="9" type="body"/>
          </p:nvPr>
        </p:nvSpPr>
        <p:spPr>
          <a:xfrm>
            <a:off x="523929" y="5858750"/>
            <a:ext cx="3565472"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637" name="Google Shape;637;p49"/>
          <p:cNvCxnSpPr/>
          <p:nvPr/>
        </p:nvCxnSpPr>
        <p:spPr>
          <a:xfrm>
            <a:off x="0" y="5212079"/>
            <a:ext cx="11848524" cy="0"/>
          </a:xfrm>
          <a:prstGeom prst="straightConnector1">
            <a:avLst/>
          </a:prstGeom>
          <a:noFill/>
          <a:ln cap="flat" cmpd="sng" w="38100">
            <a:solidFill>
              <a:schemeClr val="dk1"/>
            </a:solidFill>
            <a:prstDash val="solid"/>
            <a:miter lim="800000"/>
            <a:headEnd len="sm" w="sm" type="none"/>
            <a:tailEnd len="med" w="med" type="triangle"/>
          </a:ln>
        </p:spPr>
      </p:cxnSp>
      <p:cxnSp>
        <p:nvCxnSpPr>
          <p:cNvPr id="638" name="Google Shape;638;p49"/>
          <p:cNvCxnSpPr/>
          <p:nvPr/>
        </p:nvCxnSpPr>
        <p:spPr>
          <a:xfrm>
            <a:off x="3098800" y="47592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639" name="Google Shape;639;p49"/>
          <p:cNvCxnSpPr/>
          <p:nvPr/>
        </p:nvCxnSpPr>
        <p:spPr>
          <a:xfrm>
            <a:off x="5695379" y="52380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640" name="Google Shape;640;p49"/>
          <p:cNvCxnSpPr/>
          <p:nvPr/>
        </p:nvCxnSpPr>
        <p:spPr>
          <a:xfrm>
            <a:off x="8298904" y="47592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641" name="Google Shape;641;p49"/>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grpSp>
        <p:nvGrpSpPr>
          <p:cNvPr id="642" name="Google Shape;642;p49"/>
          <p:cNvGrpSpPr/>
          <p:nvPr/>
        </p:nvGrpSpPr>
        <p:grpSpPr>
          <a:xfrm>
            <a:off x="14452600" y="8547494"/>
            <a:ext cx="1295400" cy="215506"/>
            <a:chOff x="14294536" y="8436933"/>
            <a:chExt cx="1501942" cy="249867"/>
          </a:xfrm>
        </p:grpSpPr>
        <p:sp>
          <p:nvSpPr>
            <p:cNvPr id="643" name="Google Shape;643;p49"/>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4" name="Google Shape;644;p49"/>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p49"/>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49"/>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49"/>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49"/>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49"/>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49"/>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5-9-end">
  <p:cSld name="Process: ...5-9-end">
    <p:spTree>
      <p:nvGrpSpPr>
        <p:cNvPr id="651" name="Shape 651"/>
        <p:cNvGrpSpPr/>
        <p:nvPr/>
      </p:nvGrpSpPr>
      <p:grpSpPr>
        <a:xfrm>
          <a:off x="0" y="0"/>
          <a:ext cx="0" cy="0"/>
          <a:chOff x="0" y="0"/>
          <a:chExt cx="0" cy="0"/>
        </a:xfrm>
      </p:grpSpPr>
      <p:sp>
        <p:nvSpPr>
          <p:cNvPr id="652" name="Google Shape;652;p50"/>
          <p:cNvSpPr/>
          <p:nvPr/>
        </p:nvSpPr>
        <p:spPr>
          <a:xfrm>
            <a:off x="11847656" y="0"/>
            <a:ext cx="4408344"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3" name="Google Shape;653;p50"/>
          <p:cNvSpPr txBox="1"/>
          <p:nvPr>
            <p:ph idx="1" type="body"/>
          </p:nvPr>
        </p:nvSpPr>
        <p:spPr>
          <a:xfrm>
            <a:off x="12166601" y="2209800"/>
            <a:ext cx="3581400" cy="5943600"/>
          </a:xfrm>
          <a:prstGeom prst="rect">
            <a:avLst/>
          </a:prstGeom>
          <a:noFill/>
          <a:ln>
            <a:noFill/>
          </a:ln>
        </p:spPr>
        <p:txBody>
          <a:bodyPr anchorCtr="0" anchor="ctr"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4" name="Google Shape;654;p50"/>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5" name="Google Shape;655;p50"/>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6" name="Google Shape;656;p50"/>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57" name="Google Shape;657;p50"/>
          <p:cNvSpPr txBox="1"/>
          <p:nvPr>
            <p:ph idx="2" type="body"/>
          </p:nvPr>
        </p:nvSpPr>
        <p:spPr>
          <a:xfrm>
            <a:off x="4394200" y="7601349"/>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8" name="Google Shape;658;p50"/>
          <p:cNvSpPr txBox="1"/>
          <p:nvPr>
            <p:ph idx="3" type="body"/>
          </p:nvPr>
        </p:nvSpPr>
        <p:spPr>
          <a:xfrm>
            <a:off x="6439806" y="2482625"/>
            <a:ext cx="3364594"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9" name="Google Shape;659;p50"/>
          <p:cNvSpPr txBox="1"/>
          <p:nvPr>
            <p:ph idx="4" type="body"/>
          </p:nvPr>
        </p:nvSpPr>
        <p:spPr>
          <a:xfrm>
            <a:off x="6439806" y="3219225"/>
            <a:ext cx="3364594"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0" name="Google Shape;660;p50"/>
          <p:cNvSpPr txBox="1"/>
          <p:nvPr>
            <p:ph idx="5" type="body"/>
          </p:nvPr>
        </p:nvSpPr>
        <p:spPr>
          <a:xfrm>
            <a:off x="4394200" y="5858750"/>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1" name="Google Shape;661;p50"/>
          <p:cNvSpPr txBox="1"/>
          <p:nvPr>
            <p:ph idx="6" type="body"/>
          </p:nvPr>
        </p:nvSpPr>
        <p:spPr>
          <a:xfrm>
            <a:off x="2477406" y="2482625"/>
            <a:ext cx="3440794"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2" name="Google Shape;662;p50"/>
          <p:cNvSpPr txBox="1"/>
          <p:nvPr>
            <p:ph idx="7" type="body"/>
          </p:nvPr>
        </p:nvSpPr>
        <p:spPr>
          <a:xfrm>
            <a:off x="2477406" y="3219225"/>
            <a:ext cx="3440794" cy="1366113"/>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663" name="Google Shape;663;p50"/>
          <p:cNvCxnSpPr/>
          <p:nvPr/>
        </p:nvCxnSpPr>
        <p:spPr>
          <a:xfrm>
            <a:off x="724806" y="5212079"/>
            <a:ext cx="10936252" cy="0"/>
          </a:xfrm>
          <a:prstGeom prst="straightConnector1">
            <a:avLst/>
          </a:prstGeom>
          <a:noFill/>
          <a:ln cap="flat" cmpd="sng" w="38100">
            <a:solidFill>
              <a:schemeClr val="dk1"/>
            </a:solidFill>
            <a:prstDash val="solid"/>
            <a:miter lim="800000"/>
            <a:headEnd len="sm" w="sm" type="none"/>
            <a:tailEnd len="sm" w="sm" type="none"/>
          </a:ln>
        </p:spPr>
      </p:cxnSp>
      <p:sp>
        <p:nvSpPr>
          <p:cNvPr id="664" name="Google Shape;664;p50"/>
          <p:cNvSpPr txBox="1"/>
          <p:nvPr>
            <p:ph idx="8" type="body"/>
          </p:nvPr>
        </p:nvSpPr>
        <p:spPr>
          <a:xfrm>
            <a:off x="523928" y="7601349"/>
            <a:ext cx="3565471"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5" name="Google Shape;665;p50"/>
          <p:cNvSpPr txBox="1"/>
          <p:nvPr>
            <p:ph idx="9" type="body"/>
          </p:nvPr>
        </p:nvSpPr>
        <p:spPr>
          <a:xfrm>
            <a:off x="523928" y="5858750"/>
            <a:ext cx="3565471"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666" name="Google Shape;666;p50"/>
          <p:cNvCxnSpPr/>
          <p:nvPr/>
        </p:nvCxnSpPr>
        <p:spPr>
          <a:xfrm>
            <a:off x="0" y="5212079"/>
            <a:ext cx="11847656" cy="0"/>
          </a:xfrm>
          <a:prstGeom prst="straightConnector1">
            <a:avLst/>
          </a:prstGeom>
          <a:noFill/>
          <a:ln cap="flat" cmpd="sng" w="38100">
            <a:solidFill>
              <a:schemeClr val="dk1"/>
            </a:solidFill>
            <a:prstDash val="solid"/>
            <a:miter lim="800000"/>
            <a:headEnd len="sm" w="sm" type="none"/>
            <a:tailEnd len="med" w="med" type="triangle"/>
          </a:ln>
        </p:spPr>
      </p:cxnSp>
      <p:cxnSp>
        <p:nvCxnSpPr>
          <p:cNvPr id="667" name="Google Shape;667;p50"/>
          <p:cNvCxnSpPr/>
          <p:nvPr/>
        </p:nvCxnSpPr>
        <p:spPr>
          <a:xfrm>
            <a:off x="2505907" y="4788000"/>
            <a:ext cx="2323" cy="432000"/>
          </a:xfrm>
          <a:prstGeom prst="straightConnector1">
            <a:avLst/>
          </a:prstGeom>
          <a:noFill/>
          <a:ln cap="flat" cmpd="sng" w="38100">
            <a:solidFill>
              <a:schemeClr val="dk1"/>
            </a:solidFill>
            <a:prstDash val="solid"/>
            <a:miter lim="800000"/>
            <a:headEnd len="sm" w="sm" type="none"/>
            <a:tailEnd len="sm" w="sm" type="none"/>
          </a:ln>
        </p:spPr>
      </p:cxnSp>
      <p:cxnSp>
        <p:nvCxnSpPr>
          <p:cNvPr id="668" name="Google Shape;668;p50"/>
          <p:cNvCxnSpPr/>
          <p:nvPr/>
        </p:nvCxnSpPr>
        <p:spPr>
          <a:xfrm>
            <a:off x="4422675" y="52068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669" name="Google Shape;669;p50"/>
          <p:cNvCxnSpPr/>
          <p:nvPr/>
        </p:nvCxnSpPr>
        <p:spPr>
          <a:xfrm>
            <a:off x="6465932" y="4788000"/>
            <a:ext cx="0" cy="432000"/>
          </a:xfrm>
          <a:prstGeom prst="straightConnector1">
            <a:avLst/>
          </a:prstGeom>
          <a:noFill/>
          <a:ln cap="flat" cmpd="sng" w="38100">
            <a:solidFill>
              <a:schemeClr val="dk1"/>
            </a:solidFill>
            <a:prstDash val="solid"/>
            <a:miter lim="800000"/>
            <a:headEnd len="sm" w="sm" type="none"/>
            <a:tailEnd len="sm" w="sm" type="none"/>
          </a:ln>
        </p:spPr>
      </p:cxnSp>
      <p:cxnSp>
        <p:nvCxnSpPr>
          <p:cNvPr id="670" name="Google Shape;670;p50"/>
          <p:cNvCxnSpPr/>
          <p:nvPr/>
        </p:nvCxnSpPr>
        <p:spPr>
          <a:xfrm>
            <a:off x="525206" y="5220000"/>
            <a:ext cx="1850" cy="432000"/>
          </a:xfrm>
          <a:prstGeom prst="straightConnector1">
            <a:avLst/>
          </a:prstGeom>
          <a:noFill/>
          <a:ln cap="flat" cmpd="sng" w="38100">
            <a:solidFill>
              <a:schemeClr val="dk1"/>
            </a:solidFill>
            <a:prstDash val="solid"/>
            <a:miter lim="800000"/>
            <a:headEnd len="sm" w="sm" type="none"/>
            <a:tailEnd len="sm" w="sm" type="none"/>
          </a:ln>
        </p:spPr>
      </p:cxnSp>
      <p:sp>
        <p:nvSpPr>
          <p:cNvPr id="671" name="Google Shape;671;p50"/>
          <p:cNvSpPr txBox="1"/>
          <p:nvPr>
            <p:ph idx="13" type="body"/>
          </p:nvPr>
        </p:nvSpPr>
        <p:spPr>
          <a:xfrm>
            <a:off x="8280400" y="7598144"/>
            <a:ext cx="3581400" cy="36011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2" name="Google Shape;672;p50"/>
          <p:cNvSpPr txBox="1"/>
          <p:nvPr>
            <p:ph idx="14" type="body"/>
          </p:nvPr>
        </p:nvSpPr>
        <p:spPr>
          <a:xfrm>
            <a:off x="8280400" y="5855545"/>
            <a:ext cx="3581400" cy="136611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673" name="Google Shape;673;p50"/>
          <p:cNvCxnSpPr/>
          <p:nvPr/>
        </p:nvCxnSpPr>
        <p:spPr>
          <a:xfrm>
            <a:off x="8286178" y="5206800"/>
            <a:ext cx="0" cy="432000"/>
          </a:xfrm>
          <a:prstGeom prst="straightConnector1">
            <a:avLst/>
          </a:prstGeom>
          <a:noFill/>
          <a:ln cap="flat" cmpd="sng" w="38100">
            <a:solidFill>
              <a:schemeClr val="dk1"/>
            </a:solidFill>
            <a:prstDash val="solid"/>
            <a:miter lim="800000"/>
            <a:headEnd len="sm" w="sm" type="none"/>
            <a:tailEnd len="sm" w="sm" type="none"/>
          </a:ln>
        </p:spPr>
      </p:cxnSp>
      <p:grpSp>
        <p:nvGrpSpPr>
          <p:cNvPr id="674" name="Google Shape;674;p50"/>
          <p:cNvGrpSpPr/>
          <p:nvPr/>
        </p:nvGrpSpPr>
        <p:grpSpPr>
          <a:xfrm>
            <a:off x="14452600" y="8547494"/>
            <a:ext cx="1295400" cy="215506"/>
            <a:chOff x="14294536" y="8436933"/>
            <a:chExt cx="1501942" cy="249867"/>
          </a:xfrm>
        </p:grpSpPr>
        <p:sp>
          <p:nvSpPr>
            <p:cNvPr id="675" name="Google Shape;675;p50"/>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6" name="Google Shape;676;p50"/>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7" name="Google Shape;677;p50"/>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8" name="Google Shape;678;p50"/>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9" name="Google Shape;679;p50"/>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0" name="Google Shape;680;p50"/>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1" name="Google Shape;681;p50"/>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2" name="Google Shape;682;p50"/>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s 3">
  <p:cSld name="Photos 3">
    <p:spTree>
      <p:nvGrpSpPr>
        <p:cNvPr id="683" name="Shape 683"/>
        <p:cNvGrpSpPr/>
        <p:nvPr/>
      </p:nvGrpSpPr>
      <p:grpSpPr>
        <a:xfrm>
          <a:off x="0" y="0"/>
          <a:ext cx="0" cy="0"/>
          <a:chOff x="0" y="0"/>
          <a:chExt cx="0" cy="0"/>
        </a:xfrm>
      </p:grpSpPr>
      <p:sp>
        <p:nvSpPr>
          <p:cNvPr id="684" name="Google Shape;684;p51"/>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5" name="Google Shape;685;p51"/>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6" name="Google Shape;686;p51"/>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87" name="Google Shape;687;p51"/>
          <p:cNvSpPr txBox="1"/>
          <p:nvPr>
            <p:ph idx="1" type="body"/>
          </p:nvPr>
        </p:nvSpPr>
        <p:spPr>
          <a:xfrm>
            <a:off x="12174740" y="7612756"/>
            <a:ext cx="3582708"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8" name="Google Shape;688;p51"/>
          <p:cNvSpPr/>
          <p:nvPr>
            <p:ph idx="2" type="pic"/>
          </p:nvPr>
        </p:nvSpPr>
        <p:spPr>
          <a:xfrm>
            <a:off x="12174740" y="5486400"/>
            <a:ext cx="3582708" cy="1828800"/>
          </a:xfrm>
          <a:prstGeom prst="rect">
            <a:avLst/>
          </a:prstGeom>
          <a:noFill/>
          <a:ln>
            <a:noFill/>
          </a:ln>
        </p:spPr>
      </p:sp>
      <p:sp>
        <p:nvSpPr>
          <p:cNvPr id="689" name="Google Shape;689;p51"/>
          <p:cNvSpPr/>
          <p:nvPr>
            <p:ph idx="3" type="pic"/>
          </p:nvPr>
        </p:nvSpPr>
        <p:spPr>
          <a:xfrm>
            <a:off x="12166600" y="2209799"/>
            <a:ext cx="3581400" cy="2131513"/>
          </a:xfrm>
          <a:prstGeom prst="rect">
            <a:avLst/>
          </a:prstGeom>
          <a:noFill/>
          <a:ln>
            <a:noFill/>
          </a:ln>
        </p:spPr>
      </p:sp>
      <p:sp>
        <p:nvSpPr>
          <p:cNvPr id="690" name="Google Shape;690;p51"/>
          <p:cNvSpPr txBox="1"/>
          <p:nvPr>
            <p:ph idx="4" type="body"/>
          </p:nvPr>
        </p:nvSpPr>
        <p:spPr>
          <a:xfrm>
            <a:off x="507999" y="7612756"/>
            <a:ext cx="11353801"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1" name="Google Shape;691;p51"/>
          <p:cNvSpPr/>
          <p:nvPr>
            <p:ph idx="5" type="pic"/>
          </p:nvPr>
        </p:nvSpPr>
        <p:spPr>
          <a:xfrm>
            <a:off x="508000" y="2209800"/>
            <a:ext cx="11353800" cy="5105400"/>
          </a:xfrm>
          <a:prstGeom prst="rect">
            <a:avLst/>
          </a:prstGeom>
          <a:noFill/>
          <a:ln>
            <a:noFill/>
          </a:ln>
        </p:spPr>
      </p:sp>
      <p:sp>
        <p:nvSpPr>
          <p:cNvPr id="692" name="Google Shape;692;p51"/>
          <p:cNvSpPr txBox="1"/>
          <p:nvPr>
            <p:ph idx="6" type="body"/>
          </p:nvPr>
        </p:nvSpPr>
        <p:spPr>
          <a:xfrm>
            <a:off x="12166600" y="4638869"/>
            <a:ext cx="3581398"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s 5">
  <p:cSld name="Photos 5">
    <p:spTree>
      <p:nvGrpSpPr>
        <p:cNvPr id="693" name="Shape 693"/>
        <p:cNvGrpSpPr/>
        <p:nvPr/>
      </p:nvGrpSpPr>
      <p:grpSpPr>
        <a:xfrm>
          <a:off x="0" y="0"/>
          <a:ext cx="0" cy="0"/>
          <a:chOff x="0" y="0"/>
          <a:chExt cx="0" cy="0"/>
        </a:xfrm>
      </p:grpSpPr>
      <p:sp>
        <p:nvSpPr>
          <p:cNvPr id="694" name="Google Shape;694;p52"/>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5" name="Google Shape;695;p52"/>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6" name="Google Shape;696;p52"/>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697" name="Google Shape;697;p52"/>
          <p:cNvSpPr txBox="1"/>
          <p:nvPr>
            <p:ph idx="1" type="body"/>
          </p:nvPr>
        </p:nvSpPr>
        <p:spPr>
          <a:xfrm>
            <a:off x="12174740" y="7612756"/>
            <a:ext cx="3582708"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8" name="Google Shape;698;p52"/>
          <p:cNvSpPr/>
          <p:nvPr>
            <p:ph idx="2" type="pic"/>
          </p:nvPr>
        </p:nvSpPr>
        <p:spPr>
          <a:xfrm>
            <a:off x="12174740" y="5486400"/>
            <a:ext cx="3582708" cy="1828800"/>
          </a:xfrm>
          <a:prstGeom prst="rect">
            <a:avLst/>
          </a:prstGeom>
          <a:noFill/>
          <a:ln>
            <a:noFill/>
          </a:ln>
        </p:spPr>
      </p:sp>
      <p:sp>
        <p:nvSpPr>
          <p:cNvPr id="699" name="Google Shape;699;p52"/>
          <p:cNvSpPr/>
          <p:nvPr>
            <p:ph idx="3" type="pic"/>
          </p:nvPr>
        </p:nvSpPr>
        <p:spPr>
          <a:xfrm>
            <a:off x="12166600" y="2209799"/>
            <a:ext cx="3581400" cy="2131513"/>
          </a:xfrm>
          <a:prstGeom prst="rect">
            <a:avLst/>
          </a:prstGeom>
          <a:noFill/>
          <a:ln>
            <a:noFill/>
          </a:ln>
        </p:spPr>
      </p:sp>
      <p:sp>
        <p:nvSpPr>
          <p:cNvPr id="700" name="Google Shape;700;p52"/>
          <p:cNvSpPr txBox="1"/>
          <p:nvPr>
            <p:ph idx="4" type="body"/>
          </p:nvPr>
        </p:nvSpPr>
        <p:spPr>
          <a:xfrm>
            <a:off x="507999" y="7612756"/>
            <a:ext cx="7467601"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1" name="Google Shape;701;p52"/>
          <p:cNvSpPr/>
          <p:nvPr>
            <p:ph idx="5" type="pic"/>
          </p:nvPr>
        </p:nvSpPr>
        <p:spPr>
          <a:xfrm>
            <a:off x="508000" y="2209800"/>
            <a:ext cx="7467600" cy="5105400"/>
          </a:xfrm>
          <a:prstGeom prst="rect">
            <a:avLst/>
          </a:prstGeom>
          <a:noFill/>
          <a:ln>
            <a:noFill/>
          </a:ln>
        </p:spPr>
      </p:sp>
      <p:sp>
        <p:nvSpPr>
          <p:cNvPr id="702" name="Google Shape;702;p52"/>
          <p:cNvSpPr txBox="1"/>
          <p:nvPr>
            <p:ph idx="6" type="body"/>
          </p:nvPr>
        </p:nvSpPr>
        <p:spPr>
          <a:xfrm>
            <a:off x="12166600" y="4638869"/>
            <a:ext cx="3581398"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3" name="Google Shape;703;p52"/>
          <p:cNvSpPr txBox="1"/>
          <p:nvPr>
            <p:ph idx="7" type="body"/>
          </p:nvPr>
        </p:nvSpPr>
        <p:spPr>
          <a:xfrm>
            <a:off x="8288540" y="7612756"/>
            <a:ext cx="3582708"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04" name="Google Shape;704;p52"/>
          <p:cNvSpPr/>
          <p:nvPr>
            <p:ph idx="8" type="pic"/>
          </p:nvPr>
        </p:nvSpPr>
        <p:spPr>
          <a:xfrm>
            <a:off x="8288540" y="5486400"/>
            <a:ext cx="3582708" cy="1828800"/>
          </a:xfrm>
          <a:prstGeom prst="rect">
            <a:avLst/>
          </a:prstGeom>
          <a:noFill/>
          <a:ln>
            <a:noFill/>
          </a:ln>
        </p:spPr>
      </p:sp>
      <p:sp>
        <p:nvSpPr>
          <p:cNvPr id="705" name="Google Shape;705;p52"/>
          <p:cNvSpPr/>
          <p:nvPr>
            <p:ph idx="9" type="pic"/>
          </p:nvPr>
        </p:nvSpPr>
        <p:spPr>
          <a:xfrm>
            <a:off x="8280400" y="2209799"/>
            <a:ext cx="3581400" cy="2131513"/>
          </a:xfrm>
          <a:prstGeom prst="rect">
            <a:avLst/>
          </a:prstGeom>
          <a:noFill/>
          <a:ln>
            <a:noFill/>
          </a:ln>
        </p:spPr>
      </p:sp>
      <p:sp>
        <p:nvSpPr>
          <p:cNvPr id="706" name="Google Shape;706;p52"/>
          <p:cNvSpPr txBox="1"/>
          <p:nvPr>
            <p:ph idx="13" type="body"/>
          </p:nvPr>
        </p:nvSpPr>
        <p:spPr>
          <a:xfrm>
            <a:off x="8280400" y="4638869"/>
            <a:ext cx="3581398" cy="54064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In (4)">
  <p:cSld name="Team InIn (4)">
    <p:spTree>
      <p:nvGrpSpPr>
        <p:cNvPr id="707" name="Shape 707"/>
        <p:cNvGrpSpPr/>
        <p:nvPr/>
      </p:nvGrpSpPr>
      <p:grpSpPr>
        <a:xfrm>
          <a:off x="0" y="0"/>
          <a:ext cx="0" cy="0"/>
          <a:chOff x="0" y="0"/>
          <a:chExt cx="0" cy="0"/>
        </a:xfrm>
      </p:grpSpPr>
      <p:sp>
        <p:nvSpPr>
          <p:cNvPr id="708" name="Google Shape;708;p53"/>
          <p:cNvSpPr/>
          <p:nvPr/>
        </p:nvSpPr>
        <p:spPr>
          <a:xfrm>
            <a:off x="0" y="0"/>
            <a:ext cx="16256000" cy="5669280"/>
          </a:xfrm>
          <a:custGeom>
            <a:rect b="b" l="l" r="r" t="t"/>
            <a:pathLst>
              <a:path extrusionOk="0" h="5669280" w="16256000">
                <a:moveTo>
                  <a:pt x="16256000" y="0"/>
                </a:moveTo>
                <a:lnTo>
                  <a:pt x="0" y="0"/>
                </a:lnTo>
                <a:lnTo>
                  <a:pt x="0" y="5669280"/>
                </a:lnTo>
                <a:lnTo>
                  <a:pt x="16256000" y="5669280"/>
                </a:lnTo>
                <a:lnTo>
                  <a:pt x="1625600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53"/>
          <p:cNvSpPr/>
          <p:nvPr>
            <p:ph idx="2" type="pic"/>
          </p:nvPr>
        </p:nvSpPr>
        <p:spPr>
          <a:xfrm>
            <a:off x="508000" y="2209800"/>
            <a:ext cx="1548000" cy="1547162"/>
          </a:xfrm>
          <a:prstGeom prst="rect">
            <a:avLst/>
          </a:prstGeom>
          <a:noFill/>
          <a:ln>
            <a:noFill/>
          </a:ln>
        </p:spPr>
      </p:sp>
      <p:sp>
        <p:nvSpPr>
          <p:cNvPr id="710" name="Google Shape;710;p53"/>
          <p:cNvSpPr txBox="1"/>
          <p:nvPr>
            <p:ph idx="1" type="body"/>
          </p:nvPr>
        </p:nvSpPr>
        <p:spPr>
          <a:xfrm>
            <a:off x="532001" y="4195488"/>
            <a:ext cx="3557400"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1" name="Google Shape;711;p53"/>
          <p:cNvSpPr txBox="1"/>
          <p:nvPr>
            <p:ph idx="3" type="body"/>
          </p:nvPr>
        </p:nvSpPr>
        <p:spPr>
          <a:xfrm>
            <a:off x="4394200" y="4195488"/>
            <a:ext cx="3581400"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2" name="Google Shape;712;p53"/>
          <p:cNvSpPr txBox="1"/>
          <p:nvPr>
            <p:ph idx="4" type="body"/>
          </p:nvPr>
        </p:nvSpPr>
        <p:spPr>
          <a:xfrm>
            <a:off x="8280399" y="4200005"/>
            <a:ext cx="3581401"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3" name="Google Shape;713;p53"/>
          <p:cNvSpPr txBox="1"/>
          <p:nvPr>
            <p:ph idx="5" type="body"/>
          </p:nvPr>
        </p:nvSpPr>
        <p:spPr>
          <a:xfrm>
            <a:off x="12166598" y="4195488"/>
            <a:ext cx="3810002"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14" name="Google Shape;714;p53"/>
          <p:cNvSpPr/>
          <p:nvPr>
            <p:ph idx="6" type="pic"/>
          </p:nvPr>
        </p:nvSpPr>
        <p:spPr>
          <a:xfrm>
            <a:off x="4421636" y="2209800"/>
            <a:ext cx="1548000" cy="1547162"/>
          </a:xfrm>
          <a:prstGeom prst="rect">
            <a:avLst/>
          </a:prstGeom>
          <a:noFill/>
          <a:ln>
            <a:noFill/>
          </a:ln>
        </p:spPr>
      </p:sp>
      <p:sp>
        <p:nvSpPr>
          <p:cNvPr id="715" name="Google Shape;715;p53"/>
          <p:cNvSpPr/>
          <p:nvPr>
            <p:ph idx="7" type="pic"/>
          </p:nvPr>
        </p:nvSpPr>
        <p:spPr>
          <a:xfrm>
            <a:off x="8280400" y="2209800"/>
            <a:ext cx="1548000" cy="1547162"/>
          </a:xfrm>
          <a:prstGeom prst="rect">
            <a:avLst/>
          </a:prstGeom>
          <a:noFill/>
          <a:ln>
            <a:noFill/>
          </a:ln>
        </p:spPr>
      </p:sp>
      <p:sp>
        <p:nvSpPr>
          <p:cNvPr id="716" name="Google Shape;716;p53"/>
          <p:cNvSpPr/>
          <p:nvPr>
            <p:ph idx="8" type="pic"/>
          </p:nvPr>
        </p:nvSpPr>
        <p:spPr>
          <a:xfrm>
            <a:off x="12166600" y="2209800"/>
            <a:ext cx="1548000" cy="1547162"/>
          </a:xfrm>
          <a:prstGeom prst="rect">
            <a:avLst/>
          </a:prstGeom>
          <a:noFill/>
          <a:ln>
            <a:noFill/>
          </a:ln>
        </p:spPr>
      </p:sp>
      <p:sp>
        <p:nvSpPr>
          <p:cNvPr id="717" name="Google Shape;717;p53"/>
          <p:cNvSpPr/>
          <p:nvPr/>
        </p:nvSpPr>
        <p:spPr>
          <a:xfrm>
            <a:off x="508000" y="-13253"/>
            <a:ext cx="7658088" cy="2236303"/>
          </a:xfrm>
          <a:custGeom>
            <a:rect b="b" l="l" r="r" t="t"/>
            <a:pathLst>
              <a:path extrusionOk="0" h="2160104" w="7871791">
                <a:moveTo>
                  <a:pt x="0" y="2160104"/>
                </a:moveTo>
                <a:lnTo>
                  <a:pt x="2093843" y="0"/>
                </a:lnTo>
                <a:lnTo>
                  <a:pt x="7871791" y="0"/>
                </a:lnTo>
                <a:lnTo>
                  <a:pt x="0" y="2160104"/>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8" name="Google Shape;718;p53"/>
          <p:cNvSpPr/>
          <p:nvPr/>
        </p:nvSpPr>
        <p:spPr>
          <a:xfrm>
            <a:off x="4394200" y="-13254"/>
            <a:ext cx="6434109" cy="2236304"/>
          </a:xfrm>
          <a:custGeom>
            <a:rect b="b" l="l" r="r" t="t"/>
            <a:pathLst>
              <a:path extrusionOk="0" h="2146852" w="13717001">
                <a:moveTo>
                  <a:pt x="0" y="2146852"/>
                </a:moveTo>
                <a:lnTo>
                  <a:pt x="2269604" y="0"/>
                </a:lnTo>
                <a:lnTo>
                  <a:pt x="13717001" y="1"/>
                </a:lnTo>
                <a:lnTo>
                  <a:pt x="0" y="214685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9" name="Google Shape;719;p53"/>
          <p:cNvSpPr/>
          <p:nvPr/>
        </p:nvSpPr>
        <p:spPr>
          <a:xfrm>
            <a:off x="8280399" y="-13252"/>
            <a:ext cx="5711077" cy="2223051"/>
          </a:xfrm>
          <a:custGeom>
            <a:rect b="b" l="l" r="r" t="t"/>
            <a:pathLst>
              <a:path extrusionOk="0" h="2146852" w="12002781">
                <a:moveTo>
                  <a:pt x="0" y="2146852"/>
                </a:moveTo>
                <a:lnTo>
                  <a:pt x="2269604" y="0"/>
                </a:lnTo>
                <a:lnTo>
                  <a:pt x="12002781" y="0"/>
                </a:lnTo>
                <a:lnTo>
                  <a:pt x="0" y="214685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0" name="Google Shape;720;p53"/>
          <p:cNvSpPr/>
          <p:nvPr/>
        </p:nvSpPr>
        <p:spPr>
          <a:xfrm>
            <a:off x="12166600" y="-13252"/>
            <a:ext cx="3658507" cy="2236302"/>
          </a:xfrm>
          <a:custGeom>
            <a:rect b="b" l="l" r="r" t="t"/>
            <a:pathLst>
              <a:path extrusionOk="0" h="2146852" w="9501706">
                <a:moveTo>
                  <a:pt x="0" y="2146852"/>
                </a:moveTo>
                <a:lnTo>
                  <a:pt x="2269604" y="0"/>
                </a:lnTo>
                <a:lnTo>
                  <a:pt x="9501706" y="0"/>
                </a:lnTo>
                <a:lnTo>
                  <a:pt x="0" y="214685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1" name="Google Shape;721;p53"/>
          <p:cNvSpPr txBox="1"/>
          <p:nvPr>
            <p:ph idx="9" type="body"/>
          </p:nvPr>
        </p:nvSpPr>
        <p:spPr>
          <a:xfrm>
            <a:off x="8280401" y="6122729"/>
            <a:ext cx="6477000" cy="421863"/>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chemeClr val="dk1"/>
              </a:buClr>
              <a:buSzPts val="2200"/>
              <a:buFont typeface="Arial"/>
              <a:buChar char="•"/>
              <a:defRPr b="1"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2" name="Google Shape;722;p53"/>
          <p:cNvSpPr txBox="1"/>
          <p:nvPr>
            <p:ph idx="13" type="body"/>
          </p:nvPr>
        </p:nvSpPr>
        <p:spPr>
          <a:xfrm>
            <a:off x="507999" y="6122729"/>
            <a:ext cx="6172201" cy="42186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3" name="Google Shape;723;p53"/>
          <p:cNvSpPr txBox="1"/>
          <p:nvPr>
            <p:ph idx="14" type="body"/>
          </p:nvPr>
        </p:nvSpPr>
        <p:spPr>
          <a:xfrm>
            <a:off x="507999" y="6851599"/>
            <a:ext cx="6172201" cy="97315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4" name="Google Shape;724;p53"/>
          <p:cNvSpPr txBox="1"/>
          <p:nvPr>
            <p:ph idx="15" type="body"/>
          </p:nvPr>
        </p:nvSpPr>
        <p:spPr>
          <a:xfrm>
            <a:off x="8280401" y="6851599"/>
            <a:ext cx="6477000" cy="97315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5" name="Google Shape;725;p53"/>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6" name="Google Shape;726;p53"/>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7" name="Google Shape;727;p53"/>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lean">
  <p:cSld name="Basic Clean">
    <p:spTree>
      <p:nvGrpSpPr>
        <p:cNvPr id="55" name="Shape 55"/>
        <p:cNvGrpSpPr/>
        <p:nvPr/>
      </p:nvGrpSpPr>
      <p:grpSpPr>
        <a:xfrm>
          <a:off x="0" y="0"/>
          <a:ext cx="0" cy="0"/>
          <a:chOff x="0" y="0"/>
          <a:chExt cx="0" cy="0"/>
        </a:xfrm>
      </p:grpSpPr>
      <p:sp>
        <p:nvSpPr>
          <p:cNvPr id="56" name="Google Shape;56;p16"/>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In (3)">
  <p:cSld name="Team InIn (3)">
    <p:spTree>
      <p:nvGrpSpPr>
        <p:cNvPr id="728" name="Shape 728"/>
        <p:cNvGrpSpPr/>
        <p:nvPr/>
      </p:nvGrpSpPr>
      <p:grpSpPr>
        <a:xfrm>
          <a:off x="0" y="0"/>
          <a:ext cx="0" cy="0"/>
          <a:chOff x="0" y="0"/>
          <a:chExt cx="0" cy="0"/>
        </a:xfrm>
      </p:grpSpPr>
      <p:sp>
        <p:nvSpPr>
          <p:cNvPr id="729" name="Google Shape;729;p54"/>
          <p:cNvSpPr/>
          <p:nvPr/>
        </p:nvSpPr>
        <p:spPr>
          <a:xfrm>
            <a:off x="0" y="0"/>
            <a:ext cx="16256000" cy="5669280"/>
          </a:xfrm>
          <a:custGeom>
            <a:rect b="b" l="l" r="r" t="t"/>
            <a:pathLst>
              <a:path extrusionOk="0" h="5669280" w="16256000">
                <a:moveTo>
                  <a:pt x="16256000" y="0"/>
                </a:moveTo>
                <a:lnTo>
                  <a:pt x="0" y="0"/>
                </a:lnTo>
                <a:lnTo>
                  <a:pt x="0" y="5669280"/>
                </a:lnTo>
                <a:lnTo>
                  <a:pt x="16256000" y="5669280"/>
                </a:lnTo>
                <a:lnTo>
                  <a:pt x="1625600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0" name="Google Shape;730;p54"/>
          <p:cNvSpPr/>
          <p:nvPr>
            <p:ph idx="2" type="pic"/>
          </p:nvPr>
        </p:nvSpPr>
        <p:spPr>
          <a:xfrm>
            <a:off x="508000" y="2209800"/>
            <a:ext cx="1548000" cy="1547162"/>
          </a:xfrm>
          <a:prstGeom prst="rect">
            <a:avLst/>
          </a:prstGeom>
          <a:noFill/>
          <a:ln>
            <a:noFill/>
          </a:ln>
        </p:spPr>
      </p:sp>
      <p:sp>
        <p:nvSpPr>
          <p:cNvPr id="731" name="Google Shape;731;p54"/>
          <p:cNvSpPr txBox="1"/>
          <p:nvPr>
            <p:ph idx="1" type="body"/>
          </p:nvPr>
        </p:nvSpPr>
        <p:spPr>
          <a:xfrm>
            <a:off x="532001" y="4195488"/>
            <a:ext cx="3557400"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2" name="Google Shape;732;p54"/>
          <p:cNvSpPr txBox="1"/>
          <p:nvPr>
            <p:ph idx="3" type="body"/>
          </p:nvPr>
        </p:nvSpPr>
        <p:spPr>
          <a:xfrm>
            <a:off x="4394200" y="4195488"/>
            <a:ext cx="3581400"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3" name="Google Shape;733;p54"/>
          <p:cNvSpPr txBox="1"/>
          <p:nvPr>
            <p:ph idx="4" type="body"/>
          </p:nvPr>
        </p:nvSpPr>
        <p:spPr>
          <a:xfrm>
            <a:off x="8280399" y="4200005"/>
            <a:ext cx="3581401"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4" name="Google Shape;734;p54"/>
          <p:cNvSpPr/>
          <p:nvPr>
            <p:ph idx="5" type="pic"/>
          </p:nvPr>
        </p:nvSpPr>
        <p:spPr>
          <a:xfrm>
            <a:off x="4421636" y="2209800"/>
            <a:ext cx="1548000" cy="1547162"/>
          </a:xfrm>
          <a:prstGeom prst="rect">
            <a:avLst/>
          </a:prstGeom>
          <a:noFill/>
          <a:ln>
            <a:noFill/>
          </a:ln>
        </p:spPr>
      </p:sp>
      <p:sp>
        <p:nvSpPr>
          <p:cNvPr id="735" name="Google Shape;735;p54"/>
          <p:cNvSpPr/>
          <p:nvPr>
            <p:ph idx="6" type="pic"/>
          </p:nvPr>
        </p:nvSpPr>
        <p:spPr>
          <a:xfrm>
            <a:off x="8280400" y="2209800"/>
            <a:ext cx="1548000" cy="1547162"/>
          </a:xfrm>
          <a:prstGeom prst="rect">
            <a:avLst/>
          </a:prstGeom>
          <a:noFill/>
          <a:ln>
            <a:noFill/>
          </a:ln>
        </p:spPr>
      </p:sp>
      <p:sp>
        <p:nvSpPr>
          <p:cNvPr id="736" name="Google Shape;736;p54"/>
          <p:cNvSpPr/>
          <p:nvPr/>
        </p:nvSpPr>
        <p:spPr>
          <a:xfrm>
            <a:off x="508000" y="-13253"/>
            <a:ext cx="7658088" cy="2236303"/>
          </a:xfrm>
          <a:custGeom>
            <a:rect b="b" l="l" r="r" t="t"/>
            <a:pathLst>
              <a:path extrusionOk="0" h="2160104" w="7871791">
                <a:moveTo>
                  <a:pt x="0" y="2160104"/>
                </a:moveTo>
                <a:lnTo>
                  <a:pt x="2093843" y="0"/>
                </a:lnTo>
                <a:lnTo>
                  <a:pt x="7871791" y="0"/>
                </a:lnTo>
                <a:lnTo>
                  <a:pt x="0" y="2160104"/>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7" name="Google Shape;737;p54"/>
          <p:cNvSpPr/>
          <p:nvPr/>
        </p:nvSpPr>
        <p:spPr>
          <a:xfrm>
            <a:off x="4394200" y="-13254"/>
            <a:ext cx="6434109" cy="2236304"/>
          </a:xfrm>
          <a:custGeom>
            <a:rect b="b" l="l" r="r" t="t"/>
            <a:pathLst>
              <a:path extrusionOk="0" h="2146852" w="13717001">
                <a:moveTo>
                  <a:pt x="0" y="2146852"/>
                </a:moveTo>
                <a:lnTo>
                  <a:pt x="2269604" y="0"/>
                </a:lnTo>
                <a:lnTo>
                  <a:pt x="13717001" y="1"/>
                </a:lnTo>
                <a:lnTo>
                  <a:pt x="0" y="214685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8" name="Google Shape;738;p54"/>
          <p:cNvSpPr/>
          <p:nvPr/>
        </p:nvSpPr>
        <p:spPr>
          <a:xfrm>
            <a:off x="8280399" y="-13252"/>
            <a:ext cx="5711077" cy="2223051"/>
          </a:xfrm>
          <a:custGeom>
            <a:rect b="b" l="l" r="r" t="t"/>
            <a:pathLst>
              <a:path extrusionOk="0" h="2146852" w="12002781">
                <a:moveTo>
                  <a:pt x="0" y="2146852"/>
                </a:moveTo>
                <a:lnTo>
                  <a:pt x="2269604" y="0"/>
                </a:lnTo>
                <a:lnTo>
                  <a:pt x="12002781" y="0"/>
                </a:lnTo>
                <a:lnTo>
                  <a:pt x="0" y="214685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9" name="Google Shape;739;p54"/>
          <p:cNvSpPr txBox="1"/>
          <p:nvPr>
            <p:ph idx="7" type="body"/>
          </p:nvPr>
        </p:nvSpPr>
        <p:spPr>
          <a:xfrm>
            <a:off x="8280401" y="6122729"/>
            <a:ext cx="6477000" cy="421863"/>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chemeClr val="dk1"/>
              </a:buClr>
              <a:buSzPts val="2200"/>
              <a:buFont typeface="Arial"/>
              <a:buChar char="•"/>
              <a:defRPr b="1"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0" name="Google Shape;740;p54"/>
          <p:cNvSpPr txBox="1"/>
          <p:nvPr>
            <p:ph idx="8" type="body"/>
          </p:nvPr>
        </p:nvSpPr>
        <p:spPr>
          <a:xfrm>
            <a:off x="507999" y="6122729"/>
            <a:ext cx="6172201" cy="42186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1" name="Google Shape;741;p54"/>
          <p:cNvSpPr txBox="1"/>
          <p:nvPr>
            <p:ph idx="9" type="body"/>
          </p:nvPr>
        </p:nvSpPr>
        <p:spPr>
          <a:xfrm>
            <a:off x="507999" y="6851599"/>
            <a:ext cx="6172201" cy="97315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2" name="Google Shape;742;p54"/>
          <p:cNvSpPr txBox="1"/>
          <p:nvPr>
            <p:ph idx="13" type="body"/>
          </p:nvPr>
        </p:nvSpPr>
        <p:spPr>
          <a:xfrm>
            <a:off x="8280401" y="6851599"/>
            <a:ext cx="6477000" cy="97315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3" name="Google Shape;743;p54"/>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4" name="Google Shape;744;p54"/>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5" name="Google Shape;745;p54"/>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In (2)">
  <p:cSld name="Team InIn (2)">
    <p:spTree>
      <p:nvGrpSpPr>
        <p:cNvPr id="746" name="Shape 746"/>
        <p:cNvGrpSpPr/>
        <p:nvPr/>
      </p:nvGrpSpPr>
      <p:grpSpPr>
        <a:xfrm>
          <a:off x="0" y="0"/>
          <a:ext cx="0" cy="0"/>
          <a:chOff x="0" y="0"/>
          <a:chExt cx="0" cy="0"/>
        </a:xfrm>
      </p:grpSpPr>
      <p:sp>
        <p:nvSpPr>
          <p:cNvPr id="747" name="Google Shape;747;p55"/>
          <p:cNvSpPr/>
          <p:nvPr/>
        </p:nvSpPr>
        <p:spPr>
          <a:xfrm>
            <a:off x="0" y="0"/>
            <a:ext cx="16256000" cy="5669280"/>
          </a:xfrm>
          <a:custGeom>
            <a:rect b="b" l="l" r="r" t="t"/>
            <a:pathLst>
              <a:path extrusionOk="0" h="5669280" w="16256000">
                <a:moveTo>
                  <a:pt x="16256000" y="0"/>
                </a:moveTo>
                <a:lnTo>
                  <a:pt x="0" y="0"/>
                </a:lnTo>
                <a:lnTo>
                  <a:pt x="0" y="5669280"/>
                </a:lnTo>
                <a:lnTo>
                  <a:pt x="16256000" y="5669280"/>
                </a:lnTo>
                <a:lnTo>
                  <a:pt x="16256000"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8" name="Google Shape;748;p55"/>
          <p:cNvSpPr/>
          <p:nvPr>
            <p:ph idx="2" type="pic"/>
          </p:nvPr>
        </p:nvSpPr>
        <p:spPr>
          <a:xfrm>
            <a:off x="508000" y="2209800"/>
            <a:ext cx="1548000" cy="1547162"/>
          </a:xfrm>
          <a:prstGeom prst="rect">
            <a:avLst/>
          </a:prstGeom>
          <a:noFill/>
          <a:ln>
            <a:noFill/>
          </a:ln>
        </p:spPr>
      </p:sp>
      <p:sp>
        <p:nvSpPr>
          <p:cNvPr id="749" name="Google Shape;749;p55"/>
          <p:cNvSpPr txBox="1"/>
          <p:nvPr>
            <p:ph idx="1" type="body"/>
          </p:nvPr>
        </p:nvSpPr>
        <p:spPr>
          <a:xfrm>
            <a:off x="532001" y="4195488"/>
            <a:ext cx="3557400"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0" name="Google Shape;750;p55"/>
          <p:cNvSpPr txBox="1"/>
          <p:nvPr>
            <p:ph idx="3" type="body"/>
          </p:nvPr>
        </p:nvSpPr>
        <p:spPr>
          <a:xfrm>
            <a:off x="4394200" y="4195488"/>
            <a:ext cx="3581400" cy="13140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2200"/>
              <a:buFont typeface="Arial"/>
              <a:buNone/>
              <a:defRPr b="0" i="0" sz="2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1" name="Google Shape;751;p55"/>
          <p:cNvSpPr/>
          <p:nvPr>
            <p:ph idx="4" type="pic"/>
          </p:nvPr>
        </p:nvSpPr>
        <p:spPr>
          <a:xfrm>
            <a:off x="4421636" y="2209800"/>
            <a:ext cx="1548000" cy="1547162"/>
          </a:xfrm>
          <a:prstGeom prst="rect">
            <a:avLst/>
          </a:prstGeom>
          <a:noFill/>
          <a:ln>
            <a:noFill/>
          </a:ln>
        </p:spPr>
      </p:sp>
      <p:sp>
        <p:nvSpPr>
          <p:cNvPr id="752" name="Google Shape;752;p55"/>
          <p:cNvSpPr/>
          <p:nvPr/>
        </p:nvSpPr>
        <p:spPr>
          <a:xfrm>
            <a:off x="508000" y="-13253"/>
            <a:ext cx="7658088" cy="2236303"/>
          </a:xfrm>
          <a:custGeom>
            <a:rect b="b" l="l" r="r" t="t"/>
            <a:pathLst>
              <a:path extrusionOk="0" h="2160104" w="7871791">
                <a:moveTo>
                  <a:pt x="0" y="2160104"/>
                </a:moveTo>
                <a:lnTo>
                  <a:pt x="2093843" y="0"/>
                </a:lnTo>
                <a:lnTo>
                  <a:pt x="7871791" y="0"/>
                </a:lnTo>
                <a:lnTo>
                  <a:pt x="0" y="2160104"/>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3" name="Google Shape;753;p55"/>
          <p:cNvSpPr/>
          <p:nvPr/>
        </p:nvSpPr>
        <p:spPr>
          <a:xfrm>
            <a:off x="4394200" y="-13254"/>
            <a:ext cx="6434109" cy="2236304"/>
          </a:xfrm>
          <a:custGeom>
            <a:rect b="b" l="l" r="r" t="t"/>
            <a:pathLst>
              <a:path extrusionOk="0" h="2146852" w="13717001">
                <a:moveTo>
                  <a:pt x="0" y="2146852"/>
                </a:moveTo>
                <a:lnTo>
                  <a:pt x="2269604" y="0"/>
                </a:lnTo>
                <a:lnTo>
                  <a:pt x="13717001" y="1"/>
                </a:lnTo>
                <a:lnTo>
                  <a:pt x="0" y="214685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4" name="Google Shape;754;p55"/>
          <p:cNvSpPr txBox="1"/>
          <p:nvPr>
            <p:ph idx="5" type="body"/>
          </p:nvPr>
        </p:nvSpPr>
        <p:spPr>
          <a:xfrm>
            <a:off x="8280401" y="6122729"/>
            <a:ext cx="6477000" cy="421863"/>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chemeClr val="dk1"/>
              </a:buClr>
              <a:buSzPts val="2200"/>
              <a:buFont typeface="Arial"/>
              <a:buChar char="•"/>
              <a:defRPr b="1"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5" name="Google Shape;755;p55"/>
          <p:cNvSpPr txBox="1"/>
          <p:nvPr>
            <p:ph idx="6" type="body"/>
          </p:nvPr>
        </p:nvSpPr>
        <p:spPr>
          <a:xfrm>
            <a:off x="507999" y="6122729"/>
            <a:ext cx="6172201" cy="42186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6" name="Google Shape;756;p55"/>
          <p:cNvSpPr txBox="1"/>
          <p:nvPr>
            <p:ph idx="7" type="body"/>
          </p:nvPr>
        </p:nvSpPr>
        <p:spPr>
          <a:xfrm>
            <a:off x="507999" y="6851599"/>
            <a:ext cx="6172201" cy="97315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7" name="Google Shape;757;p55"/>
          <p:cNvSpPr txBox="1"/>
          <p:nvPr>
            <p:ph idx="8" type="body"/>
          </p:nvPr>
        </p:nvSpPr>
        <p:spPr>
          <a:xfrm>
            <a:off x="8280401" y="6851599"/>
            <a:ext cx="6477000" cy="97315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8" name="Google Shape;758;p55"/>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9" name="Google Shape;759;p55"/>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0" name="Google Shape;760;p55"/>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3-4 people (alt)">
  <p:cSld name="Team: 3-4 people (alt)">
    <p:spTree>
      <p:nvGrpSpPr>
        <p:cNvPr id="761" name="Shape 761"/>
        <p:cNvGrpSpPr/>
        <p:nvPr/>
      </p:nvGrpSpPr>
      <p:grpSpPr>
        <a:xfrm>
          <a:off x="0" y="0"/>
          <a:ext cx="0" cy="0"/>
          <a:chOff x="0" y="0"/>
          <a:chExt cx="0" cy="0"/>
        </a:xfrm>
      </p:grpSpPr>
      <p:sp>
        <p:nvSpPr>
          <p:cNvPr id="762" name="Google Shape;762;p56"/>
          <p:cNvSpPr/>
          <p:nvPr>
            <p:ph idx="2" type="pic"/>
          </p:nvPr>
        </p:nvSpPr>
        <p:spPr>
          <a:xfrm>
            <a:off x="508000" y="2209800"/>
            <a:ext cx="3581400" cy="3579461"/>
          </a:xfrm>
          <a:prstGeom prst="rect">
            <a:avLst/>
          </a:prstGeom>
          <a:noFill/>
          <a:ln>
            <a:noFill/>
          </a:ln>
        </p:spPr>
      </p:sp>
      <p:sp>
        <p:nvSpPr>
          <p:cNvPr id="763" name="Google Shape;763;p56"/>
          <p:cNvSpPr txBox="1"/>
          <p:nvPr>
            <p:ph idx="1" type="body"/>
          </p:nvPr>
        </p:nvSpPr>
        <p:spPr>
          <a:xfrm>
            <a:off x="508000" y="6094062"/>
            <a:ext cx="3581400" cy="205933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4" name="Google Shape;764;p56"/>
          <p:cNvSpPr txBox="1"/>
          <p:nvPr>
            <p:ph idx="3" type="body"/>
          </p:nvPr>
        </p:nvSpPr>
        <p:spPr>
          <a:xfrm>
            <a:off x="4404242" y="6094062"/>
            <a:ext cx="3571358" cy="205933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5" name="Google Shape;765;p56"/>
          <p:cNvSpPr txBox="1"/>
          <p:nvPr>
            <p:ph idx="4" type="body"/>
          </p:nvPr>
        </p:nvSpPr>
        <p:spPr>
          <a:xfrm>
            <a:off x="8280400" y="6094062"/>
            <a:ext cx="3581400" cy="205933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6" name="Google Shape;766;p56"/>
          <p:cNvSpPr txBox="1"/>
          <p:nvPr>
            <p:ph idx="5" type="body"/>
          </p:nvPr>
        </p:nvSpPr>
        <p:spPr>
          <a:xfrm>
            <a:off x="12166600" y="6094063"/>
            <a:ext cx="3581400" cy="205933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7" name="Google Shape;767;p56"/>
          <p:cNvSpPr/>
          <p:nvPr>
            <p:ph idx="6" type="pic"/>
          </p:nvPr>
        </p:nvSpPr>
        <p:spPr>
          <a:xfrm>
            <a:off x="8275886" y="2191622"/>
            <a:ext cx="3585914" cy="3597639"/>
          </a:xfrm>
          <a:prstGeom prst="rect">
            <a:avLst/>
          </a:prstGeom>
          <a:noFill/>
          <a:ln>
            <a:noFill/>
          </a:ln>
        </p:spPr>
      </p:sp>
      <p:sp>
        <p:nvSpPr>
          <p:cNvPr id="768" name="Google Shape;768;p56"/>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9" name="Google Shape;769;p56"/>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0" name="Google Shape;770;p56"/>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71" name="Google Shape;771;p56"/>
          <p:cNvSpPr/>
          <p:nvPr>
            <p:ph idx="7" type="pic"/>
          </p:nvPr>
        </p:nvSpPr>
        <p:spPr>
          <a:xfrm>
            <a:off x="4394200" y="2191622"/>
            <a:ext cx="3582679" cy="3597639"/>
          </a:xfrm>
          <a:prstGeom prst="rect">
            <a:avLst/>
          </a:prstGeom>
          <a:noFill/>
          <a:ln>
            <a:noFill/>
          </a:ln>
        </p:spPr>
      </p:sp>
      <p:sp>
        <p:nvSpPr>
          <p:cNvPr id="772" name="Google Shape;772;p56"/>
          <p:cNvSpPr/>
          <p:nvPr>
            <p:ph idx="8" type="pic"/>
          </p:nvPr>
        </p:nvSpPr>
        <p:spPr>
          <a:xfrm>
            <a:off x="12160807" y="2191622"/>
            <a:ext cx="3587193" cy="3597639"/>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5-6 people (alt)">
  <p:cSld name="Team: 5-6 people (alt)">
    <p:spTree>
      <p:nvGrpSpPr>
        <p:cNvPr id="773" name="Shape 773"/>
        <p:cNvGrpSpPr/>
        <p:nvPr/>
      </p:nvGrpSpPr>
      <p:grpSpPr>
        <a:xfrm>
          <a:off x="0" y="0"/>
          <a:ext cx="0" cy="0"/>
          <a:chOff x="0" y="0"/>
          <a:chExt cx="0" cy="0"/>
        </a:xfrm>
      </p:grpSpPr>
      <p:sp>
        <p:nvSpPr>
          <p:cNvPr id="774" name="Google Shape;774;p57"/>
          <p:cNvSpPr/>
          <p:nvPr>
            <p:ph idx="2" type="pic"/>
          </p:nvPr>
        </p:nvSpPr>
        <p:spPr>
          <a:xfrm>
            <a:off x="508431" y="3141422"/>
            <a:ext cx="2292674" cy="2291433"/>
          </a:xfrm>
          <a:prstGeom prst="rect">
            <a:avLst/>
          </a:prstGeom>
          <a:noFill/>
          <a:ln>
            <a:noFill/>
          </a:ln>
        </p:spPr>
      </p:sp>
      <p:sp>
        <p:nvSpPr>
          <p:cNvPr id="775" name="Google Shape;775;p57"/>
          <p:cNvSpPr txBox="1"/>
          <p:nvPr>
            <p:ph idx="1" type="body"/>
          </p:nvPr>
        </p:nvSpPr>
        <p:spPr>
          <a:xfrm>
            <a:off x="508000" y="5772526"/>
            <a:ext cx="2286000" cy="23808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6" name="Google Shape;776;p57"/>
          <p:cNvSpPr txBox="1"/>
          <p:nvPr>
            <p:ph idx="3" type="body"/>
          </p:nvPr>
        </p:nvSpPr>
        <p:spPr>
          <a:xfrm>
            <a:off x="3118482" y="5772526"/>
            <a:ext cx="2266319" cy="23808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7" name="Google Shape;777;p57"/>
          <p:cNvSpPr txBox="1"/>
          <p:nvPr>
            <p:ph idx="4" type="body"/>
          </p:nvPr>
        </p:nvSpPr>
        <p:spPr>
          <a:xfrm>
            <a:off x="5689598" y="5772526"/>
            <a:ext cx="2286001" cy="23808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8" name="Google Shape;778;p57"/>
          <p:cNvSpPr txBox="1"/>
          <p:nvPr>
            <p:ph idx="5" type="body"/>
          </p:nvPr>
        </p:nvSpPr>
        <p:spPr>
          <a:xfrm>
            <a:off x="8280400" y="5772526"/>
            <a:ext cx="2286001" cy="23808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9" name="Google Shape;779;p57"/>
          <p:cNvSpPr/>
          <p:nvPr>
            <p:ph idx="6" type="pic"/>
          </p:nvPr>
        </p:nvSpPr>
        <p:spPr>
          <a:xfrm>
            <a:off x="3118483" y="3141422"/>
            <a:ext cx="2266318" cy="2343526"/>
          </a:xfrm>
          <a:prstGeom prst="rect">
            <a:avLst/>
          </a:prstGeom>
          <a:noFill/>
          <a:ln>
            <a:noFill/>
          </a:ln>
        </p:spPr>
      </p:sp>
      <p:sp>
        <p:nvSpPr>
          <p:cNvPr id="780" name="Google Shape;780;p57"/>
          <p:cNvSpPr/>
          <p:nvPr>
            <p:ph idx="7" type="pic"/>
          </p:nvPr>
        </p:nvSpPr>
        <p:spPr>
          <a:xfrm>
            <a:off x="8282709" y="3141422"/>
            <a:ext cx="2283692" cy="2344978"/>
          </a:xfrm>
          <a:prstGeom prst="rect">
            <a:avLst/>
          </a:prstGeom>
          <a:noFill/>
          <a:ln>
            <a:noFill/>
          </a:ln>
        </p:spPr>
      </p:sp>
      <p:sp>
        <p:nvSpPr>
          <p:cNvPr id="781" name="Google Shape;781;p57"/>
          <p:cNvSpPr/>
          <p:nvPr>
            <p:ph idx="8" type="pic"/>
          </p:nvPr>
        </p:nvSpPr>
        <p:spPr>
          <a:xfrm>
            <a:off x="10873508" y="3141422"/>
            <a:ext cx="2283692" cy="2344978"/>
          </a:xfrm>
          <a:prstGeom prst="rect">
            <a:avLst/>
          </a:prstGeom>
          <a:noFill/>
          <a:ln>
            <a:noFill/>
          </a:ln>
        </p:spPr>
      </p:sp>
      <p:sp>
        <p:nvSpPr>
          <p:cNvPr id="782" name="Google Shape;782;p57"/>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3" name="Google Shape;783;p57"/>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4" name="Google Shape;784;p57"/>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85" name="Google Shape;785;p57"/>
          <p:cNvSpPr/>
          <p:nvPr>
            <p:ph idx="9" type="pic"/>
          </p:nvPr>
        </p:nvSpPr>
        <p:spPr>
          <a:xfrm>
            <a:off x="5705765" y="3141422"/>
            <a:ext cx="2269835" cy="2343526"/>
          </a:xfrm>
          <a:prstGeom prst="rect">
            <a:avLst/>
          </a:prstGeom>
          <a:noFill/>
          <a:ln>
            <a:noFill/>
          </a:ln>
        </p:spPr>
      </p:sp>
      <p:sp>
        <p:nvSpPr>
          <p:cNvPr id="786" name="Google Shape;786;p57"/>
          <p:cNvSpPr/>
          <p:nvPr>
            <p:ph idx="13" type="pic"/>
          </p:nvPr>
        </p:nvSpPr>
        <p:spPr>
          <a:xfrm>
            <a:off x="13462000" y="3141422"/>
            <a:ext cx="2286000" cy="2344978"/>
          </a:xfrm>
          <a:prstGeom prst="rect">
            <a:avLst/>
          </a:prstGeom>
          <a:noFill/>
          <a:ln>
            <a:noFill/>
          </a:ln>
        </p:spPr>
      </p:sp>
      <p:sp>
        <p:nvSpPr>
          <p:cNvPr id="787" name="Google Shape;787;p57"/>
          <p:cNvSpPr txBox="1"/>
          <p:nvPr>
            <p:ph idx="14" type="body"/>
          </p:nvPr>
        </p:nvSpPr>
        <p:spPr>
          <a:xfrm>
            <a:off x="10871200" y="5772526"/>
            <a:ext cx="2286000" cy="23808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8" name="Google Shape;788;p57"/>
          <p:cNvSpPr txBox="1"/>
          <p:nvPr>
            <p:ph idx="15" type="body"/>
          </p:nvPr>
        </p:nvSpPr>
        <p:spPr>
          <a:xfrm>
            <a:off x="13461999" y="5772526"/>
            <a:ext cx="2286001" cy="23808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hite + pic">
  <p:cSld name="Quote, white + pic">
    <p:spTree>
      <p:nvGrpSpPr>
        <p:cNvPr id="789" name="Shape 789"/>
        <p:cNvGrpSpPr/>
        <p:nvPr/>
      </p:nvGrpSpPr>
      <p:grpSpPr>
        <a:xfrm>
          <a:off x="0" y="0"/>
          <a:ext cx="0" cy="0"/>
          <a:chOff x="0" y="0"/>
          <a:chExt cx="0" cy="0"/>
        </a:xfrm>
      </p:grpSpPr>
      <p:sp>
        <p:nvSpPr>
          <p:cNvPr id="790" name="Google Shape;790;p58"/>
          <p:cNvSpPr/>
          <p:nvPr/>
        </p:nvSpPr>
        <p:spPr>
          <a:xfrm>
            <a:off x="11858799" y="317137"/>
            <a:ext cx="4041601" cy="8491372"/>
          </a:xfrm>
          <a:custGeom>
            <a:rect b="b" l="l" r="r" t="t"/>
            <a:pathLst>
              <a:path extrusionOk="0" h="8688262" w="4135312">
                <a:moveTo>
                  <a:pt x="1729422" y="6958878"/>
                </a:moveTo>
                <a:lnTo>
                  <a:pt x="25" y="6958878"/>
                </a:lnTo>
                <a:lnTo>
                  <a:pt x="25" y="8688262"/>
                </a:lnTo>
                <a:lnTo>
                  <a:pt x="1729422" y="8688262"/>
                </a:lnTo>
                <a:lnTo>
                  <a:pt x="1729422" y="6958878"/>
                </a:lnTo>
                <a:close/>
              </a:path>
              <a:path extrusionOk="0" h="8688262" w="4135312">
                <a:moveTo>
                  <a:pt x="4135312" y="0"/>
                </a:moveTo>
                <a:lnTo>
                  <a:pt x="1124" y="1339"/>
                </a:lnTo>
                <a:cubicBezTo>
                  <a:pt x="-2139" y="2437473"/>
                  <a:pt x="3263" y="4522757"/>
                  <a:pt x="0" y="6958891"/>
                </a:cubicBezTo>
                <a:lnTo>
                  <a:pt x="4135312" y="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1" name="Google Shape;791;p58"/>
          <p:cNvSpPr txBox="1"/>
          <p:nvPr>
            <p:ph type="title"/>
          </p:nvPr>
        </p:nvSpPr>
        <p:spPr>
          <a:xfrm>
            <a:off x="508000" y="304800"/>
            <a:ext cx="13944600" cy="7848599"/>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0"/>
              </a:spcBef>
              <a:spcAft>
                <a:spcPts val="0"/>
              </a:spcAft>
              <a:buClr>
                <a:schemeClr val="dk1"/>
              </a:buClr>
              <a:buSzPts val="11000"/>
              <a:buFont typeface="Arial"/>
              <a:buNone/>
              <a:defRPr sz="1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2" name="Google Shape;792;p58"/>
          <p:cNvSpPr/>
          <p:nvPr>
            <p:ph idx="2" type="pic"/>
          </p:nvPr>
        </p:nvSpPr>
        <p:spPr>
          <a:xfrm>
            <a:off x="11858800" y="7086600"/>
            <a:ext cx="1676400" cy="16764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dark">
  <p:cSld name="Quote, dark">
    <p:spTree>
      <p:nvGrpSpPr>
        <p:cNvPr id="793" name="Shape 793"/>
        <p:cNvGrpSpPr/>
        <p:nvPr/>
      </p:nvGrpSpPr>
      <p:grpSpPr>
        <a:xfrm>
          <a:off x="0" y="0"/>
          <a:ext cx="0" cy="0"/>
          <a:chOff x="0" y="0"/>
          <a:chExt cx="0" cy="0"/>
        </a:xfrm>
      </p:grpSpPr>
      <p:sp>
        <p:nvSpPr>
          <p:cNvPr id="794" name="Google Shape;794;p59"/>
          <p:cNvSpPr/>
          <p:nvPr/>
        </p:nvSpPr>
        <p:spPr>
          <a:xfrm>
            <a:off x="-143838" y="-154112"/>
            <a:ext cx="16399838" cy="9305292"/>
          </a:xfrm>
          <a:custGeom>
            <a:rect b="b" l="l" r="r" t="t"/>
            <a:pathLst>
              <a:path extrusionOk="0" h="9144000" w="16256000">
                <a:moveTo>
                  <a:pt x="16256000" y="0"/>
                </a:moveTo>
                <a:lnTo>
                  <a:pt x="0" y="0"/>
                </a:lnTo>
                <a:lnTo>
                  <a:pt x="0" y="9144000"/>
                </a:lnTo>
                <a:lnTo>
                  <a:pt x="16256000" y="9144000"/>
                </a:lnTo>
                <a:lnTo>
                  <a:pt x="16256000" y="0"/>
                </a:lnTo>
                <a:close/>
              </a:path>
            </a:pathLst>
          </a:custGeom>
          <a:solidFill>
            <a:schemeClr val="dk1">
              <a:alpha val="40000"/>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5" name="Google Shape;795;p59"/>
          <p:cNvSpPr/>
          <p:nvPr/>
        </p:nvSpPr>
        <p:spPr>
          <a:xfrm>
            <a:off x="11861800" y="317137"/>
            <a:ext cx="4041601" cy="8491372"/>
          </a:xfrm>
          <a:custGeom>
            <a:rect b="b" l="l" r="r" t="t"/>
            <a:pathLst>
              <a:path extrusionOk="0" h="8688262" w="4135312">
                <a:moveTo>
                  <a:pt x="1729422" y="6958878"/>
                </a:moveTo>
                <a:lnTo>
                  <a:pt x="25" y="6958878"/>
                </a:lnTo>
                <a:lnTo>
                  <a:pt x="25" y="8688262"/>
                </a:lnTo>
                <a:lnTo>
                  <a:pt x="1729422" y="8688262"/>
                </a:lnTo>
                <a:lnTo>
                  <a:pt x="1729422" y="6958878"/>
                </a:lnTo>
                <a:close/>
              </a:path>
              <a:path extrusionOk="0" h="8688262" w="4135312">
                <a:moveTo>
                  <a:pt x="4135312" y="0"/>
                </a:moveTo>
                <a:lnTo>
                  <a:pt x="1124" y="1339"/>
                </a:lnTo>
                <a:cubicBezTo>
                  <a:pt x="-2139" y="2437473"/>
                  <a:pt x="3263" y="4522757"/>
                  <a:pt x="0" y="6958891"/>
                </a:cubicBezTo>
                <a:lnTo>
                  <a:pt x="4135312" y="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6" name="Google Shape;796;p59"/>
          <p:cNvSpPr txBox="1"/>
          <p:nvPr>
            <p:ph type="title"/>
          </p:nvPr>
        </p:nvSpPr>
        <p:spPr>
          <a:xfrm>
            <a:off x="508001" y="304800"/>
            <a:ext cx="13944600" cy="7848599"/>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0"/>
              </a:spcBef>
              <a:spcAft>
                <a:spcPts val="0"/>
              </a:spcAft>
              <a:buClr>
                <a:srgbClr val="FFFFFF"/>
              </a:buClr>
              <a:buSzPts val="11000"/>
              <a:buFont typeface="Arial"/>
              <a:buNone/>
              <a:defRPr sz="1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97" name="Google Shape;797;p59"/>
          <p:cNvGrpSpPr/>
          <p:nvPr/>
        </p:nvGrpSpPr>
        <p:grpSpPr>
          <a:xfrm>
            <a:off x="14452600" y="8547494"/>
            <a:ext cx="1295400" cy="215506"/>
            <a:chOff x="14294536" y="8436933"/>
            <a:chExt cx="1501942" cy="249867"/>
          </a:xfrm>
        </p:grpSpPr>
        <p:sp>
          <p:nvSpPr>
            <p:cNvPr id="798" name="Google Shape;798;p59"/>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9" name="Google Shape;799;p59"/>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0" name="Google Shape;800;p59"/>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1" name="Google Shape;801;p59"/>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2" name="Google Shape;802;p59"/>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3" name="Google Shape;803;p59"/>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4" name="Google Shape;804;p59"/>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5" name="Google Shape;805;p59"/>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dark + pic">
  <p:cSld name="Quote, dark + pic">
    <p:spTree>
      <p:nvGrpSpPr>
        <p:cNvPr id="806" name="Shape 806"/>
        <p:cNvGrpSpPr/>
        <p:nvPr/>
      </p:nvGrpSpPr>
      <p:grpSpPr>
        <a:xfrm>
          <a:off x="0" y="0"/>
          <a:ext cx="0" cy="0"/>
          <a:chOff x="0" y="0"/>
          <a:chExt cx="0" cy="0"/>
        </a:xfrm>
      </p:grpSpPr>
      <p:sp>
        <p:nvSpPr>
          <p:cNvPr id="807" name="Google Shape;807;p60"/>
          <p:cNvSpPr/>
          <p:nvPr/>
        </p:nvSpPr>
        <p:spPr>
          <a:xfrm>
            <a:off x="-143838" y="-154112"/>
            <a:ext cx="16399838" cy="9305292"/>
          </a:xfrm>
          <a:custGeom>
            <a:rect b="b" l="l" r="r" t="t"/>
            <a:pathLst>
              <a:path extrusionOk="0" h="9144000" w="16256000">
                <a:moveTo>
                  <a:pt x="16256000" y="0"/>
                </a:moveTo>
                <a:lnTo>
                  <a:pt x="0" y="0"/>
                </a:lnTo>
                <a:lnTo>
                  <a:pt x="0" y="9144000"/>
                </a:lnTo>
                <a:lnTo>
                  <a:pt x="16256000" y="9144000"/>
                </a:lnTo>
                <a:lnTo>
                  <a:pt x="16256000" y="0"/>
                </a:lnTo>
                <a:close/>
              </a:path>
            </a:pathLst>
          </a:custGeom>
          <a:solidFill>
            <a:schemeClr val="dk1">
              <a:alpha val="40000"/>
            </a:scheme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8" name="Google Shape;808;p60"/>
          <p:cNvSpPr/>
          <p:nvPr/>
        </p:nvSpPr>
        <p:spPr>
          <a:xfrm>
            <a:off x="11861800" y="317137"/>
            <a:ext cx="4041601" cy="8491372"/>
          </a:xfrm>
          <a:custGeom>
            <a:rect b="b" l="l" r="r" t="t"/>
            <a:pathLst>
              <a:path extrusionOk="0" h="8688262" w="4135312">
                <a:moveTo>
                  <a:pt x="1729422" y="6958878"/>
                </a:moveTo>
                <a:lnTo>
                  <a:pt x="25" y="6958878"/>
                </a:lnTo>
                <a:lnTo>
                  <a:pt x="25" y="8688262"/>
                </a:lnTo>
                <a:lnTo>
                  <a:pt x="1729422" y="8688262"/>
                </a:lnTo>
                <a:lnTo>
                  <a:pt x="1729422" y="6958878"/>
                </a:lnTo>
                <a:close/>
              </a:path>
              <a:path extrusionOk="0" h="8688262" w="4135312">
                <a:moveTo>
                  <a:pt x="4135312" y="0"/>
                </a:moveTo>
                <a:lnTo>
                  <a:pt x="1124" y="1339"/>
                </a:lnTo>
                <a:cubicBezTo>
                  <a:pt x="-2139" y="2437473"/>
                  <a:pt x="3263" y="4522757"/>
                  <a:pt x="0" y="6958891"/>
                </a:cubicBezTo>
                <a:lnTo>
                  <a:pt x="4135312" y="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9" name="Google Shape;809;p60"/>
          <p:cNvSpPr txBox="1"/>
          <p:nvPr>
            <p:ph type="title"/>
          </p:nvPr>
        </p:nvSpPr>
        <p:spPr>
          <a:xfrm>
            <a:off x="508000" y="304800"/>
            <a:ext cx="13944600" cy="7848599"/>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0"/>
              </a:spcBef>
              <a:spcAft>
                <a:spcPts val="0"/>
              </a:spcAft>
              <a:buClr>
                <a:srgbClr val="FFFFFF"/>
              </a:buClr>
              <a:buSzPts val="11000"/>
              <a:buFont typeface="Arial"/>
              <a:buNone/>
              <a:defRPr sz="1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0" name="Google Shape;810;p60"/>
          <p:cNvSpPr/>
          <p:nvPr>
            <p:ph idx="2" type="pic"/>
          </p:nvPr>
        </p:nvSpPr>
        <p:spPr>
          <a:xfrm>
            <a:off x="11861801" y="7086600"/>
            <a:ext cx="1676400" cy="1676400"/>
          </a:xfrm>
          <a:prstGeom prst="rect">
            <a:avLst/>
          </a:prstGeom>
          <a:noFill/>
          <a:ln>
            <a:noFill/>
          </a:ln>
        </p:spPr>
      </p:sp>
      <p:grpSp>
        <p:nvGrpSpPr>
          <p:cNvPr id="811" name="Google Shape;811;p60"/>
          <p:cNvGrpSpPr/>
          <p:nvPr/>
        </p:nvGrpSpPr>
        <p:grpSpPr>
          <a:xfrm>
            <a:off x="14452600" y="8547494"/>
            <a:ext cx="1295400" cy="215506"/>
            <a:chOff x="14294536" y="8436933"/>
            <a:chExt cx="1501942" cy="249867"/>
          </a:xfrm>
        </p:grpSpPr>
        <p:sp>
          <p:nvSpPr>
            <p:cNvPr id="812" name="Google Shape;812;p60"/>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3" name="Google Shape;813;p60"/>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4" name="Google Shape;814;p60"/>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5" name="Google Shape;815;p60"/>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6" name="Google Shape;816;p60"/>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7" name="Google Shape;817;p60"/>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8" name="Google Shape;818;p60"/>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9" name="Google Shape;819;p60"/>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idebar (colored)">
  <p:cSld name="Quote Sidebar (colored)">
    <p:spTree>
      <p:nvGrpSpPr>
        <p:cNvPr id="820" name="Shape 820"/>
        <p:cNvGrpSpPr/>
        <p:nvPr/>
      </p:nvGrpSpPr>
      <p:grpSpPr>
        <a:xfrm>
          <a:off x="0" y="0"/>
          <a:ext cx="0" cy="0"/>
          <a:chOff x="0" y="0"/>
          <a:chExt cx="0" cy="0"/>
        </a:xfrm>
      </p:grpSpPr>
      <p:sp>
        <p:nvSpPr>
          <p:cNvPr id="821" name="Google Shape;821;p61"/>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2" name="Google Shape;822;p61"/>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3" name="Google Shape;823;p61"/>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24" name="Google Shape;824;p61"/>
          <p:cNvSpPr/>
          <p:nvPr/>
        </p:nvSpPr>
        <p:spPr>
          <a:xfrm>
            <a:off x="11861800" y="0"/>
            <a:ext cx="4394200"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5" name="Google Shape;825;p61"/>
          <p:cNvSpPr/>
          <p:nvPr/>
        </p:nvSpPr>
        <p:spPr>
          <a:xfrm>
            <a:off x="12166600" y="-32572"/>
            <a:ext cx="4025833" cy="8795254"/>
          </a:xfrm>
          <a:custGeom>
            <a:rect b="b" l="l" r="r" t="t"/>
            <a:pathLst>
              <a:path extrusionOk="0" h="10895039" w="4986962">
                <a:moveTo>
                  <a:pt x="1729422" y="9165655"/>
                </a:moveTo>
                <a:lnTo>
                  <a:pt x="25" y="9165655"/>
                </a:lnTo>
                <a:lnTo>
                  <a:pt x="25" y="10895039"/>
                </a:lnTo>
                <a:lnTo>
                  <a:pt x="1729422" y="10895039"/>
                </a:lnTo>
                <a:lnTo>
                  <a:pt x="1729422" y="9165655"/>
                </a:lnTo>
                <a:close/>
              </a:path>
              <a:path extrusionOk="0" h="10895039" w="4986962">
                <a:moveTo>
                  <a:pt x="4986962" y="12586"/>
                </a:moveTo>
                <a:lnTo>
                  <a:pt x="0" y="0"/>
                </a:lnTo>
                <a:lnTo>
                  <a:pt x="0" y="9165668"/>
                </a:lnTo>
                <a:lnTo>
                  <a:pt x="4986962" y="12586"/>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6" name="Google Shape;826;p61"/>
          <p:cNvSpPr txBox="1"/>
          <p:nvPr>
            <p:ph idx="1" type="body"/>
          </p:nvPr>
        </p:nvSpPr>
        <p:spPr>
          <a:xfrm>
            <a:off x="12166601" y="1600200"/>
            <a:ext cx="3581400" cy="5410200"/>
          </a:xfrm>
          <a:prstGeom prst="rect">
            <a:avLst/>
          </a:prstGeom>
          <a:noFill/>
          <a:ln>
            <a:noFill/>
          </a:ln>
        </p:spPr>
        <p:txBody>
          <a:bodyPr anchorCtr="0" anchor="t" bIns="0" lIns="0" spcFirstLastPara="1" rIns="0" wrap="square" tIns="0">
            <a:noAutofit/>
          </a:bodyPr>
          <a:lstStyle>
            <a:lvl1pPr indent="-228600" lvl="0" marL="457200" marR="508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7" name="Google Shape;827;p61"/>
          <p:cNvSpPr/>
          <p:nvPr>
            <p:ph idx="2" type="pic"/>
          </p:nvPr>
        </p:nvSpPr>
        <p:spPr>
          <a:xfrm>
            <a:off x="12166600" y="7391400"/>
            <a:ext cx="1371600" cy="1371600"/>
          </a:xfrm>
          <a:prstGeom prst="rect">
            <a:avLst/>
          </a:prstGeom>
          <a:noFill/>
          <a:ln>
            <a:noFill/>
          </a:ln>
        </p:spPr>
      </p:sp>
      <p:sp>
        <p:nvSpPr>
          <p:cNvPr id="828" name="Google Shape;828;p61"/>
          <p:cNvSpPr txBox="1"/>
          <p:nvPr>
            <p:ph idx="3" type="body"/>
          </p:nvPr>
        </p:nvSpPr>
        <p:spPr>
          <a:xfrm>
            <a:off x="13690600" y="7391400"/>
            <a:ext cx="2057400" cy="1371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9" name="Google Shape;829;p61"/>
          <p:cNvSpPr txBox="1"/>
          <p:nvPr/>
        </p:nvSpPr>
        <p:spPr>
          <a:xfrm>
            <a:off x="12166600" y="339804"/>
            <a:ext cx="106680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lt1"/>
                </a:solidFill>
                <a:latin typeface="Arial"/>
                <a:ea typeface="Arial"/>
                <a:cs typeface="Arial"/>
                <a:sym typeface="Arial"/>
              </a:rPr>
              <a:t>’’</a:t>
            </a:r>
            <a:endParaRPr b="1" i="0" sz="6600" u="none" cap="none" strike="noStrike">
              <a:solidFill>
                <a:schemeClr val="lt1"/>
              </a:solidFill>
              <a:latin typeface="Arial"/>
              <a:ea typeface="Arial"/>
              <a:cs typeface="Arial"/>
              <a:sym typeface="Arial"/>
            </a:endParaRPr>
          </a:p>
        </p:txBody>
      </p:sp>
      <p:grpSp>
        <p:nvGrpSpPr>
          <p:cNvPr id="830" name="Google Shape;830;p61"/>
          <p:cNvGrpSpPr/>
          <p:nvPr/>
        </p:nvGrpSpPr>
        <p:grpSpPr>
          <a:xfrm>
            <a:off x="14452600" y="8547494"/>
            <a:ext cx="1295400" cy="215506"/>
            <a:chOff x="14294536" y="8436933"/>
            <a:chExt cx="1501942" cy="249867"/>
          </a:xfrm>
        </p:grpSpPr>
        <p:sp>
          <p:nvSpPr>
            <p:cNvPr id="831" name="Google Shape;831;p61"/>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2" name="Google Shape;832;p61"/>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3" name="Google Shape;833;p61"/>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4" name="Google Shape;834;p61"/>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5" name="Google Shape;835;p61"/>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6" name="Google Shape;836;p61"/>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7" name="Google Shape;837;p61"/>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8" name="Google Shape;838;p61"/>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idebar (basic)">
  <p:cSld name="Quote Sidebar (basic)">
    <p:spTree>
      <p:nvGrpSpPr>
        <p:cNvPr id="839" name="Shape 839"/>
        <p:cNvGrpSpPr/>
        <p:nvPr/>
      </p:nvGrpSpPr>
      <p:grpSpPr>
        <a:xfrm>
          <a:off x="0" y="0"/>
          <a:ext cx="0" cy="0"/>
          <a:chOff x="0" y="0"/>
          <a:chExt cx="0" cy="0"/>
        </a:xfrm>
      </p:grpSpPr>
      <p:sp>
        <p:nvSpPr>
          <p:cNvPr id="840" name="Google Shape;840;p62"/>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1" name="Google Shape;841;p62"/>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2" name="Google Shape;842;p62"/>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43" name="Google Shape;843;p62"/>
          <p:cNvSpPr/>
          <p:nvPr/>
        </p:nvSpPr>
        <p:spPr>
          <a:xfrm>
            <a:off x="12166600" y="-32572"/>
            <a:ext cx="4025833" cy="8795254"/>
          </a:xfrm>
          <a:custGeom>
            <a:rect b="b" l="l" r="r" t="t"/>
            <a:pathLst>
              <a:path extrusionOk="0" h="10895039" w="4986962">
                <a:moveTo>
                  <a:pt x="1729422" y="9165655"/>
                </a:moveTo>
                <a:lnTo>
                  <a:pt x="25" y="9165655"/>
                </a:lnTo>
                <a:lnTo>
                  <a:pt x="25" y="10895039"/>
                </a:lnTo>
                <a:lnTo>
                  <a:pt x="1729422" y="10895039"/>
                </a:lnTo>
                <a:lnTo>
                  <a:pt x="1729422" y="9165655"/>
                </a:lnTo>
                <a:close/>
              </a:path>
              <a:path extrusionOk="0" h="10895039" w="4986962">
                <a:moveTo>
                  <a:pt x="4986962" y="12586"/>
                </a:moveTo>
                <a:lnTo>
                  <a:pt x="0" y="0"/>
                </a:lnTo>
                <a:lnTo>
                  <a:pt x="0" y="9165668"/>
                </a:lnTo>
                <a:lnTo>
                  <a:pt x="4986962" y="12586"/>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4" name="Google Shape;844;p62"/>
          <p:cNvSpPr txBox="1"/>
          <p:nvPr>
            <p:ph idx="1" type="body"/>
          </p:nvPr>
        </p:nvSpPr>
        <p:spPr>
          <a:xfrm>
            <a:off x="12166601" y="1600200"/>
            <a:ext cx="3581400" cy="5410200"/>
          </a:xfrm>
          <a:prstGeom prst="rect">
            <a:avLst/>
          </a:prstGeom>
          <a:noFill/>
          <a:ln>
            <a:noFill/>
          </a:ln>
        </p:spPr>
        <p:txBody>
          <a:bodyPr anchorCtr="0" anchor="t" bIns="0" lIns="0" spcFirstLastPara="1" rIns="0" wrap="square" tIns="0">
            <a:noAutofit/>
          </a:bodyPr>
          <a:lstStyle>
            <a:lvl1pPr indent="-228600" lvl="0" marL="457200" marR="5080" rtl="0" algn="l">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5" name="Google Shape;845;p62"/>
          <p:cNvSpPr/>
          <p:nvPr>
            <p:ph idx="2" type="pic"/>
          </p:nvPr>
        </p:nvSpPr>
        <p:spPr>
          <a:xfrm>
            <a:off x="12166600" y="7391400"/>
            <a:ext cx="1371600" cy="1371600"/>
          </a:xfrm>
          <a:prstGeom prst="rect">
            <a:avLst/>
          </a:prstGeom>
          <a:noFill/>
          <a:ln>
            <a:noFill/>
          </a:ln>
        </p:spPr>
      </p:sp>
      <p:sp>
        <p:nvSpPr>
          <p:cNvPr id="846" name="Google Shape;846;p62"/>
          <p:cNvSpPr txBox="1"/>
          <p:nvPr>
            <p:ph idx="3" type="body"/>
          </p:nvPr>
        </p:nvSpPr>
        <p:spPr>
          <a:xfrm>
            <a:off x="13690600" y="7391400"/>
            <a:ext cx="2057400" cy="1371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7" name="Google Shape;847;p62"/>
          <p:cNvSpPr txBox="1"/>
          <p:nvPr/>
        </p:nvSpPr>
        <p:spPr>
          <a:xfrm>
            <a:off x="12166600" y="339804"/>
            <a:ext cx="106680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lt1"/>
                </a:solidFill>
                <a:latin typeface="Arial"/>
                <a:ea typeface="Arial"/>
                <a:cs typeface="Arial"/>
                <a:sym typeface="Arial"/>
              </a:rPr>
              <a:t>’’</a:t>
            </a:r>
            <a:endParaRPr b="1" i="0" sz="66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s">
  <p:cSld name="Logos">
    <p:spTree>
      <p:nvGrpSpPr>
        <p:cNvPr id="848" name="Shape 848"/>
        <p:cNvGrpSpPr/>
        <p:nvPr/>
      </p:nvGrpSpPr>
      <p:grpSpPr>
        <a:xfrm>
          <a:off x="0" y="0"/>
          <a:ext cx="0" cy="0"/>
          <a:chOff x="0" y="0"/>
          <a:chExt cx="0" cy="0"/>
        </a:xfrm>
      </p:grpSpPr>
      <p:sp>
        <p:nvSpPr>
          <p:cNvPr id="849" name="Google Shape;849;p63"/>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0" name="Google Shape;850;p63"/>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1" name="Google Shape;851;p63"/>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52" name="Google Shape;852;p63"/>
          <p:cNvSpPr/>
          <p:nvPr>
            <p:ph idx="2" type="pic"/>
          </p:nvPr>
        </p:nvSpPr>
        <p:spPr>
          <a:xfrm>
            <a:off x="508000" y="2209800"/>
            <a:ext cx="2286000" cy="1143000"/>
          </a:xfrm>
          <a:prstGeom prst="rect">
            <a:avLst/>
          </a:prstGeom>
          <a:noFill/>
          <a:ln>
            <a:noFill/>
          </a:ln>
        </p:spPr>
      </p:sp>
      <p:sp>
        <p:nvSpPr>
          <p:cNvPr id="853" name="Google Shape;853;p63"/>
          <p:cNvSpPr/>
          <p:nvPr>
            <p:ph idx="3" type="pic"/>
          </p:nvPr>
        </p:nvSpPr>
        <p:spPr>
          <a:xfrm>
            <a:off x="3116020" y="2209800"/>
            <a:ext cx="2268780" cy="1143000"/>
          </a:xfrm>
          <a:prstGeom prst="rect">
            <a:avLst/>
          </a:prstGeom>
          <a:noFill/>
          <a:ln>
            <a:noFill/>
          </a:ln>
        </p:spPr>
      </p:sp>
      <p:sp>
        <p:nvSpPr>
          <p:cNvPr id="854" name="Google Shape;854;p63"/>
          <p:cNvSpPr/>
          <p:nvPr>
            <p:ph idx="4" type="pic"/>
          </p:nvPr>
        </p:nvSpPr>
        <p:spPr>
          <a:xfrm>
            <a:off x="5706820" y="2209800"/>
            <a:ext cx="2268780" cy="1143000"/>
          </a:xfrm>
          <a:prstGeom prst="rect">
            <a:avLst/>
          </a:prstGeom>
          <a:noFill/>
          <a:ln>
            <a:noFill/>
          </a:ln>
        </p:spPr>
      </p:sp>
      <p:sp>
        <p:nvSpPr>
          <p:cNvPr id="855" name="Google Shape;855;p63"/>
          <p:cNvSpPr/>
          <p:nvPr>
            <p:ph idx="5" type="pic"/>
          </p:nvPr>
        </p:nvSpPr>
        <p:spPr>
          <a:xfrm>
            <a:off x="8280400" y="2209800"/>
            <a:ext cx="2286000" cy="1143000"/>
          </a:xfrm>
          <a:prstGeom prst="rect">
            <a:avLst/>
          </a:prstGeom>
          <a:noFill/>
          <a:ln>
            <a:noFill/>
          </a:ln>
        </p:spPr>
      </p:sp>
      <p:sp>
        <p:nvSpPr>
          <p:cNvPr id="856" name="Google Shape;856;p63"/>
          <p:cNvSpPr/>
          <p:nvPr>
            <p:ph idx="6" type="pic"/>
          </p:nvPr>
        </p:nvSpPr>
        <p:spPr>
          <a:xfrm>
            <a:off x="10888420" y="2209800"/>
            <a:ext cx="2268780" cy="1143000"/>
          </a:xfrm>
          <a:prstGeom prst="rect">
            <a:avLst/>
          </a:prstGeom>
          <a:noFill/>
          <a:ln>
            <a:noFill/>
          </a:ln>
        </p:spPr>
      </p:sp>
      <p:sp>
        <p:nvSpPr>
          <p:cNvPr id="857" name="Google Shape;857;p63"/>
          <p:cNvSpPr/>
          <p:nvPr>
            <p:ph idx="7" type="pic"/>
          </p:nvPr>
        </p:nvSpPr>
        <p:spPr>
          <a:xfrm>
            <a:off x="13479220" y="2209800"/>
            <a:ext cx="2268780" cy="1143000"/>
          </a:xfrm>
          <a:prstGeom prst="rect">
            <a:avLst/>
          </a:prstGeom>
          <a:noFill/>
          <a:ln>
            <a:noFill/>
          </a:ln>
        </p:spPr>
      </p:sp>
      <p:sp>
        <p:nvSpPr>
          <p:cNvPr id="858" name="Google Shape;858;p63"/>
          <p:cNvSpPr/>
          <p:nvPr>
            <p:ph idx="8" type="pic"/>
          </p:nvPr>
        </p:nvSpPr>
        <p:spPr>
          <a:xfrm>
            <a:off x="508000" y="3657600"/>
            <a:ext cx="2286000" cy="1143000"/>
          </a:xfrm>
          <a:prstGeom prst="rect">
            <a:avLst/>
          </a:prstGeom>
          <a:noFill/>
          <a:ln>
            <a:noFill/>
          </a:ln>
        </p:spPr>
      </p:sp>
      <p:sp>
        <p:nvSpPr>
          <p:cNvPr id="859" name="Google Shape;859;p63"/>
          <p:cNvSpPr/>
          <p:nvPr>
            <p:ph idx="9" type="pic"/>
          </p:nvPr>
        </p:nvSpPr>
        <p:spPr>
          <a:xfrm>
            <a:off x="3116020" y="3657600"/>
            <a:ext cx="2268780" cy="1143000"/>
          </a:xfrm>
          <a:prstGeom prst="rect">
            <a:avLst/>
          </a:prstGeom>
          <a:noFill/>
          <a:ln>
            <a:noFill/>
          </a:ln>
        </p:spPr>
      </p:sp>
      <p:sp>
        <p:nvSpPr>
          <p:cNvPr id="860" name="Google Shape;860;p63"/>
          <p:cNvSpPr/>
          <p:nvPr>
            <p:ph idx="13" type="pic"/>
          </p:nvPr>
        </p:nvSpPr>
        <p:spPr>
          <a:xfrm>
            <a:off x="5706820" y="3657600"/>
            <a:ext cx="2268780" cy="1143000"/>
          </a:xfrm>
          <a:prstGeom prst="rect">
            <a:avLst/>
          </a:prstGeom>
          <a:noFill/>
          <a:ln>
            <a:noFill/>
          </a:ln>
        </p:spPr>
      </p:sp>
      <p:sp>
        <p:nvSpPr>
          <p:cNvPr id="861" name="Google Shape;861;p63"/>
          <p:cNvSpPr/>
          <p:nvPr>
            <p:ph idx="14" type="pic"/>
          </p:nvPr>
        </p:nvSpPr>
        <p:spPr>
          <a:xfrm>
            <a:off x="8280400" y="3657600"/>
            <a:ext cx="2286000" cy="1143000"/>
          </a:xfrm>
          <a:prstGeom prst="rect">
            <a:avLst/>
          </a:prstGeom>
          <a:noFill/>
          <a:ln>
            <a:noFill/>
          </a:ln>
        </p:spPr>
      </p:sp>
      <p:sp>
        <p:nvSpPr>
          <p:cNvPr id="862" name="Google Shape;862;p63"/>
          <p:cNvSpPr/>
          <p:nvPr>
            <p:ph idx="15" type="pic"/>
          </p:nvPr>
        </p:nvSpPr>
        <p:spPr>
          <a:xfrm>
            <a:off x="10888420" y="3657600"/>
            <a:ext cx="2268780" cy="1143000"/>
          </a:xfrm>
          <a:prstGeom prst="rect">
            <a:avLst/>
          </a:prstGeom>
          <a:noFill/>
          <a:ln>
            <a:noFill/>
          </a:ln>
        </p:spPr>
      </p:sp>
      <p:sp>
        <p:nvSpPr>
          <p:cNvPr id="863" name="Google Shape;863;p63"/>
          <p:cNvSpPr/>
          <p:nvPr>
            <p:ph idx="16" type="pic"/>
          </p:nvPr>
        </p:nvSpPr>
        <p:spPr>
          <a:xfrm>
            <a:off x="13479220" y="3657600"/>
            <a:ext cx="2268780" cy="1143000"/>
          </a:xfrm>
          <a:prstGeom prst="rect">
            <a:avLst/>
          </a:prstGeom>
          <a:noFill/>
          <a:ln>
            <a:noFill/>
          </a:ln>
        </p:spPr>
      </p:sp>
      <p:sp>
        <p:nvSpPr>
          <p:cNvPr id="864" name="Google Shape;864;p63"/>
          <p:cNvSpPr/>
          <p:nvPr>
            <p:ph idx="17" type="pic"/>
          </p:nvPr>
        </p:nvSpPr>
        <p:spPr>
          <a:xfrm>
            <a:off x="508000" y="5111262"/>
            <a:ext cx="2286000" cy="1143000"/>
          </a:xfrm>
          <a:prstGeom prst="rect">
            <a:avLst/>
          </a:prstGeom>
          <a:noFill/>
          <a:ln>
            <a:noFill/>
          </a:ln>
        </p:spPr>
      </p:sp>
      <p:sp>
        <p:nvSpPr>
          <p:cNvPr id="865" name="Google Shape;865;p63"/>
          <p:cNvSpPr/>
          <p:nvPr>
            <p:ph idx="18" type="pic"/>
          </p:nvPr>
        </p:nvSpPr>
        <p:spPr>
          <a:xfrm>
            <a:off x="3116020" y="5111262"/>
            <a:ext cx="2268780" cy="1143000"/>
          </a:xfrm>
          <a:prstGeom prst="rect">
            <a:avLst/>
          </a:prstGeom>
          <a:noFill/>
          <a:ln>
            <a:noFill/>
          </a:ln>
        </p:spPr>
      </p:sp>
      <p:sp>
        <p:nvSpPr>
          <p:cNvPr id="866" name="Google Shape;866;p63"/>
          <p:cNvSpPr/>
          <p:nvPr>
            <p:ph idx="19" type="pic"/>
          </p:nvPr>
        </p:nvSpPr>
        <p:spPr>
          <a:xfrm>
            <a:off x="5706820" y="5111262"/>
            <a:ext cx="2268780" cy="1143000"/>
          </a:xfrm>
          <a:prstGeom prst="rect">
            <a:avLst/>
          </a:prstGeom>
          <a:noFill/>
          <a:ln>
            <a:noFill/>
          </a:ln>
        </p:spPr>
      </p:sp>
      <p:sp>
        <p:nvSpPr>
          <p:cNvPr id="867" name="Google Shape;867;p63"/>
          <p:cNvSpPr/>
          <p:nvPr>
            <p:ph idx="20" type="pic"/>
          </p:nvPr>
        </p:nvSpPr>
        <p:spPr>
          <a:xfrm>
            <a:off x="8280400" y="5111262"/>
            <a:ext cx="2286000" cy="1143000"/>
          </a:xfrm>
          <a:prstGeom prst="rect">
            <a:avLst/>
          </a:prstGeom>
          <a:noFill/>
          <a:ln>
            <a:noFill/>
          </a:ln>
        </p:spPr>
      </p:sp>
      <p:sp>
        <p:nvSpPr>
          <p:cNvPr id="868" name="Google Shape;868;p63"/>
          <p:cNvSpPr/>
          <p:nvPr>
            <p:ph idx="21" type="pic"/>
          </p:nvPr>
        </p:nvSpPr>
        <p:spPr>
          <a:xfrm>
            <a:off x="10888420" y="5111262"/>
            <a:ext cx="2268780" cy="1143000"/>
          </a:xfrm>
          <a:prstGeom prst="rect">
            <a:avLst/>
          </a:prstGeom>
          <a:noFill/>
          <a:ln>
            <a:noFill/>
          </a:ln>
        </p:spPr>
      </p:sp>
      <p:sp>
        <p:nvSpPr>
          <p:cNvPr id="869" name="Google Shape;869;p63"/>
          <p:cNvSpPr/>
          <p:nvPr>
            <p:ph idx="22" type="pic"/>
          </p:nvPr>
        </p:nvSpPr>
        <p:spPr>
          <a:xfrm>
            <a:off x="13479220" y="5111262"/>
            <a:ext cx="2268780" cy="1143000"/>
          </a:xfrm>
          <a:prstGeom prst="rect">
            <a:avLst/>
          </a:prstGeom>
          <a:noFill/>
          <a:ln>
            <a:noFill/>
          </a:ln>
        </p:spPr>
      </p:sp>
      <p:sp>
        <p:nvSpPr>
          <p:cNvPr id="870" name="Google Shape;870;p63"/>
          <p:cNvSpPr/>
          <p:nvPr>
            <p:ph idx="23" type="pic"/>
          </p:nvPr>
        </p:nvSpPr>
        <p:spPr>
          <a:xfrm>
            <a:off x="508000" y="6559062"/>
            <a:ext cx="2286000" cy="1143000"/>
          </a:xfrm>
          <a:prstGeom prst="rect">
            <a:avLst/>
          </a:prstGeom>
          <a:noFill/>
          <a:ln>
            <a:noFill/>
          </a:ln>
        </p:spPr>
      </p:sp>
      <p:sp>
        <p:nvSpPr>
          <p:cNvPr id="871" name="Google Shape;871;p63"/>
          <p:cNvSpPr/>
          <p:nvPr>
            <p:ph idx="24" type="pic"/>
          </p:nvPr>
        </p:nvSpPr>
        <p:spPr>
          <a:xfrm>
            <a:off x="3116020" y="6559062"/>
            <a:ext cx="2268780" cy="1143000"/>
          </a:xfrm>
          <a:prstGeom prst="rect">
            <a:avLst/>
          </a:prstGeom>
          <a:noFill/>
          <a:ln>
            <a:noFill/>
          </a:ln>
        </p:spPr>
      </p:sp>
      <p:sp>
        <p:nvSpPr>
          <p:cNvPr id="872" name="Google Shape;872;p63"/>
          <p:cNvSpPr/>
          <p:nvPr>
            <p:ph idx="25" type="pic"/>
          </p:nvPr>
        </p:nvSpPr>
        <p:spPr>
          <a:xfrm>
            <a:off x="5706820" y="6559062"/>
            <a:ext cx="2268780" cy="1143000"/>
          </a:xfrm>
          <a:prstGeom prst="rect">
            <a:avLst/>
          </a:prstGeom>
          <a:noFill/>
          <a:ln>
            <a:noFill/>
          </a:ln>
        </p:spPr>
      </p:sp>
      <p:sp>
        <p:nvSpPr>
          <p:cNvPr id="873" name="Google Shape;873;p63"/>
          <p:cNvSpPr/>
          <p:nvPr>
            <p:ph idx="26" type="pic"/>
          </p:nvPr>
        </p:nvSpPr>
        <p:spPr>
          <a:xfrm>
            <a:off x="8280400" y="6559062"/>
            <a:ext cx="2286000" cy="1143000"/>
          </a:xfrm>
          <a:prstGeom prst="rect">
            <a:avLst/>
          </a:prstGeom>
          <a:noFill/>
          <a:ln>
            <a:noFill/>
          </a:ln>
        </p:spPr>
      </p:sp>
      <p:sp>
        <p:nvSpPr>
          <p:cNvPr id="874" name="Google Shape;874;p63"/>
          <p:cNvSpPr/>
          <p:nvPr>
            <p:ph idx="27" type="pic"/>
          </p:nvPr>
        </p:nvSpPr>
        <p:spPr>
          <a:xfrm>
            <a:off x="10888420" y="6559062"/>
            <a:ext cx="2268780" cy="1143000"/>
          </a:xfrm>
          <a:prstGeom prst="rect">
            <a:avLst/>
          </a:prstGeom>
          <a:noFill/>
          <a:ln>
            <a:noFill/>
          </a:ln>
        </p:spPr>
      </p:sp>
      <p:sp>
        <p:nvSpPr>
          <p:cNvPr id="875" name="Google Shape;875;p63"/>
          <p:cNvSpPr/>
          <p:nvPr>
            <p:ph idx="28" type="pic"/>
          </p:nvPr>
        </p:nvSpPr>
        <p:spPr>
          <a:xfrm>
            <a:off x="13479220" y="6559062"/>
            <a:ext cx="2268780" cy="1143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options">
  <p:cSld name="2 options">
    <p:spTree>
      <p:nvGrpSpPr>
        <p:cNvPr id="59" name="Shape 59"/>
        <p:cNvGrpSpPr/>
        <p:nvPr/>
      </p:nvGrpSpPr>
      <p:grpSpPr>
        <a:xfrm>
          <a:off x="0" y="0"/>
          <a:ext cx="0" cy="0"/>
          <a:chOff x="0" y="0"/>
          <a:chExt cx="0" cy="0"/>
        </a:xfrm>
      </p:grpSpPr>
      <p:sp>
        <p:nvSpPr>
          <p:cNvPr id="60" name="Google Shape;60;p23"/>
          <p:cNvSpPr/>
          <p:nvPr/>
        </p:nvSpPr>
        <p:spPr>
          <a:xfrm>
            <a:off x="7670800" y="4724399"/>
            <a:ext cx="8585200" cy="4435191"/>
          </a:xfrm>
          <a:prstGeom prst="bentArrow">
            <a:avLst>
              <a:gd fmla="val 25000" name="adj1"/>
              <a:gd fmla="val 18063" name="adj2"/>
              <a:gd fmla="val 0" name="adj3"/>
              <a:gd fmla="val 62596" name="adj4"/>
            </a:avLst>
          </a:prstGeom>
          <a:solidFill>
            <a:srgbClr val="E6E6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23"/>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p:nvPr/>
        </p:nvSpPr>
        <p:spPr>
          <a:xfrm flipH="1">
            <a:off x="5597" y="4724399"/>
            <a:ext cx="8585200" cy="4435191"/>
          </a:xfrm>
          <a:prstGeom prst="bentArrow">
            <a:avLst>
              <a:gd fmla="val 25000" name="adj1"/>
              <a:gd fmla="val 18063" name="adj2"/>
              <a:gd fmla="val 0" name="adj3"/>
              <a:gd fmla="val 62596" name="adj4"/>
            </a:avLst>
          </a:prstGeom>
          <a:solidFill>
            <a:srgbClr val="E6E6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3" name="Google Shape;63;p23"/>
          <p:cNvPicPr preferRelativeResize="0"/>
          <p:nvPr/>
        </p:nvPicPr>
        <p:blipFill rotWithShape="1">
          <a:blip r:embed="rId2">
            <a:alphaModFix/>
          </a:blip>
          <a:srcRect b="0" l="0" r="0" t="0"/>
          <a:stretch/>
        </p:blipFill>
        <p:spPr>
          <a:xfrm>
            <a:off x="7650997" y="4572000"/>
            <a:ext cx="939800" cy="939800"/>
          </a:xfrm>
          <a:prstGeom prst="rect">
            <a:avLst/>
          </a:prstGeom>
          <a:noFill/>
          <a:ln>
            <a:noFill/>
          </a:ln>
        </p:spPr>
      </p:pic>
      <p:sp>
        <p:nvSpPr>
          <p:cNvPr id="64" name="Google Shape;64;p23"/>
          <p:cNvSpPr txBox="1"/>
          <p:nvPr>
            <p:ph idx="1" type="body"/>
          </p:nvPr>
        </p:nvSpPr>
        <p:spPr>
          <a:xfrm>
            <a:off x="510799" y="2203342"/>
            <a:ext cx="6169401" cy="234325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Noto Sans"/>
              <a:buChar char="▪"/>
              <a:defRPr b="0" i="0" sz="2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 name="Google Shape;65;p23"/>
          <p:cNvSpPr txBox="1"/>
          <p:nvPr>
            <p:ph idx="2" type="body"/>
          </p:nvPr>
        </p:nvSpPr>
        <p:spPr>
          <a:xfrm>
            <a:off x="9575800" y="2209800"/>
            <a:ext cx="6172200" cy="2336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Noto Sans"/>
              <a:buChar char="▪"/>
              <a:defRPr b="0" i="0" sz="22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23"/>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 Chart">
  <p:cSld name="Gant Chart">
    <p:spTree>
      <p:nvGrpSpPr>
        <p:cNvPr id="876" name="Shape 876"/>
        <p:cNvGrpSpPr/>
        <p:nvPr/>
      </p:nvGrpSpPr>
      <p:grpSpPr>
        <a:xfrm>
          <a:off x="0" y="0"/>
          <a:ext cx="0" cy="0"/>
          <a:chOff x="0" y="0"/>
          <a:chExt cx="0" cy="0"/>
        </a:xfrm>
      </p:grpSpPr>
      <p:sp>
        <p:nvSpPr>
          <p:cNvPr id="877" name="Google Shape;877;p64"/>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8" name="Google Shape;878;p64"/>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79" name="Google Shape;879;p64"/>
          <p:cNvSpPr/>
          <p:nvPr/>
        </p:nvSpPr>
        <p:spPr>
          <a:xfrm>
            <a:off x="508000" y="7362301"/>
            <a:ext cx="10058400" cy="469551"/>
          </a:xfrm>
          <a:prstGeom prst="rect">
            <a:avLst/>
          </a:prstGeom>
          <a:solidFill>
            <a:srgbClr val="E6E6E6">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0" name="Google Shape;880;p64"/>
          <p:cNvSpPr txBox="1"/>
          <p:nvPr>
            <p:ph idx="1" type="body"/>
          </p:nvPr>
        </p:nvSpPr>
        <p:spPr>
          <a:xfrm>
            <a:off x="508000" y="7377712"/>
            <a:ext cx="2480542" cy="454140"/>
          </a:xfrm>
          <a:prstGeom prst="rect">
            <a:avLst/>
          </a:prstGeom>
          <a:solidFill>
            <a:schemeClr val="dk2">
              <a:alpha val="89019"/>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881" name="Google Shape;881;p64"/>
          <p:cNvCxnSpPr/>
          <p:nvPr/>
        </p:nvCxnSpPr>
        <p:spPr>
          <a:xfrm>
            <a:off x="3098800" y="2209800"/>
            <a:ext cx="0" cy="5715000"/>
          </a:xfrm>
          <a:prstGeom prst="straightConnector1">
            <a:avLst/>
          </a:prstGeom>
          <a:noFill/>
          <a:ln cap="flat" cmpd="sng" w="9525">
            <a:solidFill>
              <a:srgbClr val="C7C7C7"/>
            </a:solidFill>
            <a:prstDash val="solid"/>
            <a:miter lim="800000"/>
            <a:headEnd len="sm" w="sm" type="none"/>
            <a:tailEnd len="sm" w="sm" type="none"/>
          </a:ln>
        </p:spPr>
      </p:cxnSp>
      <p:cxnSp>
        <p:nvCxnSpPr>
          <p:cNvPr id="882" name="Google Shape;882;p64"/>
          <p:cNvCxnSpPr/>
          <p:nvPr/>
        </p:nvCxnSpPr>
        <p:spPr>
          <a:xfrm>
            <a:off x="508000" y="2209800"/>
            <a:ext cx="0" cy="5715000"/>
          </a:xfrm>
          <a:prstGeom prst="straightConnector1">
            <a:avLst/>
          </a:prstGeom>
          <a:noFill/>
          <a:ln cap="flat" cmpd="sng" w="9525">
            <a:solidFill>
              <a:srgbClr val="C7C7C7"/>
            </a:solidFill>
            <a:prstDash val="solid"/>
            <a:miter lim="800000"/>
            <a:headEnd len="sm" w="sm" type="none"/>
            <a:tailEnd len="sm" w="sm" type="none"/>
          </a:ln>
        </p:spPr>
      </p:cxnSp>
      <p:cxnSp>
        <p:nvCxnSpPr>
          <p:cNvPr id="883" name="Google Shape;883;p64"/>
          <p:cNvCxnSpPr/>
          <p:nvPr/>
        </p:nvCxnSpPr>
        <p:spPr>
          <a:xfrm>
            <a:off x="5689600" y="2209800"/>
            <a:ext cx="0" cy="5715000"/>
          </a:xfrm>
          <a:prstGeom prst="straightConnector1">
            <a:avLst/>
          </a:prstGeom>
          <a:noFill/>
          <a:ln cap="flat" cmpd="sng" w="9525">
            <a:solidFill>
              <a:srgbClr val="C7C7C7"/>
            </a:solidFill>
            <a:prstDash val="solid"/>
            <a:miter lim="800000"/>
            <a:headEnd len="sm" w="sm" type="none"/>
            <a:tailEnd len="sm" w="sm" type="none"/>
          </a:ln>
        </p:spPr>
      </p:cxnSp>
      <p:cxnSp>
        <p:nvCxnSpPr>
          <p:cNvPr id="884" name="Google Shape;884;p64"/>
          <p:cNvCxnSpPr/>
          <p:nvPr/>
        </p:nvCxnSpPr>
        <p:spPr>
          <a:xfrm>
            <a:off x="8294303" y="2209800"/>
            <a:ext cx="0" cy="5715000"/>
          </a:xfrm>
          <a:prstGeom prst="straightConnector1">
            <a:avLst/>
          </a:prstGeom>
          <a:noFill/>
          <a:ln cap="flat" cmpd="sng" w="9525">
            <a:solidFill>
              <a:srgbClr val="C7C7C7"/>
            </a:solidFill>
            <a:prstDash val="solid"/>
            <a:miter lim="800000"/>
            <a:headEnd len="sm" w="sm" type="none"/>
            <a:tailEnd len="sm" w="sm" type="none"/>
          </a:ln>
        </p:spPr>
      </p:cxnSp>
      <p:sp>
        <p:nvSpPr>
          <p:cNvPr id="885" name="Google Shape;885;p64"/>
          <p:cNvSpPr/>
          <p:nvPr/>
        </p:nvSpPr>
        <p:spPr>
          <a:xfrm>
            <a:off x="508000" y="6536452"/>
            <a:ext cx="10058400" cy="469551"/>
          </a:xfrm>
          <a:prstGeom prst="rect">
            <a:avLst/>
          </a:prstGeom>
          <a:solidFill>
            <a:srgbClr val="E6E6E6">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6" name="Google Shape;886;p64"/>
          <p:cNvSpPr/>
          <p:nvPr/>
        </p:nvSpPr>
        <p:spPr>
          <a:xfrm>
            <a:off x="508000" y="5698252"/>
            <a:ext cx="10058400" cy="469551"/>
          </a:xfrm>
          <a:prstGeom prst="rect">
            <a:avLst/>
          </a:prstGeom>
          <a:solidFill>
            <a:srgbClr val="E6E6E6">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7" name="Google Shape;887;p64"/>
          <p:cNvSpPr/>
          <p:nvPr/>
        </p:nvSpPr>
        <p:spPr>
          <a:xfrm>
            <a:off x="508000" y="4860052"/>
            <a:ext cx="10058400" cy="469551"/>
          </a:xfrm>
          <a:prstGeom prst="rect">
            <a:avLst/>
          </a:prstGeom>
          <a:solidFill>
            <a:srgbClr val="E6E6E6">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8" name="Google Shape;888;p64"/>
          <p:cNvSpPr/>
          <p:nvPr/>
        </p:nvSpPr>
        <p:spPr>
          <a:xfrm>
            <a:off x="508000" y="3945652"/>
            <a:ext cx="10058400" cy="469551"/>
          </a:xfrm>
          <a:prstGeom prst="rect">
            <a:avLst/>
          </a:prstGeom>
          <a:solidFill>
            <a:srgbClr val="E6E6E6">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9" name="Google Shape;889;p64"/>
          <p:cNvSpPr txBox="1"/>
          <p:nvPr>
            <p:ph idx="2" type="body"/>
          </p:nvPr>
        </p:nvSpPr>
        <p:spPr>
          <a:xfrm>
            <a:off x="10871201" y="3945652"/>
            <a:ext cx="4876800" cy="4541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0" name="Google Shape;890;p64"/>
          <p:cNvSpPr txBox="1"/>
          <p:nvPr>
            <p:ph idx="3" type="body"/>
          </p:nvPr>
        </p:nvSpPr>
        <p:spPr>
          <a:xfrm>
            <a:off x="10871201" y="4860052"/>
            <a:ext cx="4876800" cy="4541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1" name="Google Shape;891;p64"/>
          <p:cNvSpPr txBox="1"/>
          <p:nvPr>
            <p:ph idx="4" type="body"/>
          </p:nvPr>
        </p:nvSpPr>
        <p:spPr>
          <a:xfrm>
            <a:off x="10871201" y="5698252"/>
            <a:ext cx="4876800" cy="4541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2" name="Google Shape;892;p64"/>
          <p:cNvSpPr txBox="1"/>
          <p:nvPr>
            <p:ph idx="5" type="body"/>
          </p:nvPr>
        </p:nvSpPr>
        <p:spPr>
          <a:xfrm>
            <a:off x="10871201" y="6536452"/>
            <a:ext cx="4876800" cy="4541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3" name="Google Shape;893;p64"/>
          <p:cNvSpPr txBox="1"/>
          <p:nvPr/>
        </p:nvSpPr>
        <p:spPr>
          <a:xfrm>
            <a:off x="12128500" y="7374652"/>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4" name="Google Shape;894;p64"/>
          <p:cNvSpPr txBox="1"/>
          <p:nvPr>
            <p:ph idx="6" type="body"/>
          </p:nvPr>
        </p:nvSpPr>
        <p:spPr>
          <a:xfrm>
            <a:off x="508000" y="3961063"/>
            <a:ext cx="8338958" cy="454140"/>
          </a:xfrm>
          <a:prstGeom prst="rect">
            <a:avLst/>
          </a:prstGeom>
          <a:solidFill>
            <a:schemeClr val="dk2">
              <a:alpha val="89019"/>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5" name="Google Shape;895;p64"/>
          <p:cNvSpPr txBox="1"/>
          <p:nvPr>
            <p:ph idx="7" type="body"/>
          </p:nvPr>
        </p:nvSpPr>
        <p:spPr>
          <a:xfrm>
            <a:off x="507999" y="4860052"/>
            <a:ext cx="7223991" cy="454140"/>
          </a:xfrm>
          <a:prstGeom prst="rect">
            <a:avLst/>
          </a:prstGeom>
          <a:solidFill>
            <a:schemeClr val="dk2">
              <a:alpha val="89019"/>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6" name="Google Shape;896;p64"/>
          <p:cNvSpPr txBox="1"/>
          <p:nvPr>
            <p:ph idx="8" type="body"/>
          </p:nvPr>
        </p:nvSpPr>
        <p:spPr>
          <a:xfrm>
            <a:off x="507998" y="5698252"/>
            <a:ext cx="5753100" cy="454140"/>
          </a:xfrm>
          <a:prstGeom prst="rect">
            <a:avLst/>
          </a:prstGeom>
          <a:solidFill>
            <a:schemeClr val="dk2">
              <a:alpha val="89019"/>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7" name="Google Shape;897;p64"/>
          <p:cNvSpPr txBox="1"/>
          <p:nvPr>
            <p:ph idx="9" type="body"/>
          </p:nvPr>
        </p:nvSpPr>
        <p:spPr>
          <a:xfrm>
            <a:off x="508000" y="6536452"/>
            <a:ext cx="5048478" cy="454140"/>
          </a:xfrm>
          <a:prstGeom prst="rect">
            <a:avLst/>
          </a:prstGeom>
          <a:solidFill>
            <a:schemeClr val="dk2">
              <a:alpha val="89019"/>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8" name="Google Shape;898;p64"/>
          <p:cNvSpPr txBox="1"/>
          <p:nvPr>
            <p:ph idx="13" type="body"/>
          </p:nvPr>
        </p:nvSpPr>
        <p:spPr>
          <a:xfrm>
            <a:off x="508000" y="2209800"/>
            <a:ext cx="2286000" cy="570744"/>
          </a:xfrm>
          <a:prstGeom prst="rect">
            <a:avLst/>
          </a:prstGeom>
          <a:noFill/>
          <a:ln>
            <a:noFill/>
          </a:ln>
        </p:spPr>
        <p:txBody>
          <a:bodyPr anchorCtr="0" anchor="t" bIns="45700" lIns="144000"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9" name="Google Shape;899;p64"/>
          <p:cNvSpPr txBox="1"/>
          <p:nvPr>
            <p:ph idx="14" type="body"/>
          </p:nvPr>
        </p:nvSpPr>
        <p:spPr>
          <a:xfrm>
            <a:off x="3098800" y="2209800"/>
            <a:ext cx="2286000" cy="570744"/>
          </a:xfrm>
          <a:prstGeom prst="rect">
            <a:avLst/>
          </a:prstGeom>
          <a:noFill/>
          <a:ln>
            <a:noFill/>
          </a:ln>
        </p:spPr>
        <p:txBody>
          <a:bodyPr anchorCtr="0" anchor="t" bIns="45700" lIns="144000"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0" name="Google Shape;900;p64"/>
          <p:cNvSpPr txBox="1"/>
          <p:nvPr>
            <p:ph idx="15" type="body"/>
          </p:nvPr>
        </p:nvSpPr>
        <p:spPr>
          <a:xfrm>
            <a:off x="5689600" y="2209800"/>
            <a:ext cx="2295861" cy="570744"/>
          </a:xfrm>
          <a:prstGeom prst="rect">
            <a:avLst/>
          </a:prstGeom>
          <a:noFill/>
          <a:ln>
            <a:noFill/>
          </a:ln>
        </p:spPr>
        <p:txBody>
          <a:bodyPr anchorCtr="0" anchor="t" bIns="45700" lIns="144000"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1" name="Google Shape;901;p64"/>
          <p:cNvSpPr txBox="1"/>
          <p:nvPr>
            <p:ph idx="16" type="body"/>
          </p:nvPr>
        </p:nvSpPr>
        <p:spPr>
          <a:xfrm>
            <a:off x="8290262" y="2209800"/>
            <a:ext cx="2276138" cy="570744"/>
          </a:xfrm>
          <a:prstGeom prst="rect">
            <a:avLst/>
          </a:prstGeom>
          <a:noFill/>
          <a:ln>
            <a:noFill/>
          </a:ln>
        </p:spPr>
        <p:txBody>
          <a:bodyPr anchorCtr="0" anchor="t" bIns="45700" lIns="144000" spcFirstLastPara="1" rIns="91425" wrap="square" tIns="45700">
            <a:noAutofit/>
          </a:bodyPr>
          <a:lstStyle>
            <a:lvl1pPr indent="-228600" lvl="0" marL="457200" marR="0" rtl="0" algn="l">
              <a:lnSpc>
                <a:spcPct val="90000"/>
              </a:lnSpc>
              <a:spcBef>
                <a:spcPts val="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2" name="Google Shape;902;p64"/>
          <p:cNvSpPr/>
          <p:nvPr/>
        </p:nvSpPr>
        <p:spPr>
          <a:xfrm>
            <a:off x="508000" y="3124200"/>
            <a:ext cx="10058400" cy="469551"/>
          </a:xfrm>
          <a:prstGeom prst="rect">
            <a:avLst/>
          </a:prstGeom>
          <a:solidFill>
            <a:srgbClr val="E6E6E6">
              <a:alpha val="8784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3" name="Google Shape;903;p64"/>
          <p:cNvSpPr txBox="1"/>
          <p:nvPr>
            <p:ph idx="17" type="body"/>
          </p:nvPr>
        </p:nvSpPr>
        <p:spPr>
          <a:xfrm>
            <a:off x="507998" y="3124200"/>
            <a:ext cx="8338959" cy="454140"/>
          </a:xfrm>
          <a:prstGeom prst="rect">
            <a:avLst/>
          </a:prstGeom>
          <a:solidFill>
            <a:schemeClr val="dk2">
              <a:alpha val="89019"/>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4" name="Google Shape;904;p64"/>
          <p:cNvSpPr txBox="1"/>
          <p:nvPr>
            <p:ph idx="18" type="body"/>
          </p:nvPr>
        </p:nvSpPr>
        <p:spPr>
          <a:xfrm>
            <a:off x="10871201" y="3124200"/>
            <a:ext cx="4876800" cy="4541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5" name="Google Shape;905;p64"/>
          <p:cNvSpPr txBox="1"/>
          <p:nvPr>
            <p:ph idx="19" type="body"/>
          </p:nvPr>
        </p:nvSpPr>
        <p:spPr>
          <a:xfrm>
            <a:off x="10871201" y="7377712"/>
            <a:ext cx="4876800" cy="4541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6" name="Google Shape;906;p64"/>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s + Photo">
  <p:cSld name="Contacts + Photo">
    <p:bg>
      <p:bgPr>
        <a:solidFill>
          <a:schemeClr val="dk2"/>
        </a:solidFill>
      </p:bgPr>
    </p:bg>
    <p:spTree>
      <p:nvGrpSpPr>
        <p:cNvPr id="907" name="Shape 907"/>
        <p:cNvGrpSpPr/>
        <p:nvPr/>
      </p:nvGrpSpPr>
      <p:grpSpPr>
        <a:xfrm>
          <a:off x="0" y="0"/>
          <a:ext cx="0" cy="0"/>
          <a:chOff x="0" y="0"/>
          <a:chExt cx="0" cy="0"/>
        </a:xfrm>
      </p:grpSpPr>
      <p:sp>
        <p:nvSpPr>
          <p:cNvPr id="908" name="Google Shape;908;p66"/>
          <p:cNvSpPr/>
          <p:nvPr/>
        </p:nvSpPr>
        <p:spPr>
          <a:xfrm>
            <a:off x="508001" y="-36163"/>
            <a:ext cx="7862188" cy="8791039"/>
          </a:xfrm>
          <a:custGeom>
            <a:rect b="b" l="l" r="r" t="t"/>
            <a:pathLst>
              <a:path extrusionOk="0" h="6615647" w="5946802">
                <a:moveTo>
                  <a:pt x="1729409" y="4886288"/>
                </a:moveTo>
                <a:lnTo>
                  <a:pt x="38" y="4886288"/>
                </a:lnTo>
                <a:lnTo>
                  <a:pt x="38" y="6615647"/>
                </a:lnTo>
                <a:lnTo>
                  <a:pt x="1729409" y="6615647"/>
                </a:lnTo>
                <a:lnTo>
                  <a:pt x="1729409" y="4886288"/>
                </a:lnTo>
                <a:close/>
              </a:path>
              <a:path extrusionOk="0" h="6615647" w="5946802">
                <a:moveTo>
                  <a:pt x="5946802" y="0"/>
                </a:moveTo>
                <a:lnTo>
                  <a:pt x="1125508" y="28350"/>
                </a:lnTo>
                <a:lnTo>
                  <a:pt x="0" y="4886275"/>
                </a:lnTo>
                <a:lnTo>
                  <a:pt x="5946802" y="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9" name="Google Shape;909;p66"/>
          <p:cNvSpPr txBox="1"/>
          <p:nvPr/>
        </p:nvSpPr>
        <p:spPr>
          <a:xfrm>
            <a:off x="8280400" y="6400800"/>
            <a:ext cx="3550944" cy="246221"/>
          </a:xfrm>
          <a:prstGeom prst="rect">
            <a:avLst/>
          </a:prstGeom>
          <a:noFill/>
          <a:ln>
            <a:noFill/>
          </a:ln>
        </p:spPr>
        <p:txBody>
          <a:bodyPr anchorCtr="0" anchor="t" bIns="0" lIns="7200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Social media accounts:</a:t>
            </a:r>
            <a:endParaRPr b="0" i="0" sz="1600" u="none" cap="none" strike="noStrike">
              <a:solidFill>
                <a:schemeClr val="dk1"/>
              </a:solidFill>
              <a:latin typeface="Arial"/>
              <a:ea typeface="Arial"/>
              <a:cs typeface="Arial"/>
              <a:sym typeface="Arial"/>
            </a:endParaRPr>
          </a:p>
        </p:txBody>
      </p:sp>
      <p:sp>
        <p:nvSpPr>
          <p:cNvPr id="910" name="Google Shape;910;p66"/>
          <p:cNvSpPr txBox="1"/>
          <p:nvPr>
            <p:ph idx="1" type="body"/>
          </p:nvPr>
        </p:nvSpPr>
        <p:spPr>
          <a:xfrm>
            <a:off x="8280400" y="1905000"/>
            <a:ext cx="7467600" cy="108403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1" name="Google Shape;911;p66"/>
          <p:cNvSpPr txBox="1"/>
          <p:nvPr>
            <p:ph idx="2" type="body"/>
          </p:nvPr>
        </p:nvSpPr>
        <p:spPr>
          <a:xfrm>
            <a:off x="8280401" y="3505200"/>
            <a:ext cx="7463314" cy="1066800"/>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2" name="Google Shape;912;p66"/>
          <p:cNvSpPr txBox="1"/>
          <p:nvPr>
            <p:ph idx="3" type="body"/>
          </p:nvPr>
        </p:nvSpPr>
        <p:spPr>
          <a:xfrm>
            <a:off x="8280400" y="5181600"/>
            <a:ext cx="7467600" cy="457200"/>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5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3" name="Google Shape;913;p66"/>
          <p:cNvSpPr txBox="1"/>
          <p:nvPr>
            <p:ph idx="4" type="body"/>
          </p:nvPr>
        </p:nvSpPr>
        <p:spPr>
          <a:xfrm>
            <a:off x="508000" y="1905000"/>
            <a:ext cx="6172199" cy="4171014"/>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4" name="Google Shape;914;p66"/>
          <p:cNvSpPr txBox="1"/>
          <p:nvPr>
            <p:ph idx="5" type="body"/>
          </p:nvPr>
        </p:nvSpPr>
        <p:spPr>
          <a:xfrm>
            <a:off x="8280400" y="7894355"/>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5" name="Google Shape;915;p66"/>
          <p:cNvSpPr txBox="1"/>
          <p:nvPr>
            <p:ph idx="6" type="body"/>
          </p:nvPr>
        </p:nvSpPr>
        <p:spPr>
          <a:xfrm>
            <a:off x="8280400" y="7610439"/>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6" name="Google Shape;916;p66"/>
          <p:cNvSpPr txBox="1"/>
          <p:nvPr>
            <p:ph idx="7" type="body"/>
          </p:nvPr>
        </p:nvSpPr>
        <p:spPr>
          <a:xfrm>
            <a:off x="8280400" y="7183155"/>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7" name="Google Shape;917;p66"/>
          <p:cNvSpPr txBox="1"/>
          <p:nvPr>
            <p:ph idx="8" type="body"/>
          </p:nvPr>
        </p:nvSpPr>
        <p:spPr>
          <a:xfrm>
            <a:off x="8280400" y="6899239"/>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8" name="Google Shape;918;p66"/>
          <p:cNvSpPr txBox="1"/>
          <p:nvPr>
            <p:ph idx="9" type="body"/>
          </p:nvPr>
        </p:nvSpPr>
        <p:spPr>
          <a:xfrm>
            <a:off x="10871200" y="7894355"/>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9" name="Google Shape;919;p66"/>
          <p:cNvSpPr txBox="1"/>
          <p:nvPr>
            <p:ph idx="13" type="body"/>
          </p:nvPr>
        </p:nvSpPr>
        <p:spPr>
          <a:xfrm>
            <a:off x="10871200" y="7610439"/>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0" name="Google Shape;920;p66"/>
          <p:cNvSpPr txBox="1"/>
          <p:nvPr>
            <p:ph idx="14" type="body"/>
          </p:nvPr>
        </p:nvSpPr>
        <p:spPr>
          <a:xfrm>
            <a:off x="10871200" y="7183155"/>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1" name="Google Shape;921;p66"/>
          <p:cNvSpPr txBox="1"/>
          <p:nvPr>
            <p:ph idx="15" type="body"/>
          </p:nvPr>
        </p:nvSpPr>
        <p:spPr>
          <a:xfrm>
            <a:off x="10871200" y="6899239"/>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2" name="Google Shape;922;p66"/>
          <p:cNvSpPr txBox="1"/>
          <p:nvPr>
            <p:ph idx="16" type="body"/>
          </p:nvPr>
        </p:nvSpPr>
        <p:spPr>
          <a:xfrm>
            <a:off x="13462001" y="7894355"/>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3" name="Google Shape;923;p66"/>
          <p:cNvSpPr txBox="1"/>
          <p:nvPr>
            <p:ph idx="17" type="body"/>
          </p:nvPr>
        </p:nvSpPr>
        <p:spPr>
          <a:xfrm>
            <a:off x="13462001" y="7610439"/>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4" name="Google Shape;924;p66"/>
          <p:cNvSpPr txBox="1"/>
          <p:nvPr>
            <p:ph idx="18" type="body"/>
          </p:nvPr>
        </p:nvSpPr>
        <p:spPr>
          <a:xfrm>
            <a:off x="13462001" y="7183155"/>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5" name="Google Shape;925;p66"/>
          <p:cNvSpPr txBox="1"/>
          <p:nvPr>
            <p:ph idx="19" type="body"/>
          </p:nvPr>
        </p:nvSpPr>
        <p:spPr>
          <a:xfrm>
            <a:off x="13462001" y="6899239"/>
            <a:ext cx="2286000" cy="259045"/>
          </a:xfrm>
          <a:prstGeom prst="rect">
            <a:avLst/>
          </a:prstGeom>
          <a:noFill/>
          <a:ln>
            <a:noFill/>
          </a:ln>
        </p:spPr>
        <p:txBody>
          <a:bodyPr anchorCtr="0" anchor="t" bIns="0" lIns="72000" spcFirstLastPara="1" rIns="0" wrap="square" tIns="0">
            <a:noAutofit/>
          </a:bodyPr>
          <a:lstStyle>
            <a:lvl1pPr indent="-228600" lvl="0" marL="457200" marR="0" rtl="0" algn="l">
              <a:lnSpc>
                <a:spcPct val="90000"/>
              </a:lnSpc>
              <a:spcBef>
                <a:spcPts val="1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6" name="Google Shape;926;p66"/>
          <p:cNvSpPr txBox="1"/>
          <p:nvPr>
            <p:ph type="title"/>
          </p:nvPr>
        </p:nvSpPr>
        <p:spPr>
          <a:xfrm>
            <a:off x="508000" y="304800"/>
            <a:ext cx="6172200" cy="1295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7" name="Google Shape;927;p66"/>
          <p:cNvSpPr txBox="1"/>
          <p:nvPr/>
        </p:nvSpPr>
        <p:spPr>
          <a:xfrm>
            <a:off x="8308340" y="304800"/>
            <a:ext cx="1267460" cy="246221"/>
          </a:xfrm>
          <a:prstGeom prst="rect">
            <a:avLst/>
          </a:prstGeom>
          <a:noFill/>
          <a:ln>
            <a:noFill/>
          </a:ln>
        </p:spPr>
        <p:txBody>
          <a:bodyPr anchorCtr="0" anchor="t" bIns="0" lIns="72000" spcFirstLastPara="1" rIns="0" wrap="square" tIns="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Contacts:</a:t>
            </a:r>
            <a:endParaRPr b="0" i="0" sz="1600" u="none" cap="none" strike="noStrike">
              <a:solidFill>
                <a:schemeClr val="dk1"/>
              </a:solidFill>
              <a:latin typeface="Arial"/>
              <a:ea typeface="Arial"/>
              <a:cs typeface="Arial"/>
              <a:sym typeface="Arial"/>
            </a:endParaRPr>
          </a:p>
        </p:txBody>
      </p:sp>
      <p:sp>
        <p:nvSpPr>
          <p:cNvPr id="928" name="Google Shape;928;p66"/>
          <p:cNvSpPr/>
          <p:nvPr>
            <p:ph idx="20" type="pic"/>
          </p:nvPr>
        </p:nvSpPr>
        <p:spPr>
          <a:xfrm>
            <a:off x="542997" y="6400800"/>
            <a:ext cx="2251004" cy="2342215"/>
          </a:xfrm>
          <a:prstGeom prst="rect">
            <a:avLst/>
          </a:prstGeom>
          <a:noFill/>
          <a:ln>
            <a:noFill/>
          </a:ln>
        </p:spPr>
      </p:sp>
      <p:grpSp>
        <p:nvGrpSpPr>
          <p:cNvPr id="929" name="Google Shape;929;p66"/>
          <p:cNvGrpSpPr/>
          <p:nvPr/>
        </p:nvGrpSpPr>
        <p:grpSpPr>
          <a:xfrm>
            <a:off x="14452600" y="8547494"/>
            <a:ext cx="1295400" cy="215506"/>
            <a:chOff x="14294536" y="8436933"/>
            <a:chExt cx="1501942" cy="249867"/>
          </a:xfrm>
        </p:grpSpPr>
        <p:sp>
          <p:nvSpPr>
            <p:cNvPr id="930" name="Google Shape;930;p66"/>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1" name="Google Shape;931;p66"/>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2" name="Google Shape;932;p66"/>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3" name="Google Shape;933;p66"/>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4" name="Google Shape;934;p66"/>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66"/>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6" name="Google Shape;936;p66"/>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66"/>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3-4 + Conclusion">
  <p:cSld name="List 3-4 + Conclusion">
    <p:spTree>
      <p:nvGrpSpPr>
        <p:cNvPr id="68" name="Shape 68"/>
        <p:cNvGrpSpPr/>
        <p:nvPr/>
      </p:nvGrpSpPr>
      <p:grpSpPr>
        <a:xfrm>
          <a:off x="0" y="0"/>
          <a:ext cx="0" cy="0"/>
          <a:chOff x="0" y="0"/>
          <a:chExt cx="0" cy="0"/>
        </a:xfrm>
      </p:grpSpPr>
      <p:sp>
        <p:nvSpPr>
          <p:cNvPr id="69" name="Google Shape;69;p18"/>
          <p:cNvSpPr txBox="1"/>
          <p:nvPr>
            <p:ph type="title"/>
          </p:nvPr>
        </p:nvSpPr>
        <p:spPr>
          <a:xfrm>
            <a:off x="507999" y="336348"/>
            <a:ext cx="7467600" cy="1249997"/>
          </a:xfrm>
          <a:prstGeom prst="rect">
            <a:avLst/>
          </a:prstGeom>
          <a:noFill/>
          <a:ln>
            <a:noFill/>
          </a:ln>
        </p:spPr>
        <p:txBody>
          <a:bodyPr anchorCtr="0" anchor="t" bIns="45700" lIns="72000" spcFirstLastPara="1" rIns="90000" wrap="square" tIns="45700">
            <a:no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1" name="Google Shape;71;p18"/>
          <p:cNvSpPr txBox="1"/>
          <p:nvPr>
            <p:ph idx="1" type="body"/>
          </p:nvPr>
        </p:nvSpPr>
        <p:spPr>
          <a:xfrm>
            <a:off x="507999" y="353297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18"/>
          <p:cNvSpPr txBox="1"/>
          <p:nvPr>
            <p:ph idx="2" type="body"/>
          </p:nvPr>
        </p:nvSpPr>
        <p:spPr>
          <a:xfrm>
            <a:off x="4394200" y="353297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8"/>
          <p:cNvSpPr txBox="1"/>
          <p:nvPr>
            <p:ph idx="3" type="body"/>
          </p:nvPr>
        </p:nvSpPr>
        <p:spPr>
          <a:xfrm>
            <a:off x="507999" y="6384003"/>
            <a:ext cx="3581401"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18"/>
          <p:cNvSpPr txBox="1"/>
          <p:nvPr>
            <p:ph idx="4" type="body"/>
          </p:nvPr>
        </p:nvSpPr>
        <p:spPr>
          <a:xfrm>
            <a:off x="4394200" y="6384003"/>
            <a:ext cx="3564983" cy="1235997"/>
          </a:xfrm>
          <a:prstGeom prst="rect">
            <a:avLst/>
          </a:prstGeom>
          <a:noFill/>
          <a:ln>
            <a:noFill/>
          </a:ln>
        </p:spPr>
        <p:txBody>
          <a:bodyPr anchorCtr="0" anchor="t" bIns="0" lIns="90000" spcFirstLastPara="1" rIns="90000" wrap="square" tIns="0">
            <a:noAutofit/>
          </a:bodyPr>
          <a:lstStyle>
            <a:lvl1pPr indent="-228600" lvl="0" marL="457200" marR="0" rtl="0" algn="l">
              <a:lnSpc>
                <a:spcPct val="9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8"/>
          <p:cNvSpPr/>
          <p:nvPr>
            <p:ph idx="5" type="pic"/>
          </p:nvPr>
        </p:nvSpPr>
        <p:spPr>
          <a:xfrm>
            <a:off x="508000" y="2209801"/>
            <a:ext cx="990600" cy="992949"/>
          </a:xfrm>
          <a:prstGeom prst="rect">
            <a:avLst/>
          </a:prstGeom>
          <a:noFill/>
          <a:ln>
            <a:noFill/>
          </a:ln>
        </p:spPr>
      </p:sp>
      <p:sp>
        <p:nvSpPr>
          <p:cNvPr id="76" name="Google Shape;76;p18"/>
          <p:cNvSpPr/>
          <p:nvPr>
            <p:ph idx="6" type="pic"/>
          </p:nvPr>
        </p:nvSpPr>
        <p:spPr>
          <a:xfrm>
            <a:off x="4394200" y="2209802"/>
            <a:ext cx="990600" cy="992949"/>
          </a:xfrm>
          <a:prstGeom prst="rect">
            <a:avLst/>
          </a:prstGeom>
          <a:noFill/>
          <a:ln>
            <a:noFill/>
          </a:ln>
        </p:spPr>
      </p:sp>
      <p:sp>
        <p:nvSpPr>
          <p:cNvPr id="77" name="Google Shape;77;p18"/>
          <p:cNvSpPr/>
          <p:nvPr>
            <p:ph idx="7" type="pic"/>
          </p:nvPr>
        </p:nvSpPr>
        <p:spPr>
          <a:xfrm>
            <a:off x="508000" y="5105401"/>
            <a:ext cx="990600" cy="992949"/>
          </a:xfrm>
          <a:prstGeom prst="rect">
            <a:avLst/>
          </a:prstGeom>
          <a:noFill/>
          <a:ln>
            <a:noFill/>
          </a:ln>
        </p:spPr>
      </p:sp>
      <p:sp>
        <p:nvSpPr>
          <p:cNvPr id="78" name="Google Shape;78;p18"/>
          <p:cNvSpPr/>
          <p:nvPr>
            <p:ph idx="8" type="pic"/>
          </p:nvPr>
        </p:nvSpPr>
        <p:spPr>
          <a:xfrm>
            <a:off x="4394200" y="5105402"/>
            <a:ext cx="990600" cy="992949"/>
          </a:xfrm>
          <a:prstGeom prst="rect">
            <a:avLst/>
          </a:prstGeom>
          <a:noFill/>
          <a:ln>
            <a:noFill/>
          </a:ln>
        </p:spPr>
      </p:sp>
      <p:sp>
        <p:nvSpPr>
          <p:cNvPr id="79" name="Google Shape;79;p18"/>
          <p:cNvSpPr/>
          <p:nvPr/>
        </p:nvSpPr>
        <p:spPr>
          <a:xfrm>
            <a:off x="8280401" y="0"/>
            <a:ext cx="7975600" cy="9144000"/>
          </a:xfrm>
          <a:custGeom>
            <a:rect b="b" l="l" r="r" t="t"/>
            <a:pathLst>
              <a:path extrusionOk="0" h="9144000" w="4406900">
                <a:moveTo>
                  <a:pt x="4406887" y="0"/>
                </a:moveTo>
                <a:lnTo>
                  <a:pt x="0" y="0"/>
                </a:lnTo>
                <a:lnTo>
                  <a:pt x="0" y="9144000"/>
                </a:lnTo>
                <a:lnTo>
                  <a:pt x="4406887" y="9144000"/>
                </a:lnTo>
                <a:lnTo>
                  <a:pt x="4406887" y="0"/>
                </a:lnTo>
                <a:close/>
              </a:path>
            </a:pathLst>
          </a:custGeom>
          <a:solidFill>
            <a:schemeClr val="dk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0" name="Google Shape;80;p18"/>
          <p:cNvSpPr txBox="1"/>
          <p:nvPr>
            <p:ph idx="9" type="body"/>
          </p:nvPr>
        </p:nvSpPr>
        <p:spPr>
          <a:xfrm>
            <a:off x="9575801" y="2209800"/>
            <a:ext cx="6172199" cy="5665413"/>
          </a:xfrm>
          <a:prstGeom prst="rect">
            <a:avLst/>
          </a:prstGeom>
          <a:noFill/>
          <a:ln>
            <a:noFill/>
          </a:ln>
        </p:spPr>
        <p:txBody>
          <a:bodyPr anchorCtr="0" anchor="t" bIns="0" lIns="0" spcFirstLastPara="1" rIns="0" wrap="square" tIns="0">
            <a:noAutofit/>
          </a:bodyPr>
          <a:lstStyle>
            <a:lvl1pPr indent="-228600" lvl="0" marL="457200" marR="5080" rtl="0" algn="l">
              <a:lnSpc>
                <a:spcPct val="100000"/>
              </a:lnSpc>
              <a:spcBef>
                <a:spcPts val="10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Google Shape;81;p18"/>
          <p:cNvSpPr/>
          <p:nvPr/>
        </p:nvSpPr>
        <p:spPr>
          <a:xfrm rot="5400000">
            <a:off x="8155432" y="2258568"/>
            <a:ext cx="707136" cy="4572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82" name="Google Shape;82;p18"/>
          <p:cNvGrpSpPr/>
          <p:nvPr/>
        </p:nvGrpSpPr>
        <p:grpSpPr>
          <a:xfrm>
            <a:off x="14452600" y="8547494"/>
            <a:ext cx="1295400" cy="215506"/>
            <a:chOff x="14294536" y="8436933"/>
            <a:chExt cx="1501942" cy="249867"/>
          </a:xfrm>
        </p:grpSpPr>
        <p:sp>
          <p:nvSpPr>
            <p:cNvPr id="83" name="Google Shape;83;p18"/>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18"/>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18"/>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18"/>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8"/>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18"/>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8"/>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8"/>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91" name="Google Shape;91;p18"/>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12 Color">
  <p:cSld name="Numbers 12 Color">
    <p:spTree>
      <p:nvGrpSpPr>
        <p:cNvPr id="92" name="Shape 92"/>
        <p:cNvGrpSpPr/>
        <p:nvPr/>
      </p:nvGrpSpPr>
      <p:grpSpPr>
        <a:xfrm>
          <a:off x="0" y="0"/>
          <a:ext cx="0" cy="0"/>
          <a:chOff x="0" y="0"/>
          <a:chExt cx="0" cy="0"/>
        </a:xfrm>
      </p:grpSpPr>
      <p:sp>
        <p:nvSpPr>
          <p:cNvPr id="93" name="Google Shape;93;p19"/>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9"/>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6" name="Google Shape;96;p19"/>
          <p:cNvSpPr txBox="1"/>
          <p:nvPr>
            <p:ph idx="1" type="body"/>
          </p:nvPr>
        </p:nvSpPr>
        <p:spPr>
          <a:xfrm>
            <a:off x="508000" y="2193750"/>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7" name="Google Shape;97;p19"/>
          <p:cNvSpPr txBox="1"/>
          <p:nvPr>
            <p:ph idx="2" type="body"/>
          </p:nvPr>
        </p:nvSpPr>
        <p:spPr>
          <a:xfrm>
            <a:off x="612954" y="2359651"/>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19"/>
          <p:cNvSpPr txBox="1"/>
          <p:nvPr>
            <p:ph idx="3" type="body"/>
          </p:nvPr>
        </p:nvSpPr>
        <p:spPr>
          <a:xfrm>
            <a:off x="4394199" y="2193750"/>
            <a:ext cx="3581401"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9" name="Google Shape;99;p19"/>
          <p:cNvSpPr txBox="1"/>
          <p:nvPr>
            <p:ph idx="4" type="body"/>
          </p:nvPr>
        </p:nvSpPr>
        <p:spPr>
          <a:xfrm>
            <a:off x="4504187" y="2359651"/>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0" name="Google Shape;100;p19"/>
          <p:cNvSpPr txBox="1"/>
          <p:nvPr>
            <p:ph idx="5" type="body"/>
          </p:nvPr>
        </p:nvSpPr>
        <p:spPr>
          <a:xfrm>
            <a:off x="8275627" y="2193750"/>
            <a:ext cx="3586163"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19"/>
          <p:cNvSpPr txBox="1"/>
          <p:nvPr>
            <p:ph idx="6" type="body"/>
          </p:nvPr>
        </p:nvSpPr>
        <p:spPr>
          <a:xfrm>
            <a:off x="8394809" y="2359651"/>
            <a:ext cx="3341618"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9"/>
          <p:cNvSpPr txBox="1"/>
          <p:nvPr>
            <p:ph idx="7" type="body"/>
          </p:nvPr>
        </p:nvSpPr>
        <p:spPr>
          <a:xfrm>
            <a:off x="12167394" y="2193750"/>
            <a:ext cx="3580605"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9"/>
          <p:cNvSpPr txBox="1"/>
          <p:nvPr>
            <p:ph idx="8" type="body"/>
          </p:nvPr>
        </p:nvSpPr>
        <p:spPr>
          <a:xfrm>
            <a:off x="12284950" y="2359651"/>
            <a:ext cx="3341618"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4" name="Google Shape;104;p19"/>
          <p:cNvSpPr txBox="1"/>
          <p:nvPr>
            <p:ph idx="9" type="body"/>
          </p:nvPr>
        </p:nvSpPr>
        <p:spPr>
          <a:xfrm>
            <a:off x="508000" y="4251150"/>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9"/>
          <p:cNvSpPr txBox="1"/>
          <p:nvPr>
            <p:ph idx="13" type="body"/>
          </p:nvPr>
        </p:nvSpPr>
        <p:spPr>
          <a:xfrm>
            <a:off x="612954" y="4417051"/>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6" name="Google Shape;106;p19"/>
          <p:cNvSpPr txBox="1"/>
          <p:nvPr>
            <p:ph idx="14" type="body"/>
          </p:nvPr>
        </p:nvSpPr>
        <p:spPr>
          <a:xfrm>
            <a:off x="4394200" y="4251150"/>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7" name="Google Shape;107;p19"/>
          <p:cNvSpPr txBox="1"/>
          <p:nvPr>
            <p:ph idx="15" type="body"/>
          </p:nvPr>
        </p:nvSpPr>
        <p:spPr>
          <a:xfrm>
            <a:off x="4504188" y="4417051"/>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6" type="body"/>
          </p:nvPr>
        </p:nvSpPr>
        <p:spPr>
          <a:xfrm>
            <a:off x="8280400" y="4251150"/>
            <a:ext cx="3581399"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9" name="Google Shape;109;p19"/>
          <p:cNvSpPr txBox="1"/>
          <p:nvPr>
            <p:ph idx="17" type="body"/>
          </p:nvPr>
        </p:nvSpPr>
        <p:spPr>
          <a:xfrm>
            <a:off x="8394314" y="4417051"/>
            <a:ext cx="3360004"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8" type="body"/>
          </p:nvPr>
        </p:nvSpPr>
        <p:spPr>
          <a:xfrm>
            <a:off x="12166601" y="4251150"/>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1" name="Google Shape;111;p19"/>
          <p:cNvSpPr txBox="1"/>
          <p:nvPr>
            <p:ph idx="19" type="body"/>
          </p:nvPr>
        </p:nvSpPr>
        <p:spPr>
          <a:xfrm>
            <a:off x="12284154" y="4417051"/>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2" name="Google Shape;112;p19"/>
          <p:cNvSpPr txBox="1"/>
          <p:nvPr>
            <p:ph idx="20" type="body"/>
          </p:nvPr>
        </p:nvSpPr>
        <p:spPr>
          <a:xfrm>
            <a:off x="508000" y="6309297"/>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3" name="Google Shape;113;p19"/>
          <p:cNvSpPr txBox="1"/>
          <p:nvPr>
            <p:ph idx="21" type="body"/>
          </p:nvPr>
        </p:nvSpPr>
        <p:spPr>
          <a:xfrm>
            <a:off x="614061" y="6475198"/>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4" name="Google Shape;114;p19"/>
          <p:cNvSpPr txBox="1"/>
          <p:nvPr>
            <p:ph idx="22" type="body"/>
          </p:nvPr>
        </p:nvSpPr>
        <p:spPr>
          <a:xfrm>
            <a:off x="4394200" y="6309297"/>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19"/>
          <p:cNvSpPr txBox="1"/>
          <p:nvPr>
            <p:ph idx="23" type="body"/>
          </p:nvPr>
        </p:nvSpPr>
        <p:spPr>
          <a:xfrm>
            <a:off x="4504188" y="6475198"/>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6" name="Google Shape;116;p19"/>
          <p:cNvSpPr txBox="1"/>
          <p:nvPr>
            <p:ph idx="24" type="body"/>
          </p:nvPr>
        </p:nvSpPr>
        <p:spPr>
          <a:xfrm>
            <a:off x="8280400" y="6309297"/>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19"/>
          <p:cNvSpPr txBox="1"/>
          <p:nvPr>
            <p:ph idx="25" type="body"/>
          </p:nvPr>
        </p:nvSpPr>
        <p:spPr>
          <a:xfrm>
            <a:off x="8394314" y="6475198"/>
            <a:ext cx="3360004"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19"/>
          <p:cNvSpPr txBox="1"/>
          <p:nvPr>
            <p:ph idx="26" type="body"/>
          </p:nvPr>
        </p:nvSpPr>
        <p:spPr>
          <a:xfrm>
            <a:off x="12166601" y="6309297"/>
            <a:ext cx="3581400" cy="1844850"/>
          </a:xfrm>
          <a:prstGeom prst="rect">
            <a:avLst/>
          </a:prstGeom>
          <a:solidFill>
            <a:schemeClr val="dk2"/>
          </a:solidFill>
          <a:ln>
            <a:noFill/>
          </a:ln>
        </p:spPr>
        <p:txBody>
          <a:bodyPr anchorCtr="0" anchor="b" bIns="180000" lIns="180000" spcFirstLastPara="1" rIns="91425" wrap="square" tIns="0">
            <a:noAutofit/>
          </a:bodyPr>
          <a:lstStyle>
            <a:lvl1pPr indent="-228600" lvl="0" marL="457200" marR="0" rtl="0" algn="l">
              <a:lnSpc>
                <a:spcPct val="9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9" name="Google Shape;119;p19"/>
          <p:cNvSpPr txBox="1"/>
          <p:nvPr>
            <p:ph idx="27" type="body"/>
          </p:nvPr>
        </p:nvSpPr>
        <p:spPr>
          <a:xfrm>
            <a:off x="12284154" y="6475198"/>
            <a:ext cx="3360003" cy="3601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Colored)">
  <p:cSld name="Bio (Colored)">
    <p:spTree>
      <p:nvGrpSpPr>
        <p:cNvPr id="120" name="Shape 120"/>
        <p:cNvGrpSpPr/>
        <p:nvPr/>
      </p:nvGrpSpPr>
      <p:grpSpPr>
        <a:xfrm>
          <a:off x="0" y="0"/>
          <a:ext cx="0" cy="0"/>
          <a:chOff x="0" y="0"/>
          <a:chExt cx="0" cy="0"/>
        </a:xfrm>
      </p:grpSpPr>
      <p:sp>
        <p:nvSpPr>
          <p:cNvPr id="121" name="Google Shape;121;p20"/>
          <p:cNvSpPr/>
          <p:nvPr/>
        </p:nvSpPr>
        <p:spPr>
          <a:xfrm>
            <a:off x="0" y="0"/>
            <a:ext cx="7975600" cy="9144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20"/>
          <p:cNvSpPr/>
          <p:nvPr/>
        </p:nvSpPr>
        <p:spPr>
          <a:xfrm>
            <a:off x="508000" y="-1"/>
            <a:ext cx="7467600" cy="6628183"/>
          </a:xfrm>
          <a:custGeom>
            <a:rect b="b" l="l" r="r" t="t"/>
            <a:pathLst>
              <a:path extrusionOk="0" h="5669292" w="7752588">
                <a:moveTo>
                  <a:pt x="7752588" y="11430"/>
                </a:moveTo>
                <a:lnTo>
                  <a:pt x="2706370" y="0"/>
                </a:lnTo>
                <a:lnTo>
                  <a:pt x="0" y="5669292"/>
                </a:lnTo>
                <a:lnTo>
                  <a:pt x="7752588" y="1143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20"/>
          <p:cNvSpPr/>
          <p:nvPr>
            <p:ph idx="2" type="pic"/>
          </p:nvPr>
        </p:nvSpPr>
        <p:spPr>
          <a:xfrm>
            <a:off x="507999" y="6628183"/>
            <a:ext cx="2133601" cy="2134817"/>
          </a:xfrm>
          <a:prstGeom prst="rect">
            <a:avLst/>
          </a:prstGeom>
          <a:noFill/>
          <a:ln>
            <a:noFill/>
          </a:ln>
        </p:spPr>
      </p:sp>
      <p:sp>
        <p:nvSpPr>
          <p:cNvPr id="124" name="Google Shape;124;p20"/>
          <p:cNvSpPr txBox="1"/>
          <p:nvPr>
            <p:ph idx="1" type="body"/>
          </p:nvPr>
        </p:nvSpPr>
        <p:spPr>
          <a:xfrm>
            <a:off x="8280401" y="304800"/>
            <a:ext cx="7467600" cy="7848600"/>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rgbClr val="000000"/>
              </a:buClr>
              <a:buSzPts val="2200"/>
              <a:buFont typeface="Noto Sans"/>
              <a:buChar char="▪"/>
              <a:defRPr b="0" i="0" sz="22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5" name="Google Shape;125;p20"/>
          <p:cNvSpPr txBox="1"/>
          <p:nvPr>
            <p:ph type="title"/>
          </p:nvPr>
        </p:nvSpPr>
        <p:spPr>
          <a:xfrm>
            <a:off x="508000" y="313466"/>
            <a:ext cx="7467600" cy="509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 (Basic)">
  <p:cSld name="Bio (Basic)">
    <p:spTree>
      <p:nvGrpSpPr>
        <p:cNvPr id="126" name="Shape 126"/>
        <p:cNvGrpSpPr/>
        <p:nvPr/>
      </p:nvGrpSpPr>
      <p:grpSpPr>
        <a:xfrm>
          <a:off x="0" y="0"/>
          <a:ext cx="0" cy="0"/>
          <a:chOff x="0" y="0"/>
          <a:chExt cx="0" cy="0"/>
        </a:xfrm>
      </p:grpSpPr>
      <p:sp>
        <p:nvSpPr>
          <p:cNvPr id="127" name="Google Shape;127;p21"/>
          <p:cNvSpPr/>
          <p:nvPr/>
        </p:nvSpPr>
        <p:spPr>
          <a:xfrm>
            <a:off x="508000" y="-1"/>
            <a:ext cx="7467600" cy="6628183"/>
          </a:xfrm>
          <a:custGeom>
            <a:rect b="b" l="l" r="r" t="t"/>
            <a:pathLst>
              <a:path extrusionOk="0" h="5669292" w="7752588">
                <a:moveTo>
                  <a:pt x="7752588" y="11430"/>
                </a:moveTo>
                <a:lnTo>
                  <a:pt x="2706370" y="0"/>
                </a:lnTo>
                <a:lnTo>
                  <a:pt x="0" y="5669292"/>
                </a:lnTo>
                <a:lnTo>
                  <a:pt x="7752588" y="11430"/>
                </a:lnTo>
                <a:close/>
              </a:path>
            </a:pathLst>
          </a:custGeom>
          <a:solidFill>
            <a:schemeClr val="l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21"/>
          <p:cNvSpPr/>
          <p:nvPr>
            <p:ph idx="2" type="pic"/>
          </p:nvPr>
        </p:nvSpPr>
        <p:spPr>
          <a:xfrm>
            <a:off x="507999" y="6628183"/>
            <a:ext cx="2133601" cy="2134817"/>
          </a:xfrm>
          <a:prstGeom prst="rect">
            <a:avLst/>
          </a:prstGeom>
          <a:noFill/>
          <a:ln>
            <a:noFill/>
          </a:ln>
        </p:spPr>
      </p:sp>
      <p:sp>
        <p:nvSpPr>
          <p:cNvPr id="129" name="Google Shape;129;p21"/>
          <p:cNvSpPr txBox="1"/>
          <p:nvPr>
            <p:ph idx="1" type="body"/>
          </p:nvPr>
        </p:nvSpPr>
        <p:spPr>
          <a:xfrm>
            <a:off x="8280401" y="304800"/>
            <a:ext cx="7467600" cy="7848600"/>
          </a:xfrm>
          <a:prstGeom prst="rect">
            <a:avLst/>
          </a:prstGeom>
          <a:noFill/>
          <a:ln>
            <a:noFill/>
          </a:ln>
        </p:spPr>
        <p:txBody>
          <a:bodyPr anchorCtr="0" anchor="t" bIns="0" lIns="0" spcFirstLastPara="1" rIns="0" wrap="square" tIns="0">
            <a:noAutofit/>
          </a:bodyPr>
          <a:lstStyle>
            <a:lvl1pPr indent="-368300" lvl="0" marL="457200" marR="0" rtl="0" algn="l">
              <a:lnSpc>
                <a:spcPct val="90000"/>
              </a:lnSpc>
              <a:spcBef>
                <a:spcPts val="1000"/>
              </a:spcBef>
              <a:spcAft>
                <a:spcPts val="0"/>
              </a:spcAft>
              <a:buClr>
                <a:srgbClr val="000000"/>
              </a:buClr>
              <a:buSzPts val="2200"/>
              <a:buFont typeface="Noto Sans"/>
              <a:buChar char="▪"/>
              <a:defRPr b="0" i="0" sz="2200" u="none" cap="none" strike="noStrike">
                <a:solidFill>
                  <a:srgbClr val="000000"/>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0" name="Google Shape;130;p21"/>
          <p:cNvSpPr txBox="1"/>
          <p:nvPr>
            <p:ph type="title"/>
          </p:nvPr>
        </p:nvSpPr>
        <p:spPr>
          <a:xfrm>
            <a:off x="508000" y="313466"/>
            <a:ext cx="7467600" cy="50967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1"/>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3.xml"/><Relationship Id="rId42" Type="http://schemas.openxmlformats.org/officeDocument/2006/relationships/slideLayout" Target="../slideLayouts/slideLayout45.xml"/><Relationship Id="rId41" Type="http://schemas.openxmlformats.org/officeDocument/2006/relationships/slideLayout" Target="../slideLayouts/slideLayout44.xml"/><Relationship Id="rId44" Type="http://schemas.openxmlformats.org/officeDocument/2006/relationships/slideLayout" Target="../slideLayouts/slideLayout47.xml"/><Relationship Id="rId43" Type="http://schemas.openxmlformats.org/officeDocument/2006/relationships/slideLayout" Target="../slideLayouts/slideLayout46.xml"/><Relationship Id="rId46" Type="http://schemas.openxmlformats.org/officeDocument/2006/relationships/slideLayout" Target="../slideLayouts/slideLayout49.xml"/><Relationship Id="rId45" Type="http://schemas.openxmlformats.org/officeDocument/2006/relationships/slideLayout" Target="../slideLayouts/slideLayout48.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48" Type="http://schemas.openxmlformats.org/officeDocument/2006/relationships/slideLayout" Target="../slideLayouts/slideLayout51.xml"/><Relationship Id="rId47" Type="http://schemas.openxmlformats.org/officeDocument/2006/relationships/slideLayout" Target="../slideLayouts/slideLayout50.xml"/><Relationship Id="rId49" Type="http://schemas.openxmlformats.org/officeDocument/2006/relationships/theme" Target="../theme/theme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31" Type="http://schemas.openxmlformats.org/officeDocument/2006/relationships/slideLayout" Target="../slideLayouts/slideLayout34.xml"/><Relationship Id="rId30" Type="http://schemas.openxmlformats.org/officeDocument/2006/relationships/slideLayout" Target="../slideLayouts/slideLayout33.xml"/><Relationship Id="rId33" Type="http://schemas.openxmlformats.org/officeDocument/2006/relationships/slideLayout" Target="../slideLayouts/slideLayout36.xml"/><Relationship Id="rId32" Type="http://schemas.openxmlformats.org/officeDocument/2006/relationships/slideLayout" Target="../slideLayouts/slideLayout35.xml"/><Relationship Id="rId35" Type="http://schemas.openxmlformats.org/officeDocument/2006/relationships/slideLayout" Target="../slideLayouts/slideLayout38.xml"/><Relationship Id="rId34" Type="http://schemas.openxmlformats.org/officeDocument/2006/relationships/slideLayout" Target="../slideLayouts/slideLayout37.xml"/><Relationship Id="rId37" Type="http://schemas.openxmlformats.org/officeDocument/2006/relationships/slideLayout" Target="../slideLayouts/slideLayout40.xml"/><Relationship Id="rId36" Type="http://schemas.openxmlformats.org/officeDocument/2006/relationships/slideLayout" Target="../slideLayouts/slideLayout39.xml"/><Relationship Id="rId39" Type="http://schemas.openxmlformats.org/officeDocument/2006/relationships/slideLayout" Target="../slideLayouts/slideLayout42.xml"/><Relationship Id="rId38" Type="http://schemas.openxmlformats.org/officeDocument/2006/relationships/slideLayout" Target="../slideLayouts/slideLayout41.xml"/><Relationship Id="rId20" Type="http://schemas.openxmlformats.org/officeDocument/2006/relationships/slideLayout" Target="../slideLayouts/slideLayout23.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26" Type="http://schemas.openxmlformats.org/officeDocument/2006/relationships/slideLayout" Target="../slideLayouts/slideLayout29.xml"/><Relationship Id="rId25" Type="http://schemas.openxmlformats.org/officeDocument/2006/relationships/slideLayout" Target="../slideLayouts/slideLayout28.xml"/><Relationship Id="rId28" Type="http://schemas.openxmlformats.org/officeDocument/2006/relationships/slideLayout" Target="../slideLayouts/slideLayout31.xml"/><Relationship Id="rId27" Type="http://schemas.openxmlformats.org/officeDocument/2006/relationships/slideLayout" Target="../slideLayouts/slideLayout30.xml"/><Relationship Id="rId29" Type="http://schemas.openxmlformats.org/officeDocument/2006/relationships/slideLayout" Target="../slideLayouts/slideLayout3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9" Type="http://schemas.openxmlformats.org/officeDocument/2006/relationships/slideLayout" Target="../slideLayouts/slideLayout22.xml"/><Relationship Id="rId1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2"/>
          <p:cNvGrpSpPr/>
          <p:nvPr/>
        </p:nvGrpSpPr>
        <p:grpSpPr>
          <a:xfrm>
            <a:off x="14452600" y="8547494"/>
            <a:ext cx="1295400" cy="215506"/>
            <a:chOff x="14294536" y="8436933"/>
            <a:chExt cx="1501942" cy="249867"/>
          </a:xfrm>
        </p:grpSpPr>
        <p:sp>
          <p:nvSpPr>
            <p:cNvPr id="11" name="Google Shape;11;p12"/>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2"/>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 name="Google Shape;13;p12"/>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12"/>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12"/>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12"/>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2"/>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12"/>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9" name="Google Shape;19;p12"/>
          <p:cNvSpPr txBox="1"/>
          <p:nvPr>
            <p:ph type="title"/>
          </p:nvPr>
        </p:nvSpPr>
        <p:spPr>
          <a:xfrm>
            <a:off x="8280400" y="304801"/>
            <a:ext cx="7467600" cy="19494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6600"/>
              <a:buFont typeface="Arial"/>
              <a:buNone/>
              <a:defRPr b="1" i="0" sz="6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20">
          <p15:clr>
            <a:srgbClr val="F26B43"/>
          </p15:clr>
        </p15:guide>
        <p15:guide id="2" pos="944">
          <p15:clr>
            <a:srgbClr val="F26B43"/>
          </p15:clr>
        </p15:guide>
        <p15:guide id="3" pos="1136">
          <p15:clr>
            <a:srgbClr val="F26B43"/>
          </p15:clr>
        </p15:guide>
        <p15:guide id="4" pos="1760">
          <p15:clr>
            <a:srgbClr val="F26B43"/>
          </p15:clr>
        </p15:guide>
        <p15:guide id="5" pos="1952">
          <p15:clr>
            <a:srgbClr val="F26B43"/>
          </p15:clr>
        </p15:guide>
        <p15:guide id="6" pos="2576">
          <p15:clr>
            <a:srgbClr val="F26B43"/>
          </p15:clr>
        </p15:guide>
        <p15:guide id="7" pos="2768">
          <p15:clr>
            <a:srgbClr val="F26B43"/>
          </p15:clr>
        </p15:guide>
        <p15:guide id="8" pos="3392">
          <p15:clr>
            <a:srgbClr val="F26B43"/>
          </p15:clr>
        </p15:guide>
        <p15:guide id="9" pos="3584">
          <p15:clr>
            <a:srgbClr val="F26B43"/>
          </p15:clr>
        </p15:guide>
        <p15:guide id="10" pos="4208">
          <p15:clr>
            <a:srgbClr val="F26B43"/>
          </p15:clr>
        </p15:guide>
        <p15:guide id="11" pos="4400">
          <p15:clr>
            <a:srgbClr val="F26B43"/>
          </p15:clr>
        </p15:guide>
        <p15:guide id="12" pos="5024">
          <p15:clr>
            <a:srgbClr val="F26B43"/>
          </p15:clr>
        </p15:guide>
        <p15:guide id="13" pos="5216">
          <p15:clr>
            <a:srgbClr val="F26B43"/>
          </p15:clr>
        </p15:guide>
        <p15:guide id="14" pos="6032">
          <p15:clr>
            <a:srgbClr val="F26B43"/>
          </p15:clr>
        </p15:guide>
        <p15:guide id="15" pos="5840">
          <p15:clr>
            <a:srgbClr val="F26B43"/>
          </p15:clr>
        </p15:guide>
        <p15:guide id="16" pos="7472">
          <p15:clr>
            <a:srgbClr val="F26B43"/>
          </p15:clr>
        </p15:guide>
        <p15:guide id="17" pos="7664">
          <p15:clr>
            <a:srgbClr val="F26B43"/>
          </p15:clr>
        </p15:guide>
        <p15:guide id="18" pos="6848">
          <p15:clr>
            <a:srgbClr val="F26B43"/>
          </p15:clr>
        </p15:guide>
        <p15:guide id="19" pos="6656">
          <p15:clr>
            <a:srgbClr val="F26B43"/>
          </p15:clr>
        </p15:guide>
        <p15:guide id="20" pos="8480">
          <p15:clr>
            <a:srgbClr val="F26B43"/>
          </p15:clr>
        </p15:guide>
        <p15:guide id="21" pos="8288">
          <p15:clr>
            <a:srgbClr val="F26B43"/>
          </p15:clr>
        </p15:guide>
        <p15:guide id="22" pos="9104">
          <p15:clr>
            <a:srgbClr val="F26B43"/>
          </p15:clr>
        </p15:guide>
        <p15:guide id="23" pos="9296">
          <p15:clr>
            <a:srgbClr val="F26B43"/>
          </p15:clr>
        </p15:guide>
        <p15:guide id="24" pos="9920">
          <p15:clr>
            <a:srgbClr val="F26B43"/>
          </p15:clr>
        </p15:guide>
        <p15:guide id="25" orient="horz" pos="5328">
          <p15:clr>
            <a:srgbClr val="F26B43"/>
          </p15:clr>
        </p15:guide>
        <p15:guide id="26" orient="horz" pos="192">
          <p15:clr>
            <a:srgbClr val="F26B43"/>
          </p15:clr>
        </p15:guide>
        <p15:guide id="27" orient="horz" pos="5136">
          <p15:clr>
            <a:srgbClr val="F26B43"/>
          </p15:clr>
        </p15:guide>
        <p15:guide id="28" orient="horz" pos="1008">
          <p15:clr>
            <a:srgbClr val="F26B43"/>
          </p15:clr>
        </p15:guide>
        <p15:guide id="29" orient="horz" pos="1200">
          <p15:clr>
            <a:srgbClr val="F26B43"/>
          </p15:clr>
        </p15:guide>
        <p15:guide id="30" orient="horz" pos="1392">
          <p15:clr>
            <a:srgbClr val="F26B43"/>
          </p15:clr>
        </p15:guide>
        <p15:guide id="31" orient="horz" pos="5520">
          <p15:clr>
            <a:srgbClr val="F26B43"/>
          </p15:clr>
        </p15:guide>
        <p15:guide id="32" orient="horz" pos="1584">
          <p15:clr>
            <a:srgbClr val="F26B43"/>
          </p15:clr>
        </p15:guide>
        <p15:guide id="33" orient="horz" pos="1776">
          <p15:clr>
            <a:srgbClr val="F26B43"/>
          </p15:clr>
        </p15:guide>
        <p15:guide id="34" orient="horz" pos="196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 name="Shape 42"/>
        <p:cNvGrpSpPr/>
        <p:nvPr/>
      </p:nvGrpSpPr>
      <p:grpSpPr>
        <a:xfrm>
          <a:off x="0" y="0"/>
          <a:ext cx="0" cy="0"/>
          <a:chOff x="0" y="0"/>
          <a:chExt cx="0" cy="0"/>
        </a:xfrm>
      </p:grpSpPr>
      <p:sp>
        <p:nvSpPr>
          <p:cNvPr id="43" name="Google Shape;43;p15"/>
          <p:cNvSpPr txBox="1"/>
          <p:nvPr>
            <p:ph idx="11" type="ftr"/>
          </p:nvPr>
        </p:nvSpPr>
        <p:spPr>
          <a:xfrm>
            <a:off x="3098800" y="8458200"/>
            <a:ext cx="8763000" cy="304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4" name="Google Shape;44;p15"/>
          <p:cNvSpPr txBox="1"/>
          <p:nvPr>
            <p:ph type="title"/>
          </p:nvPr>
        </p:nvSpPr>
        <p:spPr>
          <a:xfrm>
            <a:off x="508000" y="313466"/>
            <a:ext cx="15240000" cy="1286734"/>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15"/>
          <p:cNvSpPr txBox="1"/>
          <p:nvPr>
            <p:ph idx="12" type="sldNum"/>
          </p:nvPr>
        </p:nvSpPr>
        <p:spPr>
          <a:xfrm>
            <a:off x="508000" y="8475422"/>
            <a:ext cx="990600" cy="287578"/>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46" name="Google Shape;46;p15"/>
          <p:cNvGrpSpPr/>
          <p:nvPr/>
        </p:nvGrpSpPr>
        <p:grpSpPr>
          <a:xfrm>
            <a:off x="14452600" y="8547494"/>
            <a:ext cx="1295400" cy="215506"/>
            <a:chOff x="14294536" y="8436933"/>
            <a:chExt cx="1501942" cy="249867"/>
          </a:xfrm>
        </p:grpSpPr>
        <p:sp>
          <p:nvSpPr>
            <p:cNvPr id="47" name="Google Shape;47;p15"/>
            <p:cNvSpPr/>
            <p:nvPr/>
          </p:nvSpPr>
          <p:spPr>
            <a:xfrm>
              <a:off x="14294536" y="8436933"/>
              <a:ext cx="210239" cy="249867"/>
            </a:xfrm>
            <a:custGeom>
              <a:rect b="b" l="l" r="r" t="t"/>
              <a:pathLst>
                <a:path extrusionOk="0" h="2138045" w="1798954">
                  <a:moveTo>
                    <a:pt x="893597" y="0"/>
                  </a:moveTo>
                  <a:lnTo>
                    <a:pt x="824723" y="1351"/>
                  </a:lnTo>
                  <a:lnTo>
                    <a:pt x="759023" y="5341"/>
                  </a:lnTo>
                  <a:lnTo>
                    <a:pt x="696458" y="11872"/>
                  </a:lnTo>
                  <a:lnTo>
                    <a:pt x="636988" y="20846"/>
                  </a:lnTo>
                  <a:lnTo>
                    <a:pt x="580577" y="32166"/>
                  </a:lnTo>
                  <a:lnTo>
                    <a:pt x="527185" y="45734"/>
                  </a:lnTo>
                  <a:lnTo>
                    <a:pt x="476773" y="61452"/>
                  </a:lnTo>
                  <a:lnTo>
                    <a:pt x="429303" y="79224"/>
                  </a:lnTo>
                  <a:lnTo>
                    <a:pt x="384737" y="98951"/>
                  </a:lnTo>
                  <a:lnTo>
                    <a:pt x="343035" y="120537"/>
                  </a:lnTo>
                  <a:lnTo>
                    <a:pt x="304160" y="143882"/>
                  </a:lnTo>
                  <a:lnTo>
                    <a:pt x="268072" y="168891"/>
                  </a:lnTo>
                  <a:lnTo>
                    <a:pt x="234734" y="195465"/>
                  </a:lnTo>
                  <a:lnTo>
                    <a:pt x="204106" y="223507"/>
                  </a:lnTo>
                  <a:lnTo>
                    <a:pt x="176149" y="252919"/>
                  </a:lnTo>
                  <a:lnTo>
                    <a:pt x="150827" y="283605"/>
                  </a:lnTo>
                  <a:lnTo>
                    <a:pt x="128099" y="315465"/>
                  </a:lnTo>
                  <a:lnTo>
                    <a:pt x="107927" y="348403"/>
                  </a:lnTo>
                  <a:lnTo>
                    <a:pt x="90273" y="382321"/>
                  </a:lnTo>
                  <a:lnTo>
                    <a:pt x="62363" y="452708"/>
                  </a:lnTo>
                  <a:lnTo>
                    <a:pt x="44061" y="525845"/>
                  </a:lnTo>
                  <a:lnTo>
                    <a:pt x="35058" y="600952"/>
                  </a:lnTo>
                  <a:lnTo>
                    <a:pt x="33947" y="639000"/>
                  </a:lnTo>
                  <a:lnTo>
                    <a:pt x="36891" y="703709"/>
                  </a:lnTo>
                  <a:lnTo>
                    <a:pt x="45383" y="763158"/>
                  </a:lnTo>
                  <a:lnTo>
                    <a:pt x="58908" y="817583"/>
                  </a:lnTo>
                  <a:lnTo>
                    <a:pt x="76950" y="867222"/>
                  </a:lnTo>
                  <a:lnTo>
                    <a:pt x="98997" y="912313"/>
                  </a:lnTo>
                  <a:lnTo>
                    <a:pt x="124533" y="953093"/>
                  </a:lnTo>
                  <a:lnTo>
                    <a:pt x="153045" y="989798"/>
                  </a:lnTo>
                  <a:lnTo>
                    <a:pt x="184018" y="1022668"/>
                  </a:lnTo>
                  <a:lnTo>
                    <a:pt x="216938" y="1051938"/>
                  </a:lnTo>
                  <a:lnTo>
                    <a:pt x="251290" y="1077847"/>
                  </a:lnTo>
                  <a:lnTo>
                    <a:pt x="286560" y="1100632"/>
                  </a:lnTo>
                  <a:lnTo>
                    <a:pt x="322235" y="1120530"/>
                  </a:lnTo>
                  <a:lnTo>
                    <a:pt x="357799" y="1137778"/>
                  </a:lnTo>
                  <a:lnTo>
                    <a:pt x="426539" y="1165278"/>
                  </a:lnTo>
                  <a:lnTo>
                    <a:pt x="488667" y="1185028"/>
                  </a:lnTo>
                  <a:lnTo>
                    <a:pt x="1040638" y="1329004"/>
                  </a:lnTo>
                  <a:lnTo>
                    <a:pt x="1100708" y="1349747"/>
                  </a:lnTo>
                  <a:lnTo>
                    <a:pt x="1146350" y="1375286"/>
                  </a:lnTo>
                  <a:lnTo>
                    <a:pt x="1179128" y="1405696"/>
                  </a:lnTo>
                  <a:lnTo>
                    <a:pt x="1200605" y="1441053"/>
                  </a:lnTo>
                  <a:lnTo>
                    <a:pt x="1212344" y="1481431"/>
                  </a:lnTo>
                  <a:lnTo>
                    <a:pt x="1215910" y="1526908"/>
                  </a:lnTo>
                  <a:lnTo>
                    <a:pt x="1209946" y="1584569"/>
                  </a:lnTo>
                  <a:lnTo>
                    <a:pt x="1193440" y="1631778"/>
                  </a:lnTo>
                  <a:lnTo>
                    <a:pt x="1168470" y="1669580"/>
                  </a:lnTo>
                  <a:lnTo>
                    <a:pt x="1137113" y="1699020"/>
                  </a:lnTo>
                  <a:lnTo>
                    <a:pt x="1101447" y="1721144"/>
                  </a:lnTo>
                  <a:lnTo>
                    <a:pt x="1063550" y="1736996"/>
                  </a:lnTo>
                  <a:lnTo>
                    <a:pt x="1025501" y="1747623"/>
                  </a:lnTo>
                  <a:lnTo>
                    <a:pt x="957255" y="1757378"/>
                  </a:lnTo>
                  <a:lnTo>
                    <a:pt x="913333" y="1758772"/>
                  </a:lnTo>
                  <a:lnTo>
                    <a:pt x="841399" y="1754783"/>
                  </a:lnTo>
                  <a:lnTo>
                    <a:pt x="780321" y="1743521"/>
                  </a:lnTo>
                  <a:lnTo>
                    <a:pt x="729200" y="1726045"/>
                  </a:lnTo>
                  <a:lnTo>
                    <a:pt x="687140" y="1703411"/>
                  </a:lnTo>
                  <a:lnTo>
                    <a:pt x="653245" y="1676677"/>
                  </a:lnTo>
                  <a:lnTo>
                    <a:pt x="626617" y="1646900"/>
                  </a:lnTo>
                  <a:lnTo>
                    <a:pt x="591576" y="1582450"/>
                  </a:lnTo>
                  <a:lnTo>
                    <a:pt x="574842" y="1518521"/>
                  </a:lnTo>
                  <a:lnTo>
                    <a:pt x="569242" y="1463572"/>
                  </a:lnTo>
                  <a:lnTo>
                    <a:pt x="568375" y="1442110"/>
                  </a:lnTo>
                  <a:lnTo>
                    <a:pt x="0" y="1442110"/>
                  </a:lnTo>
                  <a:lnTo>
                    <a:pt x="2894" y="1507095"/>
                  </a:lnTo>
                  <a:lnTo>
                    <a:pt x="6534" y="1547515"/>
                  </a:lnTo>
                  <a:lnTo>
                    <a:pt x="12816" y="1592021"/>
                  </a:lnTo>
                  <a:lnTo>
                    <a:pt x="22621" y="1639714"/>
                  </a:lnTo>
                  <a:lnTo>
                    <a:pt x="36835" y="1689694"/>
                  </a:lnTo>
                  <a:lnTo>
                    <a:pt x="56341" y="1741061"/>
                  </a:lnTo>
                  <a:lnTo>
                    <a:pt x="82022" y="1792917"/>
                  </a:lnTo>
                  <a:lnTo>
                    <a:pt x="114763" y="1844362"/>
                  </a:lnTo>
                  <a:lnTo>
                    <a:pt x="155447" y="1894497"/>
                  </a:lnTo>
                  <a:lnTo>
                    <a:pt x="192206" y="1931723"/>
                  </a:lnTo>
                  <a:lnTo>
                    <a:pt x="232189" y="1965043"/>
                  </a:lnTo>
                  <a:lnTo>
                    <a:pt x="274978" y="1994666"/>
                  </a:lnTo>
                  <a:lnTo>
                    <a:pt x="320156" y="2020799"/>
                  </a:lnTo>
                  <a:lnTo>
                    <a:pt x="367305" y="2043649"/>
                  </a:lnTo>
                  <a:lnTo>
                    <a:pt x="416005" y="2063423"/>
                  </a:lnTo>
                  <a:lnTo>
                    <a:pt x="465839" y="2080330"/>
                  </a:lnTo>
                  <a:lnTo>
                    <a:pt x="516389" y="2094576"/>
                  </a:lnTo>
                  <a:lnTo>
                    <a:pt x="567237" y="2106369"/>
                  </a:lnTo>
                  <a:lnTo>
                    <a:pt x="617965" y="2115916"/>
                  </a:lnTo>
                  <a:lnTo>
                    <a:pt x="668155" y="2123426"/>
                  </a:lnTo>
                  <a:lnTo>
                    <a:pt x="717387" y="2129104"/>
                  </a:lnTo>
                  <a:lnTo>
                    <a:pt x="765246" y="2133160"/>
                  </a:lnTo>
                  <a:lnTo>
                    <a:pt x="811311" y="2135800"/>
                  </a:lnTo>
                  <a:lnTo>
                    <a:pt x="855165" y="2137232"/>
                  </a:lnTo>
                  <a:lnTo>
                    <a:pt x="896391" y="2137664"/>
                  </a:lnTo>
                  <a:lnTo>
                    <a:pt x="950751" y="2136883"/>
                  </a:lnTo>
                  <a:lnTo>
                    <a:pt x="1004108" y="2134531"/>
                  </a:lnTo>
                  <a:lnTo>
                    <a:pt x="1056387" y="2130595"/>
                  </a:lnTo>
                  <a:lnTo>
                    <a:pt x="1107515" y="2125063"/>
                  </a:lnTo>
                  <a:lnTo>
                    <a:pt x="1157418" y="2117920"/>
                  </a:lnTo>
                  <a:lnTo>
                    <a:pt x="1206024" y="2109153"/>
                  </a:lnTo>
                  <a:lnTo>
                    <a:pt x="1253258" y="2098750"/>
                  </a:lnTo>
                  <a:lnTo>
                    <a:pt x="1299048" y="2086697"/>
                  </a:lnTo>
                  <a:lnTo>
                    <a:pt x="1343320" y="2072982"/>
                  </a:lnTo>
                  <a:lnTo>
                    <a:pt x="1386000" y="2057590"/>
                  </a:lnTo>
                  <a:lnTo>
                    <a:pt x="1427016" y="2040508"/>
                  </a:lnTo>
                  <a:lnTo>
                    <a:pt x="1466293" y="2021724"/>
                  </a:lnTo>
                  <a:lnTo>
                    <a:pt x="1503759" y="2001225"/>
                  </a:lnTo>
                  <a:lnTo>
                    <a:pt x="1539340" y="1978996"/>
                  </a:lnTo>
                  <a:lnTo>
                    <a:pt x="1572962" y="1955025"/>
                  </a:lnTo>
                  <a:lnTo>
                    <a:pt x="1604552" y="1929299"/>
                  </a:lnTo>
                  <a:lnTo>
                    <a:pt x="1634036" y="1901805"/>
                  </a:lnTo>
                  <a:lnTo>
                    <a:pt x="1661342" y="1872529"/>
                  </a:lnTo>
                  <a:lnTo>
                    <a:pt x="1686396" y="1841458"/>
                  </a:lnTo>
                  <a:lnTo>
                    <a:pt x="1709125" y="1808579"/>
                  </a:lnTo>
                  <a:lnTo>
                    <a:pt x="1729454" y="1773879"/>
                  </a:lnTo>
                  <a:lnTo>
                    <a:pt x="1747311" y="1737344"/>
                  </a:lnTo>
                  <a:lnTo>
                    <a:pt x="1762622" y="1698962"/>
                  </a:lnTo>
                  <a:lnTo>
                    <a:pt x="1775314" y="1658719"/>
                  </a:lnTo>
                  <a:lnTo>
                    <a:pt x="1785313" y="1616602"/>
                  </a:lnTo>
                  <a:lnTo>
                    <a:pt x="1792546" y="1572598"/>
                  </a:lnTo>
                  <a:lnTo>
                    <a:pt x="1796940" y="1526694"/>
                  </a:lnTo>
                  <a:lnTo>
                    <a:pt x="1798421" y="1478876"/>
                  </a:lnTo>
                  <a:lnTo>
                    <a:pt x="1796269" y="1419396"/>
                  </a:lnTo>
                  <a:lnTo>
                    <a:pt x="1789973" y="1364433"/>
                  </a:lnTo>
                  <a:lnTo>
                    <a:pt x="1779776" y="1313770"/>
                  </a:lnTo>
                  <a:lnTo>
                    <a:pt x="1765919" y="1267192"/>
                  </a:lnTo>
                  <a:lnTo>
                    <a:pt x="1748644" y="1224481"/>
                  </a:lnTo>
                  <a:lnTo>
                    <a:pt x="1728192" y="1185423"/>
                  </a:lnTo>
                  <a:lnTo>
                    <a:pt x="1704805" y="1149800"/>
                  </a:lnTo>
                  <a:lnTo>
                    <a:pt x="1678725" y="1117397"/>
                  </a:lnTo>
                  <a:lnTo>
                    <a:pt x="1650194" y="1087996"/>
                  </a:lnTo>
                  <a:lnTo>
                    <a:pt x="1619454" y="1061382"/>
                  </a:lnTo>
                  <a:lnTo>
                    <a:pt x="1586745" y="1037339"/>
                  </a:lnTo>
                  <a:lnTo>
                    <a:pt x="1552310" y="1015650"/>
                  </a:lnTo>
                  <a:lnTo>
                    <a:pt x="1516390" y="996099"/>
                  </a:lnTo>
                  <a:lnTo>
                    <a:pt x="1479228" y="978469"/>
                  </a:lnTo>
                  <a:lnTo>
                    <a:pt x="1441064" y="962545"/>
                  </a:lnTo>
                  <a:lnTo>
                    <a:pt x="1402141" y="948110"/>
                  </a:lnTo>
                  <a:lnTo>
                    <a:pt x="1362700" y="934948"/>
                  </a:lnTo>
                  <a:lnTo>
                    <a:pt x="1322984" y="922842"/>
                  </a:lnTo>
                  <a:lnTo>
                    <a:pt x="1283233" y="911576"/>
                  </a:lnTo>
                  <a:lnTo>
                    <a:pt x="1243689" y="900935"/>
                  </a:lnTo>
                  <a:lnTo>
                    <a:pt x="822883" y="791692"/>
                  </a:lnTo>
                  <a:lnTo>
                    <a:pt x="785624" y="780842"/>
                  </a:lnTo>
                  <a:lnTo>
                    <a:pt x="746092" y="766536"/>
                  </a:lnTo>
                  <a:lnTo>
                    <a:pt x="707204" y="747039"/>
                  </a:lnTo>
                  <a:lnTo>
                    <a:pt x="671879" y="720618"/>
                  </a:lnTo>
                  <a:lnTo>
                    <a:pt x="643035" y="685539"/>
                  </a:lnTo>
                  <a:lnTo>
                    <a:pt x="623588" y="640068"/>
                  </a:lnTo>
                  <a:lnTo>
                    <a:pt x="616457" y="582472"/>
                  </a:lnTo>
                  <a:lnTo>
                    <a:pt x="621275" y="538331"/>
                  </a:lnTo>
                  <a:lnTo>
                    <a:pt x="635372" y="497607"/>
                  </a:lnTo>
                  <a:lnTo>
                    <a:pt x="658216" y="461061"/>
                  </a:lnTo>
                  <a:lnTo>
                    <a:pt x="689275" y="429453"/>
                  </a:lnTo>
                  <a:lnTo>
                    <a:pt x="728016" y="403545"/>
                  </a:lnTo>
                  <a:lnTo>
                    <a:pt x="773908" y="384098"/>
                  </a:lnTo>
                  <a:lnTo>
                    <a:pt x="826417" y="371871"/>
                  </a:lnTo>
                  <a:lnTo>
                    <a:pt x="885012" y="367626"/>
                  </a:lnTo>
                  <a:lnTo>
                    <a:pt x="952469" y="372810"/>
                  </a:lnTo>
                  <a:lnTo>
                    <a:pt x="1007577" y="387221"/>
                  </a:lnTo>
                  <a:lnTo>
                    <a:pt x="1051583" y="409153"/>
                  </a:lnTo>
                  <a:lnTo>
                    <a:pt x="1085735" y="436895"/>
                  </a:lnTo>
                  <a:lnTo>
                    <a:pt x="1111283" y="468742"/>
                  </a:lnTo>
                  <a:lnTo>
                    <a:pt x="1129475" y="502983"/>
                  </a:lnTo>
                  <a:lnTo>
                    <a:pt x="1148785" y="571818"/>
                  </a:lnTo>
                  <a:lnTo>
                    <a:pt x="1153654" y="629735"/>
                  </a:lnTo>
                  <a:lnTo>
                    <a:pt x="1153795" y="650328"/>
                  </a:lnTo>
                  <a:lnTo>
                    <a:pt x="1727708" y="650328"/>
                  </a:lnTo>
                  <a:lnTo>
                    <a:pt x="1726442" y="602432"/>
                  </a:lnTo>
                  <a:lnTo>
                    <a:pt x="1722847" y="549677"/>
                  </a:lnTo>
                  <a:lnTo>
                    <a:pt x="1715481" y="493337"/>
                  </a:lnTo>
                  <a:lnTo>
                    <a:pt x="1702903" y="434687"/>
                  </a:lnTo>
                  <a:lnTo>
                    <a:pt x="1683671" y="375002"/>
                  </a:lnTo>
                  <a:lnTo>
                    <a:pt x="1656345" y="315556"/>
                  </a:lnTo>
                  <a:lnTo>
                    <a:pt x="1619483" y="257623"/>
                  </a:lnTo>
                  <a:lnTo>
                    <a:pt x="1571644" y="202477"/>
                  </a:lnTo>
                  <a:lnTo>
                    <a:pt x="1543158" y="176348"/>
                  </a:lnTo>
                  <a:lnTo>
                    <a:pt x="1511387" y="151394"/>
                  </a:lnTo>
                  <a:lnTo>
                    <a:pt x="1476151" y="127774"/>
                  </a:lnTo>
                  <a:lnTo>
                    <a:pt x="1437271" y="105648"/>
                  </a:lnTo>
                  <a:lnTo>
                    <a:pt x="1394565" y="85174"/>
                  </a:lnTo>
                  <a:lnTo>
                    <a:pt x="1347854" y="66512"/>
                  </a:lnTo>
                  <a:lnTo>
                    <a:pt x="1296957" y="49822"/>
                  </a:lnTo>
                  <a:lnTo>
                    <a:pt x="1241695" y="35262"/>
                  </a:lnTo>
                  <a:lnTo>
                    <a:pt x="1181888" y="22992"/>
                  </a:lnTo>
                  <a:lnTo>
                    <a:pt x="1117354" y="13172"/>
                  </a:lnTo>
                  <a:lnTo>
                    <a:pt x="1047915" y="5960"/>
                  </a:lnTo>
                  <a:lnTo>
                    <a:pt x="973389" y="1516"/>
                  </a:lnTo>
                  <a:lnTo>
                    <a:pt x="893597"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15"/>
            <p:cNvSpPr/>
            <p:nvPr/>
          </p:nvSpPr>
          <p:spPr>
            <a:xfrm>
              <a:off x="14543672" y="8448213"/>
              <a:ext cx="194655" cy="238587"/>
            </a:xfrm>
            <a:custGeom>
              <a:rect b="b" l="l" r="r" t="t"/>
              <a:pathLst>
                <a:path extrusionOk="0" h="2041525" w="1665604">
                  <a:moveTo>
                    <a:pt x="520319" y="0"/>
                  </a:moveTo>
                  <a:lnTo>
                    <a:pt x="0" y="0"/>
                  </a:lnTo>
                  <a:lnTo>
                    <a:pt x="0" y="2041525"/>
                  </a:lnTo>
                  <a:lnTo>
                    <a:pt x="520319" y="2041525"/>
                  </a:lnTo>
                  <a:lnTo>
                    <a:pt x="520319" y="1252639"/>
                  </a:lnTo>
                  <a:lnTo>
                    <a:pt x="1026413" y="2041525"/>
                  </a:lnTo>
                  <a:lnTo>
                    <a:pt x="1665516" y="2041525"/>
                  </a:lnTo>
                  <a:lnTo>
                    <a:pt x="1111250" y="1221574"/>
                  </a:lnTo>
                  <a:lnTo>
                    <a:pt x="1594802" y="622084"/>
                  </a:lnTo>
                  <a:lnTo>
                    <a:pt x="1006678" y="622084"/>
                  </a:lnTo>
                  <a:lnTo>
                    <a:pt x="520319" y="1249870"/>
                  </a:lnTo>
                  <a:lnTo>
                    <a:pt x="520319"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15"/>
            <p:cNvSpPr/>
            <p:nvPr/>
          </p:nvSpPr>
          <p:spPr>
            <a:xfrm>
              <a:off x="14745615" y="8511292"/>
              <a:ext cx="193022" cy="175508"/>
            </a:xfrm>
            <a:custGeom>
              <a:rect b="b" l="l" r="r" t="t"/>
              <a:pathLst>
                <a:path extrusionOk="0" h="1501775" w="1651634">
                  <a:moveTo>
                    <a:pt x="831316" y="0"/>
                  </a:moveTo>
                  <a:lnTo>
                    <a:pt x="772161" y="1202"/>
                  </a:lnTo>
                  <a:lnTo>
                    <a:pt x="715248" y="4774"/>
                  </a:lnTo>
                  <a:lnTo>
                    <a:pt x="660571" y="10662"/>
                  </a:lnTo>
                  <a:lnTo>
                    <a:pt x="608122" y="18811"/>
                  </a:lnTo>
                  <a:lnTo>
                    <a:pt x="557895" y="29167"/>
                  </a:lnTo>
                  <a:lnTo>
                    <a:pt x="509882" y="41676"/>
                  </a:lnTo>
                  <a:lnTo>
                    <a:pt x="464077" y="56285"/>
                  </a:lnTo>
                  <a:lnTo>
                    <a:pt x="420473" y="72938"/>
                  </a:lnTo>
                  <a:lnTo>
                    <a:pt x="379063" y="91583"/>
                  </a:lnTo>
                  <a:lnTo>
                    <a:pt x="339841" y="112164"/>
                  </a:lnTo>
                  <a:lnTo>
                    <a:pt x="302798" y="134628"/>
                  </a:lnTo>
                  <a:lnTo>
                    <a:pt x="267929" y="158921"/>
                  </a:lnTo>
                  <a:lnTo>
                    <a:pt x="235227" y="184989"/>
                  </a:lnTo>
                  <a:lnTo>
                    <a:pt x="204684" y="212777"/>
                  </a:lnTo>
                  <a:lnTo>
                    <a:pt x="176294" y="242232"/>
                  </a:lnTo>
                  <a:lnTo>
                    <a:pt x="150050" y="273299"/>
                  </a:lnTo>
                  <a:lnTo>
                    <a:pt x="125945" y="305924"/>
                  </a:lnTo>
                  <a:lnTo>
                    <a:pt x="103972" y="340054"/>
                  </a:lnTo>
                  <a:lnTo>
                    <a:pt x="84124" y="375634"/>
                  </a:lnTo>
                  <a:lnTo>
                    <a:pt x="66395" y="412611"/>
                  </a:lnTo>
                  <a:lnTo>
                    <a:pt x="50777" y="450929"/>
                  </a:lnTo>
                  <a:lnTo>
                    <a:pt x="37265" y="490536"/>
                  </a:lnTo>
                  <a:lnTo>
                    <a:pt x="25849" y="531376"/>
                  </a:lnTo>
                  <a:lnTo>
                    <a:pt x="16525" y="573396"/>
                  </a:lnTo>
                  <a:lnTo>
                    <a:pt x="9285" y="616542"/>
                  </a:lnTo>
                  <a:lnTo>
                    <a:pt x="4122" y="660760"/>
                  </a:lnTo>
                  <a:lnTo>
                    <a:pt x="1029" y="705996"/>
                  </a:lnTo>
                  <a:lnTo>
                    <a:pt x="0" y="752195"/>
                  </a:lnTo>
                  <a:lnTo>
                    <a:pt x="873" y="796084"/>
                  </a:lnTo>
                  <a:lnTo>
                    <a:pt x="3690" y="841289"/>
                  </a:lnTo>
                  <a:lnTo>
                    <a:pt x="8746" y="887475"/>
                  </a:lnTo>
                  <a:lnTo>
                    <a:pt x="16335" y="934309"/>
                  </a:lnTo>
                  <a:lnTo>
                    <a:pt x="26753" y="981457"/>
                  </a:lnTo>
                  <a:lnTo>
                    <a:pt x="40293" y="1028584"/>
                  </a:lnTo>
                  <a:lnTo>
                    <a:pt x="57252" y="1075356"/>
                  </a:lnTo>
                  <a:lnTo>
                    <a:pt x="77923" y="1121439"/>
                  </a:lnTo>
                  <a:lnTo>
                    <a:pt x="102602" y="1166499"/>
                  </a:lnTo>
                  <a:lnTo>
                    <a:pt x="131583" y="1210201"/>
                  </a:lnTo>
                  <a:lnTo>
                    <a:pt x="165161" y="1252213"/>
                  </a:lnTo>
                  <a:lnTo>
                    <a:pt x="203631" y="1292199"/>
                  </a:lnTo>
                  <a:lnTo>
                    <a:pt x="234343" y="1319807"/>
                  </a:lnTo>
                  <a:lnTo>
                    <a:pt x="267141" y="1345642"/>
                  </a:lnTo>
                  <a:lnTo>
                    <a:pt x="302125" y="1369661"/>
                  </a:lnTo>
                  <a:lnTo>
                    <a:pt x="339395" y="1391819"/>
                  </a:lnTo>
                  <a:lnTo>
                    <a:pt x="379049" y="1412074"/>
                  </a:lnTo>
                  <a:lnTo>
                    <a:pt x="421187" y="1430382"/>
                  </a:lnTo>
                  <a:lnTo>
                    <a:pt x="465909" y="1446699"/>
                  </a:lnTo>
                  <a:lnTo>
                    <a:pt x="513313" y="1460982"/>
                  </a:lnTo>
                  <a:lnTo>
                    <a:pt x="563500" y="1473187"/>
                  </a:lnTo>
                  <a:lnTo>
                    <a:pt x="616569" y="1483271"/>
                  </a:lnTo>
                  <a:lnTo>
                    <a:pt x="672619" y="1491190"/>
                  </a:lnTo>
                  <a:lnTo>
                    <a:pt x="731749" y="1496900"/>
                  </a:lnTo>
                  <a:lnTo>
                    <a:pt x="794060" y="1500358"/>
                  </a:lnTo>
                  <a:lnTo>
                    <a:pt x="859650" y="1501521"/>
                  </a:lnTo>
                  <a:lnTo>
                    <a:pt x="924832" y="1499990"/>
                  </a:lnTo>
                  <a:lnTo>
                    <a:pt x="986060" y="1495508"/>
                  </a:lnTo>
                  <a:lnTo>
                    <a:pt x="1043495" y="1488236"/>
                  </a:lnTo>
                  <a:lnTo>
                    <a:pt x="1097300" y="1478338"/>
                  </a:lnTo>
                  <a:lnTo>
                    <a:pt x="1147637" y="1465976"/>
                  </a:lnTo>
                  <a:lnTo>
                    <a:pt x="1194669" y="1451313"/>
                  </a:lnTo>
                  <a:lnTo>
                    <a:pt x="1238558" y="1434511"/>
                  </a:lnTo>
                  <a:lnTo>
                    <a:pt x="1279467" y="1415733"/>
                  </a:lnTo>
                  <a:lnTo>
                    <a:pt x="1317558" y="1395142"/>
                  </a:lnTo>
                  <a:lnTo>
                    <a:pt x="1352994" y="1372901"/>
                  </a:lnTo>
                  <a:lnTo>
                    <a:pt x="1385936" y="1349172"/>
                  </a:lnTo>
                  <a:lnTo>
                    <a:pt x="1416549" y="1324118"/>
                  </a:lnTo>
                  <a:lnTo>
                    <a:pt x="1444993" y="1297901"/>
                  </a:lnTo>
                  <a:lnTo>
                    <a:pt x="1479937" y="1259886"/>
                  </a:lnTo>
                  <a:lnTo>
                    <a:pt x="1511329" y="1219505"/>
                  </a:lnTo>
                  <a:lnTo>
                    <a:pt x="1521124" y="1204595"/>
                  </a:lnTo>
                  <a:lnTo>
                    <a:pt x="825792" y="1204595"/>
                  </a:lnTo>
                  <a:lnTo>
                    <a:pt x="791826" y="1203143"/>
                  </a:lnTo>
                  <a:lnTo>
                    <a:pt x="750244" y="1195717"/>
                  </a:lnTo>
                  <a:lnTo>
                    <a:pt x="704996" y="1177706"/>
                  </a:lnTo>
                  <a:lnTo>
                    <a:pt x="660028" y="1144499"/>
                  </a:lnTo>
                  <a:lnTo>
                    <a:pt x="619290" y="1091488"/>
                  </a:lnTo>
                  <a:lnTo>
                    <a:pt x="596863" y="1044787"/>
                  </a:lnTo>
                  <a:lnTo>
                    <a:pt x="579923" y="995323"/>
                  </a:lnTo>
                  <a:lnTo>
                    <a:pt x="567728" y="944480"/>
                  </a:lnTo>
                  <a:lnTo>
                    <a:pt x="559535" y="893640"/>
                  </a:lnTo>
                  <a:lnTo>
                    <a:pt x="554603" y="844186"/>
                  </a:lnTo>
                  <a:lnTo>
                    <a:pt x="552188" y="797499"/>
                  </a:lnTo>
                  <a:lnTo>
                    <a:pt x="551548" y="754964"/>
                  </a:lnTo>
                  <a:lnTo>
                    <a:pt x="552291" y="709182"/>
                  </a:lnTo>
                  <a:lnTo>
                    <a:pt x="554730" y="663124"/>
                  </a:lnTo>
                  <a:lnTo>
                    <a:pt x="559182" y="617376"/>
                  </a:lnTo>
                  <a:lnTo>
                    <a:pt x="565962" y="572527"/>
                  </a:lnTo>
                  <a:lnTo>
                    <a:pt x="575386" y="529162"/>
                  </a:lnTo>
                  <a:lnTo>
                    <a:pt x="587770" y="487870"/>
                  </a:lnTo>
                  <a:lnTo>
                    <a:pt x="603430" y="449237"/>
                  </a:lnTo>
                  <a:lnTo>
                    <a:pt x="622683" y="413850"/>
                  </a:lnTo>
                  <a:lnTo>
                    <a:pt x="645843" y="382296"/>
                  </a:lnTo>
                  <a:lnTo>
                    <a:pt x="673226" y="355163"/>
                  </a:lnTo>
                  <a:lnTo>
                    <a:pt x="705149" y="333037"/>
                  </a:lnTo>
                  <a:lnTo>
                    <a:pt x="741928" y="316506"/>
                  </a:lnTo>
                  <a:lnTo>
                    <a:pt x="783879" y="306157"/>
                  </a:lnTo>
                  <a:lnTo>
                    <a:pt x="831316" y="302577"/>
                  </a:lnTo>
                  <a:lnTo>
                    <a:pt x="1528453" y="302577"/>
                  </a:lnTo>
                  <a:lnTo>
                    <a:pt x="1516669" y="285651"/>
                  </a:lnTo>
                  <a:lnTo>
                    <a:pt x="1489959" y="252519"/>
                  </a:lnTo>
                  <a:lnTo>
                    <a:pt x="1461157" y="221488"/>
                  </a:lnTo>
                  <a:lnTo>
                    <a:pt x="1430340" y="192546"/>
                  </a:lnTo>
                  <a:lnTo>
                    <a:pt x="1397586" y="165682"/>
                  </a:lnTo>
                  <a:lnTo>
                    <a:pt x="1362976" y="140883"/>
                  </a:lnTo>
                  <a:lnTo>
                    <a:pt x="1326586" y="118138"/>
                  </a:lnTo>
                  <a:lnTo>
                    <a:pt x="1288495" y="97433"/>
                  </a:lnTo>
                  <a:lnTo>
                    <a:pt x="1248783" y="78758"/>
                  </a:lnTo>
                  <a:lnTo>
                    <a:pt x="1207526" y="62100"/>
                  </a:lnTo>
                  <a:lnTo>
                    <a:pt x="1164804" y="47446"/>
                  </a:lnTo>
                  <a:lnTo>
                    <a:pt x="1120696" y="34786"/>
                  </a:lnTo>
                  <a:lnTo>
                    <a:pt x="1075279" y="24107"/>
                  </a:lnTo>
                  <a:lnTo>
                    <a:pt x="1028632" y="15396"/>
                  </a:lnTo>
                  <a:lnTo>
                    <a:pt x="980834" y="8642"/>
                  </a:lnTo>
                  <a:lnTo>
                    <a:pt x="931963" y="3832"/>
                  </a:lnTo>
                  <a:lnTo>
                    <a:pt x="882098" y="956"/>
                  </a:lnTo>
                  <a:lnTo>
                    <a:pt x="831316" y="0"/>
                  </a:lnTo>
                  <a:close/>
                </a:path>
                <a:path extrusionOk="0" h="1501775" w="1651634">
                  <a:moveTo>
                    <a:pt x="1528453" y="302577"/>
                  </a:moveTo>
                  <a:lnTo>
                    <a:pt x="831316" y="302577"/>
                  </a:lnTo>
                  <a:lnTo>
                    <a:pt x="877597" y="306166"/>
                  </a:lnTo>
                  <a:lnTo>
                    <a:pt x="918711" y="316628"/>
                  </a:lnTo>
                  <a:lnTo>
                    <a:pt x="954913" y="333507"/>
                  </a:lnTo>
                  <a:lnTo>
                    <a:pt x="986458" y="356348"/>
                  </a:lnTo>
                  <a:lnTo>
                    <a:pt x="1013600" y="384694"/>
                  </a:lnTo>
                  <a:lnTo>
                    <a:pt x="1036595" y="418090"/>
                  </a:lnTo>
                  <a:lnTo>
                    <a:pt x="1055696" y="456081"/>
                  </a:lnTo>
                  <a:lnTo>
                    <a:pt x="1071160" y="498209"/>
                  </a:lnTo>
                  <a:lnTo>
                    <a:pt x="1083241" y="544019"/>
                  </a:lnTo>
                  <a:lnTo>
                    <a:pt x="1092193" y="593056"/>
                  </a:lnTo>
                  <a:lnTo>
                    <a:pt x="1098272" y="644862"/>
                  </a:lnTo>
                  <a:lnTo>
                    <a:pt x="1101733" y="698984"/>
                  </a:lnTo>
                  <a:lnTo>
                    <a:pt x="1102829" y="754964"/>
                  </a:lnTo>
                  <a:lnTo>
                    <a:pt x="1101962" y="801468"/>
                  </a:lnTo>
                  <a:lnTo>
                    <a:pt x="1099102" y="849043"/>
                  </a:lnTo>
                  <a:lnTo>
                    <a:pt x="1093864" y="896854"/>
                  </a:lnTo>
                  <a:lnTo>
                    <a:pt x="1085862" y="944070"/>
                  </a:lnTo>
                  <a:lnTo>
                    <a:pt x="1074709" y="989855"/>
                  </a:lnTo>
                  <a:lnTo>
                    <a:pt x="1060021" y="1033376"/>
                  </a:lnTo>
                  <a:lnTo>
                    <a:pt x="1041412" y="1073799"/>
                  </a:lnTo>
                  <a:lnTo>
                    <a:pt x="1018495" y="1110290"/>
                  </a:lnTo>
                  <a:lnTo>
                    <a:pt x="990884" y="1142016"/>
                  </a:lnTo>
                  <a:lnTo>
                    <a:pt x="958194" y="1168144"/>
                  </a:lnTo>
                  <a:lnTo>
                    <a:pt x="920040" y="1187838"/>
                  </a:lnTo>
                  <a:lnTo>
                    <a:pt x="876034" y="1200267"/>
                  </a:lnTo>
                  <a:lnTo>
                    <a:pt x="825792" y="1204595"/>
                  </a:lnTo>
                  <a:lnTo>
                    <a:pt x="1521124" y="1204595"/>
                  </a:lnTo>
                  <a:lnTo>
                    <a:pt x="1563844" y="1132546"/>
                  </a:lnTo>
                  <a:lnTo>
                    <a:pt x="1585164" y="1086421"/>
                  </a:lnTo>
                  <a:lnTo>
                    <a:pt x="1603324" y="1038833"/>
                  </a:lnTo>
                  <a:lnTo>
                    <a:pt x="1618457" y="989855"/>
                  </a:lnTo>
                  <a:lnTo>
                    <a:pt x="1630552" y="940169"/>
                  </a:lnTo>
                  <a:lnTo>
                    <a:pt x="1639817" y="889545"/>
                  </a:lnTo>
                  <a:lnTo>
                    <a:pt x="1646314" y="838361"/>
                  </a:lnTo>
                  <a:lnTo>
                    <a:pt x="1650140" y="786843"/>
                  </a:lnTo>
                  <a:lnTo>
                    <a:pt x="1651393" y="735215"/>
                  </a:lnTo>
                  <a:lnTo>
                    <a:pt x="1649928" y="680404"/>
                  </a:lnTo>
                  <a:lnTo>
                    <a:pt x="1645586" y="627814"/>
                  </a:lnTo>
                  <a:lnTo>
                    <a:pt x="1638444" y="577435"/>
                  </a:lnTo>
                  <a:lnTo>
                    <a:pt x="1628557" y="529162"/>
                  </a:lnTo>
                  <a:lnTo>
                    <a:pt x="1616078" y="483259"/>
                  </a:lnTo>
                  <a:lnTo>
                    <a:pt x="1601009" y="439438"/>
                  </a:lnTo>
                  <a:lnTo>
                    <a:pt x="1583456" y="397779"/>
                  </a:lnTo>
                  <a:lnTo>
                    <a:pt x="1563496" y="358269"/>
                  </a:lnTo>
                  <a:lnTo>
                    <a:pt x="1541208" y="320897"/>
                  </a:lnTo>
                  <a:lnTo>
                    <a:pt x="1528453" y="302577"/>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14976246" y="8448139"/>
              <a:ext cx="62189" cy="238661"/>
            </a:xfrm>
            <a:custGeom>
              <a:rect b="b" l="l" r="r" t="t"/>
              <a:pathLst>
                <a:path extrusionOk="0" h="2042160" w="532129">
                  <a:moveTo>
                    <a:pt x="531622" y="0"/>
                  </a:moveTo>
                  <a:lnTo>
                    <a:pt x="0" y="0"/>
                  </a:lnTo>
                  <a:lnTo>
                    <a:pt x="0" y="2041613"/>
                  </a:lnTo>
                  <a:lnTo>
                    <a:pt x="531622" y="2041613"/>
                  </a:lnTo>
                  <a:lnTo>
                    <a:pt x="531622"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15067761" y="8469289"/>
              <a:ext cx="131576" cy="217511"/>
            </a:xfrm>
            <a:custGeom>
              <a:rect b="b" l="l" r="r" t="t"/>
              <a:pathLst>
                <a:path extrusionOk="0" h="1861185" w="1125854">
                  <a:moveTo>
                    <a:pt x="789025" y="0"/>
                  </a:moveTo>
                  <a:lnTo>
                    <a:pt x="277126" y="203530"/>
                  </a:lnTo>
                  <a:lnTo>
                    <a:pt x="277126" y="424078"/>
                  </a:lnTo>
                  <a:lnTo>
                    <a:pt x="0" y="424078"/>
                  </a:lnTo>
                  <a:lnTo>
                    <a:pt x="0" y="763447"/>
                  </a:lnTo>
                  <a:lnTo>
                    <a:pt x="268706" y="763447"/>
                  </a:lnTo>
                  <a:lnTo>
                    <a:pt x="268706" y="1444879"/>
                  </a:lnTo>
                  <a:lnTo>
                    <a:pt x="269639" y="1491885"/>
                  </a:lnTo>
                  <a:lnTo>
                    <a:pt x="272643" y="1536128"/>
                  </a:lnTo>
                  <a:lnTo>
                    <a:pt x="278031" y="1577597"/>
                  </a:lnTo>
                  <a:lnTo>
                    <a:pt x="286112" y="1616280"/>
                  </a:lnTo>
                  <a:lnTo>
                    <a:pt x="311598" y="1685246"/>
                  </a:lnTo>
                  <a:lnTo>
                    <a:pt x="351590" y="1742938"/>
                  </a:lnTo>
                  <a:lnTo>
                    <a:pt x="408572" y="1789267"/>
                  </a:lnTo>
                  <a:lnTo>
                    <a:pt x="444211" y="1808143"/>
                  </a:lnTo>
                  <a:lnTo>
                    <a:pt x="485031" y="1824145"/>
                  </a:lnTo>
                  <a:lnTo>
                    <a:pt x="531341" y="1837262"/>
                  </a:lnTo>
                  <a:lnTo>
                    <a:pt x="583454" y="1847484"/>
                  </a:lnTo>
                  <a:lnTo>
                    <a:pt x="641679" y="1854799"/>
                  </a:lnTo>
                  <a:lnTo>
                    <a:pt x="706327" y="1859196"/>
                  </a:lnTo>
                  <a:lnTo>
                    <a:pt x="777709" y="1860664"/>
                  </a:lnTo>
                  <a:lnTo>
                    <a:pt x="850061" y="1859843"/>
                  </a:lnTo>
                  <a:lnTo>
                    <a:pt x="912828" y="1857580"/>
                  </a:lnTo>
                  <a:lnTo>
                    <a:pt x="967143" y="1854173"/>
                  </a:lnTo>
                  <a:lnTo>
                    <a:pt x="1014140" y="1849918"/>
                  </a:lnTo>
                  <a:lnTo>
                    <a:pt x="1054954" y="1845114"/>
                  </a:lnTo>
                  <a:lnTo>
                    <a:pt x="1122565" y="1835048"/>
                  </a:lnTo>
                  <a:lnTo>
                    <a:pt x="1122565" y="1501470"/>
                  </a:lnTo>
                  <a:lnTo>
                    <a:pt x="1080377" y="1506330"/>
                  </a:lnTo>
                  <a:lnTo>
                    <a:pt x="1047702" y="1508826"/>
                  </a:lnTo>
                  <a:lnTo>
                    <a:pt x="1019270" y="1509746"/>
                  </a:lnTo>
                  <a:lnTo>
                    <a:pt x="989812" y="1509877"/>
                  </a:lnTo>
                  <a:lnTo>
                    <a:pt x="929175" y="1506923"/>
                  </a:lnTo>
                  <a:lnTo>
                    <a:pt x="881927" y="1497967"/>
                  </a:lnTo>
                  <a:lnTo>
                    <a:pt x="846370" y="1482869"/>
                  </a:lnTo>
                  <a:lnTo>
                    <a:pt x="803533" y="1433679"/>
                  </a:lnTo>
                  <a:lnTo>
                    <a:pt x="787073" y="1358226"/>
                  </a:lnTo>
                  <a:lnTo>
                    <a:pt x="784487" y="1310298"/>
                  </a:lnTo>
                  <a:lnTo>
                    <a:pt x="783399" y="1255382"/>
                  </a:lnTo>
                  <a:lnTo>
                    <a:pt x="783399" y="763447"/>
                  </a:lnTo>
                  <a:lnTo>
                    <a:pt x="1125448" y="763447"/>
                  </a:lnTo>
                  <a:lnTo>
                    <a:pt x="1125448" y="424078"/>
                  </a:lnTo>
                  <a:lnTo>
                    <a:pt x="789025" y="424078"/>
                  </a:lnTo>
                  <a:lnTo>
                    <a:pt x="789025"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15222399" y="8511292"/>
              <a:ext cx="176547" cy="175508"/>
            </a:xfrm>
            <a:custGeom>
              <a:rect b="b" l="l" r="r" t="t"/>
              <a:pathLst>
                <a:path extrusionOk="0" h="1501775" w="1510665">
                  <a:moveTo>
                    <a:pt x="754989" y="0"/>
                  </a:moveTo>
                  <a:lnTo>
                    <a:pt x="698067" y="1261"/>
                  </a:lnTo>
                  <a:lnTo>
                    <a:pt x="643524" y="5016"/>
                  </a:lnTo>
                  <a:lnTo>
                    <a:pt x="591340" y="11222"/>
                  </a:lnTo>
                  <a:lnTo>
                    <a:pt x="541498" y="19835"/>
                  </a:lnTo>
                  <a:lnTo>
                    <a:pt x="493980" y="30813"/>
                  </a:lnTo>
                  <a:lnTo>
                    <a:pt x="448767" y="44113"/>
                  </a:lnTo>
                  <a:lnTo>
                    <a:pt x="405843" y="59690"/>
                  </a:lnTo>
                  <a:lnTo>
                    <a:pt x="365188" y="77503"/>
                  </a:lnTo>
                  <a:lnTo>
                    <a:pt x="326785" y="97508"/>
                  </a:lnTo>
                  <a:lnTo>
                    <a:pt x="290615" y="119662"/>
                  </a:lnTo>
                  <a:lnTo>
                    <a:pt x="256661" y="143922"/>
                  </a:lnTo>
                  <a:lnTo>
                    <a:pt x="224904" y="170244"/>
                  </a:lnTo>
                  <a:lnTo>
                    <a:pt x="195328" y="198586"/>
                  </a:lnTo>
                  <a:lnTo>
                    <a:pt x="167912" y="228904"/>
                  </a:lnTo>
                  <a:lnTo>
                    <a:pt x="142640" y="261156"/>
                  </a:lnTo>
                  <a:lnTo>
                    <a:pt x="119493" y="295298"/>
                  </a:lnTo>
                  <a:lnTo>
                    <a:pt x="98366" y="331462"/>
                  </a:lnTo>
                  <a:lnTo>
                    <a:pt x="79504" y="369080"/>
                  </a:lnTo>
                  <a:lnTo>
                    <a:pt x="62626" y="408634"/>
                  </a:lnTo>
                  <a:lnTo>
                    <a:pt x="47800" y="449906"/>
                  </a:lnTo>
                  <a:lnTo>
                    <a:pt x="35010" y="492853"/>
                  </a:lnTo>
                  <a:lnTo>
                    <a:pt x="24237" y="537431"/>
                  </a:lnTo>
                  <a:lnTo>
                    <a:pt x="15464" y="583597"/>
                  </a:lnTo>
                  <a:lnTo>
                    <a:pt x="8671" y="631309"/>
                  </a:lnTo>
                  <a:lnTo>
                    <a:pt x="3841" y="680523"/>
                  </a:lnTo>
                  <a:lnTo>
                    <a:pt x="957" y="731196"/>
                  </a:lnTo>
                  <a:lnTo>
                    <a:pt x="0" y="783285"/>
                  </a:lnTo>
                  <a:lnTo>
                    <a:pt x="1177" y="836479"/>
                  </a:lnTo>
                  <a:lnTo>
                    <a:pt x="4703" y="887704"/>
                  </a:lnTo>
                  <a:lnTo>
                    <a:pt x="10563" y="936951"/>
                  </a:lnTo>
                  <a:lnTo>
                    <a:pt x="18745" y="984211"/>
                  </a:lnTo>
                  <a:lnTo>
                    <a:pt x="29236" y="1029473"/>
                  </a:lnTo>
                  <a:lnTo>
                    <a:pt x="42025" y="1072727"/>
                  </a:lnTo>
                  <a:lnTo>
                    <a:pt x="57097" y="1113966"/>
                  </a:lnTo>
                  <a:lnTo>
                    <a:pt x="74441" y="1153178"/>
                  </a:lnTo>
                  <a:lnTo>
                    <a:pt x="94043" y="1190354"/>
                  </a:lnTo>
                  <a:lnTo>
                    <a:pt x="115892" y="1225485"/>
                  </a:lnTo>
                  <a:lnTo>
                    <a:pt x="139974" y="1258561"/>
                  </a:lnTo>
                  <a:lnTo>
                    <a:pt x="166277" y="1289573"/>
                  </a:lnTo>
                  <a:lnTo>
                    <a:pt x="194787" y="1318510"/>
                  </a:lnTo>
                  <a:lnTo>
                    <a:pt x="225494" y="1345364"/>
                  </a:lnTo>
                  <a:lnTo>
                    <a:pt x="258383" y="1370125"/>
                  </a:lnTo>
                  <a:lnTo>
                    <a:pt x="293442" y="1392782"/>
                  </a:lnTo>
                  <a:lnTo>
                    <a:pt x="330658" y="1413328"/>
                  </a:lnTo>
                  <a:lnTo>
                    <a:pt x="370020" y="1431751"/>
                  </a:lnTo>
                  <a:lnTo>
                    <a:pt x="411513" y="1448043"/>
                  </a:lnTo>
                  <a:lnTo>
                    <a:pt x="455126" y="1462194"/>
                  </a:lnTo>
                  <a:lnTo>
                    <a:pt x="500846" y="1474194"/>
                  </a:lnTo>
                  <a:lnTo>
                    <a:pt x="548659" y="1484033"/>
                  </a:lnTo>
                  <a:lnTo>
                    <a:pt x="598555" y="1491703"/>
                  </a:lnTo>
                  <a:lnTo>
                    <a:pt x="650519" y="1497193"/>
                  </a:lnTo>
                  <a:lnTo>
                    <a:pt x="704539" y="1500494"/>
                  </a:lnTo>
                  <a:lnTo>
                    <a:pt x="760602" y="1501597"/>
                  </a:lnTo>
                  <a:lnTo>
                    <a:pt x="812866" y="1500645"/>
                  </a:lnTo>
                  <a:lnTo>
                    <a:pt x="864499" y="1497757"/>
                  </a:lnTo>
                  <a:lnTo>
                    <a:pt x="915332" y="1492880"/>
                  </a:lnTo>
                  <a:lnTo>
                    <a:pt x="965196" y="1485964"/>
                  </a:lnTo>
                  <a:lnTo>
                    <a:pt x="1013925" y="1476956"/>
                  </a:lnTo>
                  <a:lnTo>
                    <a:pt x="1061348" y="1465807"/>
                  </a:lnTo>
                  <a:lnTo>
                    <a:pt x="1107298" y="1452465"/>
                  </a:lnTo>
                  <a:lnTo>
                    <a:pt x="1151607" y="1436878"/>
                  </a:lnTo>
                  <a:lnTo>
                    <a:pt x="1194106" y="1418995"/>
                  </a:lnTo>
                  <a:lnTo>
                    <a:pt x="1234627" y="1398765"/>
                  </a:lnTo>
                  <a:lnTo>
                    <a:pt x="1273001" y="1376137"/>
                  </a:lnTo>
                  <a:lnTo>
                    <a:pt x="1309060" y="1351059"/>
                  </a:lnTo>
                  <a:lnTo>
                    <a:pt x="1342636" y="1323481"/>
                  </a:lnTo>
                  <a:lnTo>
                    <a:pt x="1373561" y="1293351"/>
                  </a:lnTo>
                  <a:lnTo>
                    <a:pt x="1401666" y="1260617"/>
                  </a:lnTo>
                  <a:lnTo>
                    <a:pt x="1426782" y="1225229"/>
                  </a:lnTo>
                  <a:lnTo>
                    <a:pt x="1433742" y="1213154"/>
                  </a:lnTo>
                  <a:lnTo>
                    <a:pt x="763498" y="1213154"/>
                  </a:lnTo>
                  <a:lnTo>
                    <a:pt x="701140" y="1207825"/>
                  </a:lnTo>
                  <a:lnTo>
                    <a:pt x="649148" y="1192902"/>
                  </a:lnTo>
                  <a:lnTo>
                    <a:pt x="606581" y="1169988"/>
                  </a:lnTo>
                  <a:lnTo>
                    <a:pt x="572496" y="1140681"/>
                  </a:lnTo>
                  <a:lnTo>
                    <a:pt x="545950" y="1106583"/>
                  </a:lnTo>
                  <a:lnTo>
                    <a:pt x="526002" y="1069293"/>
                  </a:lnTo>
                  <a:lnTo>
                    <a:pt x="511708" y="1030413"/>
                  </a:lnTo>
                  <a:lnTo>
                    <a:pt x="502126" y="991542"/>
                  </a:lnTo>
                  <a:lnTo>
                    <a:pt x="493330" y="920230"/>
                  </a:lnTo>
                  <a:lnTo>
                    <a:pt x="492074" y="868159"/>
                  </a:lnTo>
                  <a:lnTo>
                    <a:pt x="1510055" y="868159"/>
                  </a:lnTo>
                  <a:lnTo>
                    <a:pt x="1509516" y="796801"/>
                  </a:lnTo>
                  <a:lnTo>
                    <a:pt x="1507764" y="731196"/>
                  </a:lnTo>
                  <a:lnTo>
                    <a:pt x="1504697" y="672070"/>
                  </a:lnTo>
                  <a:lnTo>
                    <a:pt x="1500079" y="617510"/>
                  </a:lnTo>
                  <a:lnTo>
                    <a:pt x="1495316" y="579704"/>
                  </a:lnTo>
                  <a:lnTo>
                    <a:pt x="497763" y="579704"/>
                  </a:lnTo>
                  <a:lnTo>
                    <a:pt x="500069" y="554915"/>
                  </a:lnTo>
                  <a:lnTo>
                    <a:pt x="511975" y="485679"/>
                  </a:lnTo>
                  <a:lnTo>
                    <a:pt x="523951" y="445916"/>
                  </a:lnTo>
                  <a:lnTo>
                    <a:pt x="541527" y="405845"/>
                  </a:lnTo>
                  <a:lnTo>
                    <a:pt x="565892" y="367809"/>
                  </a:lnTo>
                  <a:lnTo>
                    <a:pt x="598232" y="334148"/>
                  </a:lnTo>
                  <a:lnTo>
                    <a:pt x="639736" y="307206"/>
                  </a:lnTo>
                  <a:lnTo>
                    <a:pt x="691592" y="289323"/>
                  </a:lnTo>
                  <a:lnTo>
                    <a:pt x="754989" y="282841"/>
                  </a:lnTo>
                  <a:lnTo>
                    <a:pt x="1386240" y="282841"/>
                  </a:lnTo>
                  <a:lnTo>
                    <a:pt x="1371020" y="260068"/>
                  </a:lnTo>
                  <a:lnTo>
                    <a:pt x="1346757" y="228435"/>
                  </a:lnTo>
                  <a:lnTo>
                    <a:pt x="1320065" y="198215"/>
                  </a:lnTo>
                  <a:lnTo>
                    <a:pt x="1290792" y="169557"/>
                  </a:lnTo>
                  <a:lnTo>
                    <a:pt x="1258786" y="142610"/>
                  </a:lnTo>
                  <a:lnTo>
                    <a:pt x="1223895" y="117523"/>
                  </a:lnTo>
                  <a:lnTo>
                    <a:pt x="1185967" y="94445"/>
                  </a:lnTo>
                  <a:lnTo>
                    <a:pt x="1144851" y="73525"/>
                  </a:lnTo>
                  <a:lnTo>
                    <a:pt x="1100394" y="54911"/>
                  </a:lnTo>
                  <a:lnTo>
                    <a:pt x="1052444" y="38753"/>
                  </a:lnTo>
                  <a:lnTo>
                    <a:pt x="1000850" y="25198"/>
                  </a:lnTo>
                  <a:lnTo>
                    <a:pt x="945460" y="14397"/>
                  </a:lnTo>
                  <a:lnTo>
                    <a:pt x="886120" y="6498"/>
                  </a:lnTo>
                  <a:lnTo>
                    <a:pt x="822681" y="1649"/>
                  </a:lnTo>
                  <a:lnTo>
                    <a:pt x="754989" y="0"/>
                  </a:lnTo>
                  <a:close/>
                </a:path>
                <a:path extrusionOk="0" h="1501775" w="1510665">
                  <a:moveTo>
                    <a:pt x="1501647" y="1006678"/>
                  </a:moveTo>
                  <a:lnTo>
                    <a:pt x="1006589" y="1006678"/>
                  </a:lnTo>
                  <a:lnTo>
                    <a:pt x="997911" y="1053723"/>
                  </a:lnTo>
                  <a:lnTo>
                    <a:pt x="982559" y="1095031"/>
                  </a:lnTo>
                  <a:lnTo>
                    <a:pt x="960770" y="1130436"/>
                  </a:lnTo>
                  <a:lnTo>
                    <a:pt x="932778" y="1159775"/>
                  </a:lnTo>
                  <a:lnTo>
                    <a:pt x="898819" y="1182881"/>
                  </a:lnTo>
                  <a:lnTo>
                    <a:pt x="859129" y="1199589"/>
                  </a:lnTo>
                  <a:lnTo>
                    <a:pt x="813944" y="1209736"/>
                  </a:lnTo>
                  <a:lnTo>
                    <a:pt x="763498" y="1213154"/>
                  </a:lnTo>
                  <a:lnTo>
                    <a:pt x="1433742" y="1213154"/>
                  </a:lnTo>
                  <a:lnTo>
                    <a:pt x="1448742" y="1187135"/>
                  </a:lnTo>
                  <a:lnTo>
                    <a:pt x="1467376" y="1146284"/>
                  </a:lnTo>
                  <a:lnTo>
                    <a:pt x="1482518" y="1102625"/>
                  </a:lnTo>
                  <a:lnTo>
                    <a:pt x="1493998" y="1056107"/>
                  </a:lnTo>
                  <a:lnTo>
                    <a:pt x="1501647" y="1006678"/>
                  </a:lnTo>
                  <a:close/>
                </a:path>
                <a:path extrusionOk="0" h="1501775" w="1510665">
                  <a:moveTo>
                    <a:pt x="1386240" y="282841"/>
                  </a:moveTo>
                  <a:lnTo>
                    <a:pt x="754989" y="282841"/>
                  </a:lnTo>
                  <a:lnTo>
                    <a:pt x="818307" y="288939"/>
                  </a:lnTo>
                  <a:lnTo>
                    <a:pt x="869955" y="305841"/>
                  </a:lnTo>
                  <a:lnTo>
                    <a:pt x="911154" y="331462"/>
                  </a:lnTo>
                  <a:lnTo>
                    <a:pt x="943124" y="363716"/>
                  </a:lnTo>
                  <a:lnTo>
                    <a:pt x="967085" y="400516"/>
                  </a:lnTo>
                  <a:lnTo>
                    <a:pt x="984259" y="439777"/>
                  </a:lnTo>
                  <a:lnTo>
                    <a:pt x="995866" y="479412"/>
                  </a:lnTo>
                  <a:lnTo>
                    <a:pt x="1003125" y="517336"/>
                  </a:lnTo>
                  <a:lnTo>
                    <a:pt x="1009484" y="579704"/>
                  </a:lnTo>
                  <a:lnTo>
                    <a:pt x="1495316" y="579704"/>
                  </a:lnTo>
                  <a:lnTo>
                    <a:pt x="1485575" y="521025"/>
                  </a:lnTo>
                  <a:lnTo>
                    <a:pt x="1475350" y="477913"/>
                  </a:lnTo>
                  <a:lnTo>
                    <a:pt x="1462919" y="437428"/>
                  </a:lnTo>
                  <a:lnTo>
                    <a:pt x="1448111" y="398976"/>
                  </a:lnTo>
                  <a:lnTo>
                    <a:pt x="1430756" y="361962"/>
                  </a:lnTo>
                  <a:lnTo>
                    <a:pt x="1412868" y="326981"/>
                  </a:lnTo>
                  <a:lnTo>
                    <a:pt x="1393007" y="292967"/>
                  </a:lnTo>
                  <a:lnTo>
                    <a:pt x="1386240" y="282841"/>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15"/>
            <p:cNvSpPr/>
            <p:nvPr/>
          </p:nvSpPr>
          <p:spPr>
            <a:xfrm>
              <a:off x="15425933" y="8511292"/>
              <a:ext cx="176844" cy="175508"/>
            </a:xfrm>
            <a:custGeom>
              <a:rect b="b" l="l" r="r" t="t"/>
              <a:pathLst>
                <a:path extrusionOk="0" h="1501775" w="1513204">
                  <a:moveTo>
                    <a:pt x="791743" y="0"/>
                  </a:moveTo>
                  <a:lnTo>
                    <a:pt x="747482" y="788"/>
                  </a:lnTo>
                  <a:lnTo>
                    <a:pt x="703385" y="3192"/>
                  </a:lnTo>
                  <a:lnTo>
                    <a:pt x="659573" y="7265"/>
                  </a:lnTo>
                  <a:lnTo>
                    <a:pt x="616161" y="13062"/>
                  </a:lnTo>
                  <a:lnTo>
                    <a:pt x="573270" y="20640"/>
                  </a:lnTo>
                  <a:lnTo>
                    <a:pt x="531015" y="30053"/>
                  </a:lnTo>
                  <a:lnTo>
                    <a:pt x="489516" y="41356"/>
                  </a:lnTo>
                  <a:lnTo>
                    <a:pt x="448891" y="54604"/>
                  </a:lnTo>
                  <a:lnTo>
                    <a:pt x="409257" y="69853"/>
                  </a:lnTo>
                  <a:lnTo>
                    <a:pt x="370734" y="87157"/>
                  </a:lnTo>
                  <a:lnTo>
                    <a:pt x="333437" y="106573"/>
                  </a:lnTo>
                  <a:lnTo>
                    <a:pt x="297487" y="128154"/>
                  </a:lnTo>
                  <a:lnTo>
                    <a:pt x="263000" y="151956"/>
                  </a:lnTo>
                  <a:lnTo>
                    <a:pt x="230096" y="178035"/>
                  </a:lnTo>
                  <a:lnTo>
                    <a:pt x="198891" y="206445"/>
                  </a:lnTo>
                  <a:lnTo>
                    <a:pt x="169504" y="237241"/>
                  </a:lnTo>
                  <a:lnTo>
                    <a:pt x="142054" y="270479"/>
                  </a:lnTo>
                  <a:lnTo>
                    <a:pt x="116657" y="306214"/>
                  </a:lnTo>
                  <a:lnTo>
                    <a:pt x="93433" y="344501"/>
                  </a:lnTo>
                  <a:lnTo>
                    <a:pt x="72498" y="385396"/>
                  </a:lnTo>
                  <a:lnTo>
                    <a:pt x="53972" y="428952"/>
                  </a:lnTo>
                  <a:lnTo>
                    <a:pt x="37972" y="475226"/>
                  </a:lnTo>
                  <a:lnTo>
                    <a:pt x="24617" y="524272"/>
                  </a:lnTo>
                  <a:lnTo>
                    <a:pt x="14024" y="576146"/>
                  </a:lnTo>
                  <a:lnTo>
                    <a:pt x="6311" y="630904"/>
                  </a:lnTo>
                  <a:lnTo>
                    <a:pt x="1597" y="688599"/>
                  </a:lnTo>
                  <a:lnTo>
                    <a:pt x="0" y="749287"/>
                  </a:lnTo>
                  <a:lnTo>
                    <a:pt x="1407" y="805034"/>
                  </a:lnTo>
                  <a:lnTo>
                    <a:pt x="5581" y="858558"/>
                  </a:lnTo>
                  <a:lnTo>
                    <a:pt x="12449" y="909868"/>
                  </a:lnTo>
                  <a:lnTo>
                    <a:pt x="21939" y="958973"/>
                  </a:lnTo>
                  <a:lnTo>
                    <a:pt x="33979" y="1005883"/>
                  </a:lnTo>
                  <a:lnTo>
                    <a:pt x="48496" y="1050607"/>
                  </a:lnTo>
                  <a:lnTo>
                    <a:pt x="65417" y="1093155"/>
                  </a:lnTo>
                  <a:lnTo>
                    <a:pt x="84671" y="1133536"/>
                  </a:lnTo>
                  <a:lnTo>
                    <a:pt x="106186" y="1171759"/>
                  </a:lnTo>
                  <a:lnTo>
                    <a:pt x="129888" y="1207834"/>
                  </a:lnTo>
                  <a:lnTo>
                    <a:pt x="155705" y="1241770"/>
                  </a:lnTo>
                  <a:lnTo>
                    <a:pt x="183565" y="1273576"/>
                  </a:lnTo>
                  <a:lnTo>
                    <a:pt x="213396" y="1303262"/>
                  </a:lnTo>
                  <a:lnTo>
                    <a:pt x="245126" y="1330838"/>
                  </a:lnTo>
                  <a:lnTo>
                    <a:pt x="278681" y="1356312"/>
                  </a:lnTo>
                  <a:lnTo>
                    <a:pt x="313990" y="1379695"/>
                  </a:lnTo>
                  <a:lnTo>
                    <a:pt x="350980" y="1400994"/>
                  </a:lnTo>
                  <a:lnTo>
                    <a:pt x="389579" y="1420221"/>
                  </a:lnTo>
                  <a:lnTo>
                    <a:pt x="429715" y="1437384"/>
                  </a:lnTo>
                  <a:lnTo>
                    <a:pt x="471314" y="1452493"/>
                  </a:lnTo>
                  <a:lnTo>
                    <a:pt x="514306" y="1465557"/>
                  </a:lnTo>
                  <a:lnTo>
                    <a:pt x="558617" y="1476585"/>
                  </a:lnTo>
                  <a:lnTo>
                    <a:pt x="604175" y="1485587"/>
                  </a:lnTo>
                  <a:lnTo>
                    <a:pt x="650908" y="1492572"/>
                  </a:lnTo>
                  <a:lnTo>
                    <a:pt x="698744" y="1497550"/>
                  </a:lnTo>
                  <a:lnTo>
                    <a:pt x="747609" y="1500529"/>
                  </a:lnTo>
                  <a:lnTo>
                    <a:pt x="797432" y="1501521"/>
                  </a:lnTo>
                  <a:lnTo>
                    <a:pt x="852665" y="1500229"/>
                  </a:lnTo>
                  <a:lnTo>
                    <a:pt x="906222" y="1496387"/>
                  </a:lnTo>
                  <a:lnTo>
                    <a:pt x="958027" y="1490045"/>
                  </a:lnTo>
                  <a:lnTo>
                    <a:pt x="1008008" y="1481250"/>
                  </a:lnTo>
                  <a:lnTo>
                    <a:pt x="1056091" y="1470051"/>
                  </a:lnTo>
                  <a:lnTo>
                    <a:pt x="1102202" y="1456499"/>
                  </a:lnTo>
                  <a:lnTo>
                    <a:pt x="1146266" y="1440641"/>
                  </a:lnTo>
                  <a:lnTo>
                    <a:pt x="1188211" y="1422526"/>
                  </a:lnTo>
                  <a:lnTo>
                    <a:pt x="1227961" y="1402204"/>
                  </a:lnTo>
                  <a:lnTo>
                    <a:pt x="1265445" y="1379724"/>
                  </a:lnTo>
                  <a:lnTo>
                    <a:pt x="1300586" y="1355135"/>
                  </a:lnTo>
                  <a:lnTo>
                    <a:pt x="1333313" y="1328484"/>
                  </a:lnTo>
                  <a:lnTo>
                    <a:pt x="1363550" y="1299823"/>
                  </a:lnTo>
                  <a:lnTo>
                    <a:pt x="1391225" y="1269199"/>
                  </a:lnTo>
                  <a:lnTo>
                    <a:pt x="1416262" y="1236661"/>
                  </a:lnTo>
                  <a:lnTo>
                    <a:pt x="1438589" y="1202258"/>
                  </a:lnTo>
                  <a:lnTo>
                    <a:pt x="1458131" y="1166040"/>
                  </a:lnTo>
                  <a:lnTo>
                    <a:pt x="1474815" y="1128055"/>
                  </a:lnTo>
                  <a:lnTo>
                    <a:pt x="1488566" y="1088353"/>
                  </a:lnTo>
                  <a:lnTo>
                    <a:pt x="1499312" y="1046982"/>
                  </a:lnTo>
                  <a:lnTo>
                    <a:pt x="1506977" y="1003991"/>
                  </a:lnTo>
                  <a:lnTo>
                    <a:pt x="1511489" y="959429"/>
                  </a:lnTo>
                  <a:lnTo>
                    <a:pt x="1512773" y="913345"/>
                  </a:lnTo>
                  <a:lnTo>
                    <a:pt x="975525" y="913345"/>
                  </a:lnTo>
                  <a:lnTo>
                    <a:pt x="974889" y="951528"/>
                  </a:lnTo>
                  <a:lnTo>
                    <a:pt x="972112" y="993069"/>
                  </a:lnTo>
                  <a:lnTo>
                    <a:pt x="965890" y="1035871"/>
                  </a:lnTo>
                  <a:lnTo>
                    <a:pt x="954921" y="1077838"/>
                  </a:lnTo>
                  <a:lnTo>
                    <a:pt x="937899" y="1116875"/>
                  </a:lnTo>
                  <a:lnTo>
                    <a:pt x="913522" y="1150886"/>
                  </a:lnTo>
                  <a:lnTo>
                    <a:pt x="880486" y="1177775"/>
                  </a:lnTo>
                  <a:lnTo>
                    <a:pt x="837487" y="1195445"/>
                  </a:lnTo>
                  <a:lnTo>
                    <a:pt x="783221" y="1201801"/>
                  </a:lnTo>
                  <a:lnTo>
                    <a:pt x="750703" y="1199917"/>
                  </a:lnTo>
                  <a:lnTo>
                    <a:pt x="690522" y="1182787"/>
                  </a:lnTo>
                  <a:lnTo>
                    <a:pt x="638455" y="1143265"/>
                  </a:lnTo>
                  <a:lnTo>
                    <a:pt x="596471" y="1075856"/>
                  </a:lnTo>
                  <a:lnTo>
                    <a:pt x="579876" y="1029978"/>
                  </a:lnTo>
                  <a:lnTo>
                    <a:pt x="566541" y="975069"/>
                  </a:lnTo>
                  <a:lnTo>
                    <a:pt x="556710" y="910441"/>
                  </a:lnTo>
                  <a:lnTo>
                    <a:pt x="550632" y="835410"/>
                  </a:lnTo>
                  <a:lnTo>
                    <a:pt x="548551" y="749287"/>
                  </a:lnTo>
                  <a:lnTo>
                    <a:pt x="549402" y="692832"/>
                  </a:lnTo>
                  <a:lnTo>
                    <a:pt x="552146" y="638587"/>
                  </a:lnTo>
                  <a:lnTo>
                    <a:pt x="557069" y="586953"/>
                  </a:lnTo>
                  <a:lnTo>
                    <a:pt x="564455" y="538331"/>
                  </a:lnTo>
                  <a:lnTo>
                    <a:pt x="574592" y="493123"/>
                  </a:lnTo>
                  <a:lnTo>
                    <a:pt x="587763" y="451730"/>
                  </a:lnTo>
                  <a:lnTo>
                    <a:pt x="604254" y="414554"/>
                  </a:lnTo>
                  <a:lnTo>
                    <a:pt x="624352" y="381996"/>
                  </a:lnTo>
                  <a:lnTo>
                    <a:pt x="676507" y="332340"/>
                  </a:lnTo>
                  <a:lnTo>
                    <a:pt x="746513" y="305973"/>
                  </a:lnTo>
                  <a:lnTo>
                    <a:pt x="788923" y="302526"/>
                  </a:lnTo>
                  <a:lnTo>
                    <a:pt x="836865" y="307527"/>
                  </a:lnTo>
                  <a:lnTo>
                    <a:pt x="877013" y="321842"/>
                  </a:lnTo>
                  <a:lnTo>
                    <a:pt x="909799" y="344444"/>
                  </a:lnTo>
                  <a:lnTo>
                    <a:pt x="935655" y="374302"/>
                  </a:lnTo>
                  <a:lnTo>
                    <a:pt x="955013" y="410388"/>
                  </a:lnTo>
                  <a:lnTo>
                    <a:pt x="968305" y="451672"/>
                  </a:lnTo>
                  <a:lnTo>
                    <a:pt x="975963" y="497125"/>
                  </a:lnTo>
                  <a:lnTo>
                    <a:pt x="978420" y="545719"/>
                  </a:lnTo>
                  <a:lnTo>
                    <a:pt x="1504264" y="545719"/>
                  </a:lnTo>
                  <a:lnTo>
                    <a:pt x="1497364" y="475948"/>
                  </a:lnTo>
                  <a:lnTo>
                    <a:pt x="1490057" y="435713"/>
                  </a:lnTo>
                  <a:lnTo>
                    <a:pt x="1478540" y="392661"/>
                  </a:lnTo>
                  <a:lnTo>
                    <a:pt x="1461587" y="347356"/>
                  </a:lnTo>
                  <a:lnTo>
                    <a:pt x="1437970" y="300359"/>
                  </a:lnTo>
                  <a:lnTo>
                    <a:pt x="1406461" y="252234"/>
                  </a:lnTo>
                  <a:lnTo>
                    <a:pt x="1365834" y="203542"/>
                  </a:lnTo>
                  <a:lnTo>
                    <a:pt x="1326409" y="165088"/>
                  </a:lnTo>
                  <a:lnTo>
                    <a:pt x="1284214" y="131709"/>
                  </a:lnTo>
                  <a:lnTo>
                    <a:pt x="1239789" y="103056"/>
                  </a:lnTo>
                  <a:lnTo>
                    <a:pt x="1193674" y="78781"/>
                  </a:lnTo>
                  <a:lnTo>
                    <a:pt x="1146410" y="58538"/>
                  </a:lnTo>
                  <a:lnTo>
                    <a:pt x="1098537" y="41979"/>
                  </a:lnTo>
                  <a:lnTo>
                    <a:pt x="1050594" y="28756"/>
                  </a:lnTo>
                  <a:lnTo>
                    <a:pt x="1003123" y="18520"/>
                  </a:lnTo>
                  <a:lnTo>
                    <a:pt x="956663" y="10926"/>
                  </a:lnTo>
                  <a:lnTo>
                    <a:pt x="911755" y="5624"/>
                  </a:lnTo>
                  <a:lnTo>
                    <a:pt x="868939" y="2268"/>
                  </a:lnTo>
                  <a:lnTo>
                    <a:pt x="828755" y="509"/>
                  </a:lnTo>
                  <a:lnTo>
                    <a:pt x="791743"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15"/>
            <p:cNvSpPr/>
            <p:nvPr/>
          </p:nvSpPr>
          <p:spPr>
            <a:xfrm>
              <a:off x="15618966" y="8448213"/>
              <a:ext cx="177512" cy="238587"/>
            </a:xfrm>
            <a:custGeom>
              <a:rect b="b" l="l" r="r" t="t"/>
              <a:pathLst>
                <a:path extrusionOk="0" h="2041525" w="1518919">
                  <a:moveTo>
                    <a:pt x="537070" y="0"/>
                  </a:moveTo>
                  <a:lnTo>
                    <a:pt x="0" y="0"/>
                  </a:lnTo>
                  <a:lnTo>
                    <a:pt x="0" y="2041525"/>
                  </a:lnTo>
                  <a:lnTo>
                    <a:pt x="531545" y="2041525"/>
                  </a:lnTo>
                  <a:lnTo>
                    <a:pt x="531658" y="1331811"/>
                  </a:lnTo>
                  <a:lnTo>
                    <a:pt x="532449" y="1270577"/>
                  </a:lnTo>
                  <a:lnTo>
                    <a:pt x="534596" y="1215862"/>
                  </a:lnTo>
                  <a:lnTo>
                    <a:pt x="538776" y="1167524"/>
                  </a:lnTo>
                  <a:lnTo>
                    <a:pt x="545668" y="1125423"/>
                  </a:lnTo>
                  <a:lnTo>
                    <a:pt x="566503" y="1061420"/>
                  </a:lnTo>
                  <a:lnTo>
                    <a:pt x="586159" y="1023732"/>
                  </a:lnTo>
                  <a:lnTo>
                    <a:pt x="614417" y="987530"/>
                  </a:lnTo>
                  <a:lnTo>
                    <a:pt x="653109" y="956772"/>
                  </a:lnTo>
                  <a:lnTo>
                    <a:pt x="704068" y="935415"/>
                  </a:lnTo>
                  <a:lnTo>
                    <a:pt x="769124" y="927417"/>
                  </a:lnTo>
                  <a:lnTo>
                    <a:pt x="823946" y="932909"/>
                  </a:lnTo>
                  <a:lnTo>
                    <a:pt x="868830" y="948347"/>
                  </a:lnTo>
                  <a:lnTo>
                    <a:pt x="904771" y="972176"/>
                  </a:lnTo>
                  <a:lnTo>
                    <a:pt x="932761" y="1002840"/>
                  </a:lnTo>
                  <a:lnTo>
                    <a:pt x="953796" y="1038782"/>
                  </a:lnTo>
                  <a:lnTo>
                    <a:pt x="968868" y="1078447"/>
                  </a:lnTo>
                  <a:lnTo>
                    <a:pt x="978971" y="1120278"/>
                  </a:lnTo>
                  <a:lnTo>
                    <a:pt x="985099" y="1162720"/>
                  </a:lnTo>
                  <a:lnTo>
                    <a:pt x="988246" y="1204218"/>
                  </a:lnTo>
                  <a:lnTo>
                    <a:pt x="989405" y="1243214"/>
                  </a:lnTo>
                  <a:lnTo>
                    <a:pt x="989571" y="1278153"/>
                  </a:lnTo>
                  <a:lnTo>
                    <a:pt x="989571" y="2041525"/>
                  </a:lnTo>
                  <a:lnTo>
                    <a:pt x="1518475" y="2041525"/>
                  </a:lnTo>
                  <a:lnTo>
                    <a:pt x="1518369" y="1162974"/>
                  </a:lnTo>
                  <a:lnTo>
                    <a:pt x="1517625" y="1112078"/>
                  </a:lnTo>
                  <a:lnTo>
                    <a:pt x="1515606" y="1063157"/>
                  </a:lnTo>
                  <a:lnTo>
                    <a:pt x="1511675" y="1016148"/>
                  </a:lnTo>
                  <a:lnTo>
                    <a:pt x="1505194" y="970985"/>
                  </a:lnTo>
                  <a:lnTo>
                    <a:pt x="1495526" y="927606"/>
                  </a:lnTo>
                  <a:lnTo>
                    <a:pt x="1482032" y="885945"/>
                  </a:lnTo>
                  <a:lnTo>
                    <a:pt x="1464077" y="845938"/>
                  </a:lnTo>
                  <a:lnTo>
                    <a:pt x="1441021" y="807522"/>
                  </a:lnTo>
                  <a:lnTo>
                    <a:pt x="1412228" y="770631"/>
                  </a:lnTo>
                  <a:lnTo>
                    <a:pt x="1377061" y="735203"/>
                  </a:lnTo>
                  <a:lnTo>
                    <a:pt x="1337502" y="701957"/>
                  </a:lnTo>
                  <a:lnTo>
                    <a:pt x="1296297" y="673671"/>
                  </a:lnTo>
                  <a:lnTo>
                    <a:pt x="1253677" y="650064"/>
                  </a:lnTo>
                  <a:lnTo>
                    <a:pt x="1209872" y="630857"/>
                  </a:lnTo>
                  <a:lnTo>
                    <a:pt x="1165113" y="615769"/>
                  </a:lnTo>
                  <a:lnTo>
                    <a:pt x="1119631" y="604521"/>
                  </a:lnTo>
                  <a:lnTo>
                    <a:pt x="1073656" y="596834"/>
                  </a:lnTo>
                  <a:lnTo>
                    <a:pt x="1027419" y="592426"/>
                  </a:lnTo>
                  <a:lnTo>
                    <a:pt x="981151" y="591019"/>
                  </a:lnTo>
                  <a:lnTo>
                    <a:pt x="907719" y="594718"/>
                  </a:lnTo>
                  <a:lnTo>
                    <a:pt x="841598" y="604999"/>
                  </a:lnTo>
                  <a:lnTo>
                    <a:pt x="782464" y="620640"/>
                  </a:lnTo>
                  <a:lnTo>
                    <a:pt x="729994" y="640421"/>
                  </a:lnTo>
                  <a:lnTo>
                    <a:pt x="683868" y="663117"/>
                  </a:lnTo>
                  <a:lnTo>
                    <a:pt x="643760" y="687509"/>
                  </a:lnTo>
                  <a:lnTo>
                    <a:pt x="609349" y="712373"/>
                  </a:lnTo>
                  <a:lnTo>
                    <a:pt x="556327" y="758632"/>
                  </a:lnTo>
                  <a:lnTo>
                    <a:pt x="537070" y="777582"/>
                  </a:lnTo>
                  <a:lnTo>
                    <a:pt x="537070"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20">
          <p15:clr>
            <a:srgbClr val="F26B43"/>
          </p15:clr>
        </p15:guide>
        <p15:guide id="2" pos="944">
          <p15:clr>
            <a:srgbClr val="F26B43"/>
          </p15:clr>
        </p15:guide>
        <p15:guide id="3" pos="1136">
          <p15:clr>
            <a:srgbClr val="F26B43"/>
          </p15:clr>
        </p15:guide>
        <p15:guide id="4" pos="1760">
          <p15:clr>
            <a:srgbClr val="F26B43"/>
          </p15:clr>
        </p15:guide>
        <p15:guide id="5" pos="1952">
          <p15:clr>
            <a:srgbClr val="F26B43"/>
          </p15:clr>
        </p15:guide>
        <p15:guide id="6" pos="2576">
          <p15:clr>
            <a:srgbClr val="F26B43"/>
          </p15:clr>
        </p15:guide>
        <p15:guide id="7" pos="2768">
          <p15:clr>
            <a:srgbClr val="F26B43"/>
          </p15:clr>
        </p15:guide>
        <p15:guide id="8" pos="3392">
          <p15:clr>
            <a:srgbClr val="F26B43"/>
          </p15:clr>
        </p15:guide>
        <p15:guide id="9" pos="3584">
          <p15:clr>
            <a:srgbClr val="F26B43"/>
          </p15:clr>
        </p15:guide>
        <p15:guide id="10" pos="4208">
          <p15:clr>
            <a:srgbClr val="F26B43"/>
          </p15:clr>
        </p15:guide>
        <p15:guide id="11" pos="4400">
          <p15:clr>
            <a:srgbClr val="F26B43"/>
          </p15:clr>
        </p15:guide>
        <p15:guide id="12" pos="5024">
          <p15:clr>
            <a:srgbClr val="F26B43"/>
          </p15:clr>
        </p15:guide>
        <p15:guide id="13" pos="5216">
          <p15:clr>
            <a:srgbClr val="F26B43"/>
          </p15:clr>
        </p15:guide>
        <p15:guide id="14" pos="6032">
          <p15:clr>
            <a:srgbClr val="F26B43"/>
          </p15:clr>
        </p15:guide>
        <p15:guide id="15" pos="5840">
          <p15:clr>
            <a:srgbClr val="F26B43"/>
          </p15:clr>
        </p15:guide>
        <p15:guide id="16" pos="7472">
          <p15:clr>
            <a:srgbClr val="F26B43"/>
          </p15:clr>
        </p15:guide>
        <p15:guide id="17" pos="7664">
          <p15:clr>
            <a:srgbClr val="F26B43"/>
          </p15:clr>
        </p15:guide>
        <p15:guide id="18" pos="6848">
          <p15:clr>
            <a:srgbClr val="F26B43"/>
          </p15:clr>
        </p15:guide>
        <p15:guide id="19" pos="6656">
          <p15:clr>
            <a:srgbClr val="F26B43"/>
          </p15:clr>
        </p15:guide>
        <p15:guide id="20" pos="8480">
          <p15:clr>
            <a:srgbClr val="F26B43"/>
          </p15:clr>
        </p15:guide>
        <p15:guide id="21" pos="8288">
          <p15:clr>
            <a:srgbClr val="F26B43"/>
          </p15:clr>
        </p15:guide>
        <p15:guide id="22" pos="9104">
          <p15:clr>
            <a:srgbClr val="F26B43"/>
          </p15:clr>
        </p15:guide>
        <p15:guide id="23" pos="9296">
          <p15:clr>
            <a:srgbClr val="F26B43"/>
          </p15:clr>
        </p15:guide>
        <p15:guide id="24" pos="9920">
          <p15:clr>
            <a:srgbClr val="F26B43"/>
          </p15:clr>
        </p15:guide>
        <p15:guide id="25" orient="horz" pos="5328">
          <p15:clr>
            <a:srgbClr val="F26B43"/>
          </p15:clr>
        </p15:guide>
        <p15:guide id="26" orient="horz" pos="192">
          <p15:clr>
            <a:srgbClr val="F26B43"/>
          </p15:clr>
        </p15:guide>
        <p15:guide id="27" orient="horz" pos="5136">
          <p15:clr>
            <a:srgbClr val="F26B43"/>
          </p15:clr>
        </p15:guide>
        <p15:guide id="28" orient="horz" pos="1008">
          <p15:clr>
            <a:srgbClr val="F26B43"/>
          </p15:clr>
        </p15:guide>
        <p15:guide id="29" orient="horz" pos="1200">
          <p15:clr>
            <a:srgbClr val="F26B43"/>
          </p15:clr>
        </p15:guide>
        <p15:guide id="30" orient="horz" pos="1392">
          <p15:clr>
            <a:srgbClr val="F26B43"/>
          </p15:clr>
        </p15:guide>
        <p15:guide id="31" orient="horz" pos="5520">
          <p15:clr>
            <a:srgbClr val="F26B43"/>
          </p15:clr>
        </p15:guide>
        <p15:guide id="32" orient="horz" pos="1584">
          <p15:clr>
            <a:srgbClr val="F26B43"/>
          </p15:clr>
        </p15:guide>
        <p15:guide id="33" orient="horz" pos="1776">
          <p15:clr>
            <a:srgbClr val="F26B43"/>
          </p15:clr>
        </p15:guide>
        <p15:guide id="34" orient="horz" pos="19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1.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
          <p:cNvSpPr txBox="1"/>
          <p:nvPr>
            <p:ph idx="1" type="body"/>
          </p:nvPr>
        </p:nvSpPr>
        <p:spPr>
          <a:xfrm>
            <a:off x="413550" y="313480"/>
            <a:ext cx="3581400" cy="1286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400"/>
              <a:buNone/>
            </a:pPr>
            <a:r>
              <a:rPr lang="en-US" sz="4200"/>
              <a:t>Team №2</a:t>
            </a:r>
            <a:endParaRPr sz="4200"/>
          </a:p>
        </p:txBody>
      </p:sp>
      <p:sp>
        <p:nvSpPr>
          <p:cNvPr id="943" name="Google Shape;943;p1"/>
          <p:cNvSpPr txBox="1"/>
          <p:nvPr>
            <p:ph idx="3" type="body"/>
          </p:nvPr>
        </p:nvSpPr>
        <p:spPr>
          <a:xfrm>
            <a:off x="266700" y="1177075"/>
            <a:ext cx="4746900" cy="34710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SzPts val="2400"/>
              <a:buNone/>
            </a:pPr>
            <a:r>
              <a:rPr lang="en-US" sz="3100"/>
              <a:t>Yana Snegireva</a:t>
            </a:r>
            <a:endParaRPr sz="3100"/>
          </a:p>
          <a:p>
            <a:pPr indent="0" lvl="0" marL="0" rtl="0" algn="l">
              <a:lnSpc>
                <a:spcPct val="150000"/>
              </a:lnSpc>
              <a:spcBef>
                <a:spcPts val="0"/>
              </a:spcBef>
              <a:spcAft>
                <a:spcPts val="0"/>
              </a:spcAft>
              <a:buClr>
                <a:schemeClr val="lt1"/>
              </a:buClr>
              <a:buSzPts val="2400"/>
              <a:buNone/>
            </a:pPr>
            <a:r>
              <a:rPr lang="en-US" sz="3100"/>
              <a:t>Fomichev Egor</a:t>
            </a:r>
            <a:endParaRPr sz="3100"/>
          </a:p>
          <a:p>
            <a:pPr indent="0" lvl="0" marL="0" rtl="0" algn="l">
              <a:lnSpc>
                <a:spcPct val="150000"/>
              </a:lnSpc>
              <a:spcBef>
                <a:spcPts val="0"/>
              </a:spcBef>
              <a:spcAft>
                <a:spcPts val="0"/>
              </a:spcAft>
              <a:buClr>
                <a:schemeClr val="lt1"/>
              </a:buClr>
              <a:buSzPts val="2400"/>
              <a:buNone/>
            </a:pPr>
            <a:r>
              <a:rPr lang="en-US" sz="3100"/>
              <a:t>Alina Khayrullina</a:t>
            </a:r>
            <a:endParaRPr sz="3100"/>
          </a:p>
          <a:p>
            <a:pPr indent="0" lvl="0" marL="0" rtl="0" algn="l">
              <a:lnSpc>
                <a:spcPct val="150000"/>
              </a:lnSpc>
              <a:spcBef>
                <a:spcPts val="0"/>
              </a:spcBef>
              <a:spcAft>
                <a:spcPts val="0"/>
              </a:spcAft>
              <a:buClr>
                <a:schemeClr val="lt1"/>
              </a:buClr>
              <a:buSzPts val="2400"/>
              <a:buNone/>
            </a:pPr>
            <a:r>
              <a:rPr lang="en-US" sz="3100"/>
              <a:t>Tatiana Alekhina</a:t>
            </a:r>
            <a:endParaRPr sz="3100"/>
          </a:p>
          <a:p>
            <a:pPr indent="0" lvl="0" marL="0" rtl="0" algn="l">
              <a:lnSpc>
                <a:spcPct val="150000"/>
              </a:lnSpc>
              <a:spcBef>
                <a:spcPts val="0"/>
              </a:spcBef>
              <a:spcAft>
                <a:spcPts val="0"/>
              </a:spcAft>
              <a:buClr>
                <a:schemeClr val="lt1"/>
              </a:buClr>
              <a:buSzPts val="2400"/>
              <a:buNone/>
            </a:pPr>
            <a:r>
              <a:rPr lang="en-US" sz="3100"/>
              <a:t>Damir Akhmetov</a:t>
            </a:r>
            <a:endParaRPr sz="3100"/>
          </a:p>
          <a:p>
            <a:pPr indent="0" lvl="0" marL="0" rtl="0" algn="l">
              <a:lnSpc>
                <a:spcPct val="150000"/>
              </a:lnSpc>
              <a:spcBef>
                <a:spcPts val="0"/>
              </a:spcBef>
              <a:spcAft>
                <a:spcPts val="0"/>
              </a:spcAft>
              <a:buClr>
                <a:schemeClr val="lt1"/>
              </a:buClr>
              <a:buSzPts val="2400"/>
              <a:buNone/>
            </a:pPr>
            <a:r>
              <a:rPr lang="en-US" sz="3100"/>
              <a:t>Danil Sherki</a:t>
            </a:r>
            <a:endParaRPr sz="3100"/>
          </a:p>
        </p:txBody>
      </p:sp>
      <p:sp>
        <p:nvSpPr>
          <p:cNvPr id="944" name="Google Shape;944;p1"/>
          <p:cNvSpPr txBox="1"/>
          <p:nvPr>
            <p:ph type="title"/>
          </p:nvPr>
        </p:nvSpPr>
        <p:spPr>
          <a:xfrm>
            <a:off x="5384800" y="618300"/>
            <a:ext cx="10568700" cy="1286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6600"/>
              <a:buFont typeface="Arial"/>
              <a:buNone/>
            </a:pPr>
            <a:r>
              <a:rPr lang="en-US" sz="7500"/>
              <a:t>Reservoir injection schemes</a:t>
            </a:r>
            <a:endParaRPr sz="7500"/>
          </a:p>
        </p:txBody>
      </p:sp>
      <p:sp>
        <p:nvSpPr>
          <p:cNvPr id="945" name="Google Shape;945;p1"/>
          <p:cNvSpPr txBox="1"/>
          <p:nvPr/>
        </p:nvSpPr>
        <p:spPr>
          <a:xfrm>
            <a:off x="8280400" y="-521732"/>
            <a:ext cx="6172200" cy="369332"/>
          </a:xfrm>
          <a:prstGeom prst="rect">
            <a:avLst/>
          </a:prstGeom>
          <a:solidFill>
            <a:srgbClr val="FF0000"/>
          </a:solidFill>
          <a:ln cap="flat" cmpd="sng" w="9525">
            <a:solidFill>
              <a:srgbClr val="FFFFFF"/>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Do </a:t>
            </a:r>
            <a:r>
              <a:rPr b="1" i="0" lang="en-US" sz="1800" u="sng" cap="none" strike="noStrike">
                <a:solidFill>
                  <a:srgbClr val="FFFFFF"/>
                </a:solidFill>
                <a:latin typeface="Arial"/>
                <a:ea typeface="Arial"/>
                <a:cs typeface="Arial"/>
                <a:sym typeface="Arial"/>
              </a:rPr>
              <a:t>not</a:t>
            </a:r>
            <a:r>
              <a:rPr b="0" i="0" lang="en-US" sz="1800" u="none" cap="none" strike="noStrike">
                <a:solidFill>
                  <a:srgbClr val="FFFFFF"/>
                </a:solidFill>
                <a:latin typeface="Arial"/>
                <a:ea typeface="Arial"/>
                <a:cs typeface="Arial"/>
                <a:sym typeface="Arial"/>
              </a:rPr>
              <a:t> adjust the width of this textbox, just type within it  </a:t>
            </a:r>
            <a:endParaRPr b="0" i="0" sz="1800" u="none" cap="none" strike="noStrike">
              <a:solidFill>
                <a:srgbClr val="FFFFFF"/>
              </a:solidFill>
              <a:latin typeface="Arial"/>
              <a:ea typeface="Arial"/>
              <a:cs typeface="Arial"/>
              <a:sym typeface="Arial"/>
            </a:endParaRPr>
          </a:p>
        </p:txBody>
      </p:sp>
      <p:pic>
        <p:nvPicPr>
          <p:cNvPr id="946" name="Google Shape;946;p1"/>
          <p:cNvPicPr preferRelativeResize="0"/>
          <p:nvPr/>
        </p:nvPicPr>
        <p:blipFill>
          <a:blip r:embed="rId3">
            <a:alphaModFix/>
          </a:blip>
          <a:stretch>
            <a:fillRect/>
          </a:stretch>
        </p:blipFill>
        <p:spPr>
          <a:xfrm>
            <a:off x="4724000" y="4038600"/>
            <a:ext cx="3251599" cy="3251601"/>
          </a:xfrm>
          <a:prstGeom prst="rect">
            <a:avLst/>
          </a:prstGeom>
          <a:noFill/>
          <a:ln>
            <a:noFill/>
          </a:ln>
        </p:spPr>
      </p:pic>
      <p:pic>
        <p:nvPicPr>
          <p:cNvPr id="947" name="Google Shape;947;p1"/>
          <p:cNvPicPr preferRelativeResize="0"/>
          <p:nvPr/>
        </p:nvPicPr>
        <p:blipFill>
          <a:blip r:embed="rId3">
            <a:alphaModFix/>
          </a:blip>
          <a:stretch>
            <a:fillRect/>
          </a:stretch>
        </p:blipFill>
        <p:spPr>
          <a:xfrm>
            <a:off x="8610200" y="4038600"/>
            <a:ext cx="3251599" cy="3251601"/>
          </a:xfrm>
          <a:prstGeom prst="rect">
            <a:avLst/>
          </a:prstGeom>
          <a:noFill/>
          <a:ln>
            <a:noFill/>
          </a:ln>
        </p:spPr>
      </p:pic>
      <p:pic>
        <p:nvPicPr>
          <p:cNvPr id="948" name="Google Shape;948;p1"/>
          <p:cNvPicPr preferRelativeResize="0"/>
          <p:nvPr/>
        </p:nvPicPr>
        <p:blipFill>
          <a:blip r:embed="rId3">
            <a:alphaModFix/>
          </a:blip>
          <a:stretch>
            <a:fillRect/>
          </a:stretch>
        </p:blipFill>
        <p:spPr>
          <a:xfrm>
            <a:off x="12405900" y="4119575"/>
            <a:ext cx="3251599" cy="32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2" name="Shape 952"/>
        <p:cNvGrpSpPr/>
        <p:nvPr/>
      </p:nvGrpSpPr>
      <p:grpSpPr>
        <a:xfrm>
          <a:off x="0" y="0"/>
          <a:ext cx="0" cy="0"/>
          <a:chOff x="0" y="0"/>
          <a:chExt cx="0" cy="0"/>
        </a:xfrm>
      </p:grpSpPr>
      <p:sp>
        <p:nvSpPr>
          <p:cNvPr id="953" name="Google Shape;953;p2"/>
          <p:cNvSpPr txBox="1"/>
          <p:nvPr>
            <p:ph type="title"/>
          </p:nvPr>
        </p:nvSpPr>
        <p:spPr>
          <a:xfrm>
            <a:off x="5108315" y="386126"/>
            <a:ext cx="15240000" cy="128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6000"/>
              <a:t>Flooding types</a:t>
            </a:r>
            <a:endParaRPr sz="6000"/>
          </a:p>
        </p:txBody>
      </p:sp>
      <p:sp>
        <p:nvSpPr>
          <p:cNvPr id="954" name="Google Shape;954;p2"/>
          <p:cNvSpPr/>
          <p:nvPr/>
        </p:nvSpPr>
        <p:spPr>
          <a:xfrm>
            <a:off x="948725" y="3524975"/>
            <a:ext cx="626100" cy="27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
          <p:cNvSpPr txBox="1"/>
          <p:nvPr>
            <p:ph idx="12" type="sldNum"/>
          </p:nvPr>
        </p:nvSpPr>
        <p:spPr>
          <a:xfrm>
            <a:off x="508000" y="8475422"/>
            <a:ext cx="990600" cy="287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sz="2500"/>
              <a:t>‹#›</a:t>
            </a:fld>
            <a:endParaRPr sz="2500"/>
          </a:p>
        </p:txBody>
      </p:sp>
      <p:pic>
        <p:nvPicPr>
          <p:cNvPr id="956" name="Google Shape;956;p2"/>
          <p:cNvPicPr preferRelativeResize="0"/>
          <p:nvPr/>
        </p:nvPicPr>
        <p:blipFill>
          <a:blip r:embed="rId3">
            <a:alphaModFix/>
          </a:blip>
          <a:stretch>
            <a:fillRect/>
          </a:stretch>
        </p:blipFill>
        <p:spPr>
          <a:xfrm>
            <a:off x="690325" y="1398612"/>
            <a:ext cx="14875349" cy="4531725"/>
          </a:xfrm>
          <a:prstGeom prst="rect">
            <a:avLst/>
          </a:prstGeom>
          <a:noFill/>
          <a:ln>
            <a:noFill/>
          </a:ln>
        </p:spPr>
      </p:pic>
      <p:sp>
        <p:nvSpPr>
          <p:cNvPr id="957" name="Google Shape;957;p2"/>
          <p:cNvSpPr txBox="1"/>
          <p:nvPr/>
        </p:nvSpPr>
        <p:spPr>
          <a:xfrm>
            <a:off x="948725" y="5612075"/>
            <a:ext cx="3444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t>E</a:t>
            </a:r>
            <a:r>
              <a:rPr b="1" lang="en-US" sz="2900"/>
              <a:t>dge flooding</a:t>
            </a:r>
            <a:endParaRPr b="1" sz="2900"/>
          </a:p>
        </p:txBody>
      </p:sp>
      <p:sp>
        <p:nvSpPr>
          <p:cNvPr id="958" name="Google Shape;958;p2"/>
          <p:cNvSpPr txBox="1"/>
          <p:nvPr/>
        </p:nvSpPr>
        <p:spPr>
          <a:xfrm>
            <a:off x="6078831" y="5612075"/>
            <a:ext cx="3444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t>Marginal flooding</a:t>
            </a:r>
            <a:endParaRPr b="1" sz="2900"/>
          </a:p>
        </p:txBody>
      </p:sp>
      <p:sp>
        <p:nvSpPr>
          <p:cNvPr id="959" name="Google Shape;959;p2"/>
          <p:cNvSpPr txBox="1"/>
          <p:nvPr/>
        </p:nvSpPr>
        <p:spPr>
          <a:xfrm>
            <a:off x="10772923" y="5612075"/>
            <a:ext cx="4161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t>Boundary flooding</a:t>
            </a:r>
            <a:endParaRPr b="1" sz="2900"/>
          </a:p>
        </p:txBody>
      </p:sp>
      <p:sp>
        <p:nvSpPr>
          <p:cNvPr id="960" name="Google Shape;960;p2"/>
          <p:cNvSpPr txBox="1"/>
          <p:nvPr/>
        </p:nvSpPr>
        <p:spPr>
          <a:xfrm>
            <a:off x="5281300" y="6793025"/>
            <a:ext cx="78759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t>1 - outer contour of oil bearing capacity </a:t>
            </a:r>
            <a:endParaRPr sz="2900"/>
          </a:p>
          <a:p>
            <a:pPr indent="0" lvl="0" marL="0" rtl="0" algn="l">
              <a:spcBef>
                <a:spcPts val="0"/>
              </a:spcBef>
              <a:spcAft>
                <a:spcPts val="0"/>
              </a:spcAft>
              <a:buNone/>
            </a:pPr>
            <a:r>
              <a:rPr lang="en-US" sz="2900"/>
              <a:t>2 - inner oil pool outline</a:t>
            </a:r>
            <a:endParaRPr sz="2900"/>
          </a:p>
          <a:p>
            <a:pPr indent="0" lvl="0" marL="0" rtl="0" algn="l">
              <a:spcBef>
                <a:spcPts val="0"/>
              </a:spcBef>
              <a:spcAft>
                <a:spcPts val="0"/>
              </a:spcAft>
              <a:buNone/>
            </a:pPr>
            <a:r>
              <a:rPr lang="en-US" sz="2900"/>
              <a:t>3 - injection well</a:t>
            </a:r>
            <a:endParaRPr sz="2900"/>
          </a:p>
          <a:p>
            <a:pPr indent="0" lvl="0" marL="0" rtl="0" algn="l">
              <a:spcBef>
                <a:spcPts val="0"/>
              </a:spcBef>
              <a:spcAft>
                <a:spcPts val="0"/>
              </a:spcAft>
              <a:buNone/>
            </a:pPr>
            <a:r>
              <a:rPr lang="en-US" sz="2900"/>
              <a:t>4 - production well</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4" name="Shape 964"/>
        <p:cNvGrpSpPr/>
        <p:nvPr/>
      </p:nvGrpSpPr>
      <p:grpSpPr>
        <a:xfrm>
          <a:off x="0" y="0"/>
          <a:ext cx="0" cy="0"/>
          <a:chOff x="0" y="0"/>
          <a:chExt cx="0" cy="0"/>
        </a:xfrm>
      </p:grpSpPr>
      <p:sp>
        <p:nvSpPr>
          <p:cNvPr id="965" name="Google Shape;965;g16e49e0fe8d_4_21"/>
          <p:cNvSpPr txBox="1"/>
          <p:nvPr>
            <p:ph type="title"/>
          </p:nvPr>
        </p:nvSpPr>
        <p:spPr>
          <a:xfrm>
            <a:off x="5108319" y="386125"/>
            <a:ext cx="5458200" cy="128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6000"/>
              <a:t>Main features</a:t>
            </a:r>
            <a:endParaRPr sz="6000"/>
          </a:p>
        </p:txBody>
      </p:sp>
      <p:sp>
        <p:nvSpPr>
          <p:cNvPr id="966" name="Google Shape;966;g16e49e0fe8d_4_21"/>
          <p:cNvSpPr/>
          <p:nvPr/>
        </p:nvSpPr>
        <p:spPr>
          <a:xfrm>
            <a:off x="948725" y="3524975"/>
            <a:ext cx="626100" cy="27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6e49e0fe8d_4_21"/>
          <p:cNvSpPr txBox="1"/>
          <p:nvPr>
            <p:ph idx="12" type="sldNum"/>
          </p:nvPr>
        </p:nvSpPr>
        <p:spPr>
          <a:xfrm>
            <a:off x="508000" y="8475422"/>
            <a:ext cx="990600" cy="287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sz="2500"/>
              <a:t>‹#›</a:t>
            </a:fld>
            <a:endParaRPr sz="2500"/>
          </a:p>
        </p:txBody>
      </p:sp>
      <p:pic>
        <p:nvPicPr>
          <p:cNvPr id="968" name="Google Shape;968;g16e49e0fe8d_4_21"/>
          <p:cNvPicPr preferRelativeResize="0"/>
          <p:nvPr/>
        </p:nvPicPr>
        <p:blipFill>
          <a:blip r:embed="rId3">
            <a:alphaModFix/>
          </a:blip>
          <a:stretch>
            <a:fillRect/>
          </a:stretch>
        </p:blipFill>
        <p:spPr>
          <a:xfrm>
            <a:off x="948732" y="2017500"/>
            <a:ext cx="3141593" cy="994175"/>
          </a:xfrm>
          <a:prstGeom prst="rect">
            <a:avLst/>
          </a:prstGeom>
          <a:noFill/>
          <a:ln>
            <a:noFill/>
          </a:ln>
        </p:spPr>
      </p:pic>
      <p:sp>
        <p:nvSpPr>
          <p:cNvPr id="969" name="Google Shape;969;g16e49e0fe8d_4_21"/>
          <p:cNvSpPr txBox="1"/>
          <p:nvPr/>
        </p:nvSpPr>
        <p:spPr>
          <a:xfrm>
            <a:off x="-1400" y="7909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oil recovery factor</a:t>
            </a:r>
            <a:endParaRPr sz="2500"/>
          </a:p>
        </p:txBody>
      </p:sp>
      <p:cxnSp>
        <p:nvCxnSpPr>
          <p:cNvPr id="970" name="Google Shape;970;g16e49e0fe8d_4_21"/>
          <p:cNvCxnSpPr/>
          <p:nvPr/>
        </p:nvCxnSpPr>
        <p:spPr>
          <a:xfrm rot="10800000">
            <a:off x="1055100" y="1371550"/>
            <a:ext cx="316500" cy="738600"/>
          </a:xfrm>
          <a:prstGeom prst="straightConnector1">
            <a:avLst/>
          </a:prstGeom>
          <a:noFill/>
          <a:ln cap="flat" cmpd="sng" w="76200">
            <a:solidFill>
              <a:schemeClr val="dk2"/>
            </a:solidFill>
            <a:prstDash val="solid"/>
            <a:round/>
            <a:headEnd len="med" w="med" type="none"/>
            <a:tailEnd len="med" w="med" type="triangle"/>
          </a:ln>
        </p:spPr>
      </p:cxnSp>
      <p:sp>
        <p:nvSpPr>
          <p:cNvPr id="971" name="Google Shape;971;g16e49e0fe8d_4_21"/>
          <p:cNvSpPr txBox="1"/>
          <p:nvPr/>
        </p:nvSpPr>
        <p:spPr>
          <a:xfrm>
            <a:off x="-1400" y="34999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displacement factor</a:t>
            </a:r>
            <a:endParaRPr sz="2500"/>
          </a:p>
        </p:txBody>
      </p:sp>
      <p:cxnSp>
        <p:nvCxnSpPr>
          <p:cNvPr id="972" name="Google Shape;972;g16e49e0fe8d_4_21"/>
          <p:cNvCxnSpPr>
            <a:stCxn id="968" idx="2"/>
            <a:endCxn id="971" idx="0"/>
          </p:cNvCxnSpPr>
          <p:nvPr/>
        </p:nvCxnSpPr>
        <p:spPr>
          <a:xfrm flipH="1">
            <a:off x="1498629" y="3011675"/>
            <a:ext cx="1020900" cy="488400"/>
          </a:xfrm>
          <a:prstGeom prst="straightConnector1">
            <a:avLst/>
          </a:prstGeom>
          <a:noFill/>
          <a:ln cap="flat" cmpd="sng" w="76200">
            <a:solidFill>
              <a:schemeClr val="dk2"/>
            </a:solidFill>
            <a:prstDash val="solid"/>
            <a:round/>
            <a:headEnd len="med" w="med" type="none"/>
            <a:tailEnd len="med" w="med" type="triangle"/>
          </a:ln>
        </p:spPr>
      </p:cxnSp>
      <p:sp>
        <p:nvSpPr>
          <p:cNvPr id="973" name="Google Shape;973;g16e49e0fe8d_4_21"/>
          <p:cNvSpPr txBox="1"/>
          <p:nvPr/>
        </p:nvSpPr>
        <p:spPr>
          <a:xfrm>
            <a:off x="3358650" y="3576925"/>
            <a:ext cx="3000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displacement coverage factor</a:t>
            </a:r>
            <a:endParaRPr sz="2500"/>
          </a:p>
        </p:txBody>
      </p:sp>
      <p:cxnSp>
        <p:nvCxnSpPr>
          <p:cNvPr id="974" name="Google Shape;974;g16e49e0fe8d_4_21"/>
          <p:cNvCxnSpPr>
            <a:endCxn id="973" idx="0"/>
          </p:cNvCxnSpPr>
          <p:nvPr/>
        </p:nvCxnSpPr>
        <p:spPr>
          <a:xfrm>
            <a:off x="3657450" y="2919025"/>
            <a:ext cx="1201200" cy="657900"/>
          </a:xfrm>
          <a:prstGeom prst="straightConnector1">
            <a:avLst/>
          </a:prstGeom>
          <a:noFill/>
          <a:ln cap="flat" cmpd="sng" w="76200">
            <a:solidFill>
              <a:schemeClr val="dk2"/>
            </a:solidFill>
            <a:prstDash val="solid"/>
            <a:round/>
            <a:headEnd len="med" w="med" type="none"/>
            <a:tailEnd len="med" w="med" type="triangle"/>
          </a:ln>
        </p:spPr>
      </p:cxnSp>
      <p:pic>
        <p:nvPicPr>
          <p:cNvPr id="975" name="Google Shape;975;g16e49e0fe8d_4_21"/>
          <p:cNvPicPr preferRelativeResize="0"/>
          <p:nvPr/>
        </p:nvPicPr>
        <p:blipFill>
          <a:blip r:embed="rId4">
            <a:alphaModFix/>
          </a:blip>
          <a:stretch>
            <a:fillRect/>
          </a:stretch>
        </p:blipFill>
        <p:spPr>
          <a:xfrm>
            <a:off x="29571" y="4403097"/>
            <a:ext cx="2616816" cy="2196263"/>
          </a:xfrm>
          <a:prstGeom prst="rect">
            <a:avLst/>
          </a:prstGeom>
          <a:noFill/>
          <a:ln>
            <a:noFill/>
          </a:ln>
        </p:spPr>
      </p:pic>
      <p:pic>
        <p:nvPicPr>
          <p:cNvPr id="976" name="Google Shape;976;g16e49e0fe8d_4_21"/>
          <p:cNvPicPr preferRelativeResize="0"/>
          <p:nvPr/>
        </p:nvPicPr>
        <p:blipFill>
          <a:blip r:embed="rId5">
            <a:alphaModFix/>
          </a:blip>
          <a:stretch>
            <a:fillRect/>
          </a:stretch>
        </p:blipFill>
        <p:spPr>
          <a:xfrm>
            <a:off x="6094875" y="1600200"/>
            <a:ext cx="3485100" cy="1427925"/>
          </a:xfrm>
          <a:prstGeom prst="rect">
            <a:avLst/>
          </a:prstGeom>
          <a:noFill/>
          <a:ln>
            <a:noFill/>
          </a:ln>
        </p:spPr>
      </p:pic>
      <p:sp>
        <p:nvSpPr>
          <p:cNvPr id="977" name="Google Shape;977;g16e49e0fe8d_4_21"/>
          <p:cNvSpPr txBox="1"/>
          <p:nvPr/>
        </p:nvSpPr>
        <p:spPr>
          <a:xfrm>
            <a:off x="11584525" y="1073850"/>
            <a:ext cx="4374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value of residual oil saturation after oil displacement from the core with water</a:t>
            </a:r>
            <a:endParaRPr sz="2600"/>
          </a:p>
        </p:txBody>
      </p:sp>
      <p:cxnSp>
        <p:nvCxnSpPr>
          <p:cNvPr id="978" name="Google Shape;978;g16e49e0fe8d_4_21"/>
          <p:cNvCxnSpPr>
            <a:stCxn id="977" idx="1"/>
          </p:cNvCxnSpPr>
          <p:nvPr/>
        </p:nvCxnSpPr>
        <p:spPr>
          <a:xfrm rot="10800000">
            <a:off x="9618925" y="1951950"/>
            <a:ext cx="1965600" cy="14700"/>
          </a:xfrm>
          <a:prstGeom prst="straightConnector1">
            <a:avLst/>
          </a:prstGeom>
          <a:noFill/>
          <a:ln cap="flat" cmpd="sng" w="76200">
            <a:solidFill>
              <a:schemeClr val="dk2"/>
            </a:solidFill>
            <a:prstDash val="solid"/>
            <a:round/>
            <a:headEnd len="med" w="med" type="none"/>
            <a:tailEnd len="med" w="med" type="triangle"/>
          </a:ln>
        </p:spPr>
      </p:cxnSp>
      <p:sp>
        <p:nvSpPr>
          <p:cNvPr id="979" name="Google Shape;979;g16e49e0fe8d_4_21"/>
          <p:cNvSpPr txBox="1"/>
          <p:nvPr/>
        </p:nvSpPr>
        <p:spPr>
          <a:xfrm>
            <a:off x="11095875" y="2924100"/>
            <a:ext cx="3000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initial water saturation in the core</a:t>
            </a:r>
            <a:endParaRPr sz="2600"/>
          </a:p>
        </p:txBody>
      </p:sp>
      <p:cxnSp>
        <p:nvCxnSpPr>
          <p:cNvPr id="980" name="Google Shape;980;g16e49e0fe8d_4_21"/>
          <p:cNvCxnSpPr/>
          <p:nvPr/>
        </p:nvCxnSpPr>
        <p:spPr>
          <a:xfrm rot="10800000">
            <a:off x="9056175" y="2883900"/>
            <a:ext cx="2039700" cy="623700"/>
          </a:xfrm>
          <a:prstGeom prst="straightConnector1">
            <a:avLst/>
          </a:prstGeom>
          <a:noFill/>
          <a:ln cap="flat" cmpd="sng" w="76200">
            <a:solidFill>
              <a:schemeClr val="dk2"/>
            </a:solidFill>
            <a:prstDash val="solid"/>
            <a:round/>
            <a:headEnd len="med" w="med" type="none"/>
            <a:tailEnd len="med" w="med" type="triangle"/>
          </a:ln>
        </p:spPr>
      </p:cxnSp>
      <p:sp>
        <p:nvSpPr>
          <p:cNvPr id="981" name="Google Shape;981;g16e49e0fe8d_4_21"/>
          <p:cNvSpPr txBox="1"/>
          <p:nvPr/>
        </p:nvSpPr>
        <p:spPr>
          <a:xfrm>
            <a:off x="3358650" y="5812625"/>
            <a:ext cx="30000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t>the ratio of the displaced oil volume to the original oil volume in the reservoir covered by the displacement process</a:t>
            </a:r>
            <a:endParaRPr sz="2300"/>
          </a:p>
        </p:txBody>
      </p:sp>
      <p:cxnSp>
        <p:nvCxnSpPr>
          <p:cNvPr id="982" name="Google Shape;982;g16e49e0fe8d_4_21"/>
          <p:cNvCxnSpPr>
            <a:endCxn id="983" idx="3"/>
          </p:cNvCxnSpPr>
          <p:nvPr/>
        </p:nvCxnSpPr>
        <p:spPr>
          <a:xfrm rot="10800000">
            <a:off x="9126450" y="5694069"/>
            <a:ext cx="2361600" cy="721200"/>
          </a:xfrm>
          <a:prstGeom prst="straightConnector1">
            <a:avLst/>
          </a:prstGeom>
          <a:noFill/>
          <a:ln cap="flat" cmpd="sng" w="76200">
            <a:solidFill>
              <a:schemeClr val="dk2"/>
            </a:solidFill>
            <a:prstDash val="solid"/>
            <a:round/>
            <a:headEnd len="med" w="med" type="none"/>
            <a:tailEnd len="med" w="med" type="triangle"/>
          </a:ln>
        </p:spPr>
      </p:cxnSp>
      <p:sp>
        <p:nvSpPr>
          <p:cNvPr id="984" name="Google Shape;984;g16e49e0fe8d_4_21"/>
          <p:cNvSpPr txBox="1"/>
          <p:nvPr/>
        </p:nvSpPr>
        <p:spPr>
          <a:xfrm>
            <a:off x="10871200" y="4374150"/>
            <a:ext cx="54582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oi</a:t>
            </a:r>
            <a:r>
              <a:rPr lang="en-US" sz="2400">
                <a:solidFill>
                  <a:schemeClr val="dk1"/>
                </a:solidFill>
              </a:rPr>
              <a:t>l disp</a:t>
            </a:r>
            <a:r>
              <a:rPr lang="en-US" sz="2400"/>
              <a:t>lacement factor by water in different geological and physical conditions varies </a:t>
            </a:r>
            <a:r>
              <a:rPr b="1" lang="en-US" sz="2400"/>
              <a:t>from 0.4 to 0.75</a:t>
            </a:r>
            <a:endParaRPr b="1" sz="2400"/>
          </a:p>
        </p:txBody>
      </p:sp>
      <p:pic>
        <p:nvPicPr>
          <p:cNvPr id="983" name="Google Shape;983;g16e49e0fe8d_4_21"/>
          <p:cNvPicPr preferRelativeResize="0"/>
          <p:nvPr/>
        </p:nvPicPr>
        <p:blipFill>
          <a:blip r:embed="rId6">
            <a:alphaModFix/>
          </a:blip>
          <a:stretch>
            <a:fillRect/>
          </a:stretch>
        </p:blipFill>
        <p:spPr>
          <a:xfrm>
            <a:off x="6509625" y="4502475"/>
            <a:ext cx="2616825" cy="2383189"/>
          </a:xfrm>
          <a:prstGeom prst="rect">
            <a:avLst/>
          </a:prstGeom>
          <a:noFill/>
          <a:ln>
            <a:noFill/>
          </a:ln>
        </p:spPr>
      </p:pic>
      <p:sp>
        <p:nvSpPr>
          <p:cNvPr id="985" name="Google Shape;985;g16e49e0fe8d_4_21"/>
          <p:cNvSpPr txBox="1"/>
          <p:nvPr/>
        </p:nvSpPr>
        <p:spPr>
          <a:xfrm>
            <a:off x="9950950" y="6412050"/>
            <a:ext cx="46443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the coverage factor</a:t>
            </a:r>
            <a:r>
              <a:rPr lang="en-US" sz="2100"/>
              <a:t> characterizes the share of the reservoir covered by the displacement process and is defined as the ratio of the volume of the reservoir covered by the displacement process to the entire volume of the reservoir</a:t>
            </a:r>
            <a:endParaRPr sz="2100"/>
          </a:p>
        </p:txBody>
      </p:sp>
      <p:sp>
        <p:nvSpPr>
          <p:cNvPr id="986" name="Google Shape;986;g16e49e0fe8d_4_21"/>
          <p:cNvSpPr txBox="1"/>
          <p:nvPr/>
        </p:nvSpPr>
        <p:spPr>
          <a:xfrm>
            <a:off x="6192988" y="2810600"/>
            <a:ext cx="234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LAB METHOD</a:t>
            </a:r>
            <a:endParaRPr b="1"/>
          </a:p>
        </p:txBody>
      </p:sp>
      <p:cxnSp>
        <p:nvCxnSpPr>
          <p:cNvPr id="987" name="Google Shape;987;g16e49e0fe8d_4_21"/>
          <p:cNvCxnSpPr/>
          <p:nvPr/>
        </p:nvCxnSpPr>
        <p:spPr>
          <a:xfrm rot="10800000">
            <a:off x="2333075" y="5151375"/>
            <a:ext cx="2431800" cy="7482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1" name="Shape 991"/>
        <p:cNvGrpSpPr/>
        <p:nvPr/>
      </p:nvGrpSpPr>
      <p:grpSpPr>
        <a:xfrm>
          <a:off x="0" y="0"/>
          <a:ext cx="0" cy="0"/>
          <a:chOff x="0" y="0"/>
          <a:chExt cx="0" cy="0"/>
        </a:xfrm>
      </p:grpSpPr>
      <p:sp>
        <p:nvSpPr>
          <p:cNvPr id="992" name="Google Shape;992;g16e49e0fe8d_0_20"/>
          <p:cNvSpPr txBox="1"/>
          <p:nvPr>
            <p:ph type="title"/>
          </p:nvPr>
        </p:nvSpPr>
        <p:spPr>
          <a:xfrm>
            <a:off x="5537190" y="199026"/>
            <a:ext cx="15240000" cy="128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6000"/>
              <a:t>Edge flooding</a:t>
            </a:r>
            <a:endParaRPr sz="6000"/>
          </a:p>
        </p:txBody>
      </p:sp>
      <p:sp>
        <p:nvSpPr>
          <p:cNvPr id="993" name="Google Shape;993;g16e49e0fe8d_0_20"/>
          <p:cNvSpPr/>
          <p:nvPr/>
        </p:nvSpPr>
        <p:spPr>
          <a:xfrm>
            <a:off x="948725" y="3524975"/>
            <a:ext cx="626100" cy="27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6e49e0fe8d_0_20"/>
          <p:cNvSpPr txBox="1"/>
          <p:nvPr>
            <p:ph idx="12" type="sldNum"/>
          </p:nvPr>
        </p:nvSpPr>
        <p:spPr>
          <a:xfrm>
            <a:off x="508000" y="8475422"/>
            <a:ext cx="990600" cy="287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sz="2500"/>
              <a:t>‹#›</a:t>
            </a:fld>
            <a:endParaRPr sz="2500"/>
          </a:p>
        </p:txBody>
      </p:sp>
      <p:pic>
        <p:nvPicPr>
          <p:cNvPr id="995" name="Google Shape;995;g16e49e0fe8d_0_20"/>
          <p:cNvPicPr preferRelativeResize="0"/>
          <p:nvPr/>
        </p:nvPicPr>
        <p:blipFill>
          <a:blip r:embed="rId3">
            <a:alphaModFix/>
          </a:blip>
          <a:stretch>
            <a:fillRect/>
          </a:stretch>
        </p:blipFill>
        <p:spPr>
          <a:xfrm>
            <a:off x="5689600" y="1104725"/>
            <a:ext cx="6629399" cy="5332343"/>
          </a:xfrm>
          <a:prstGeom prst="rect">
            <a:avLst/>
          </a:prstGeom>
          <a:noFill/>
          <a:ln>
            <a:noFill/>
          </a:ln>
        </p:spPr>
      </p:pic>
      <p:sp>
        <p:nvSpPr>
          <p:cNvPr id="996" name="Google Shape;996;g16e49e0fe8d_0_20"/>
          <p:cNvSpPr txBox="1"/>
          <p:nvPr/>
        </p:nvSpPr>
        <p:spPr>
          <a:xfrm>
            <a:off x="12384400" y="1669850"/>
            <a:ext cx="41364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t>outer oil pool outline</a:t>
            </a:r>
            <a:endParaRPr sz="2900"/>
          </a:p>
          <a:p>
            <a:pPr indent="0" lvl="0" marL="0" rtl="0" algn="l">
              <a:spcBef>
                <a:spcPts val="0"/>
              </a:spcBef>
              <a:spcAft>
                <a:spcPts val="0"/>
              </a:spcAft>
              <a:buNone/>
            </a:pPr>
            <a:r>
              <a:rPr lang="en-US" sz="2900"/>
              <a:t> </a:t>
            </a:r>
            <a:endParaRPr sz="2900"/>
          </a:p>
          <a:p>
            <a:pPr indent="0" lvl="0" marL="0" rtl="0" algn="l">
              <a:spcBef>
                <a:spcPts val="0"/>
              </a:spcBef>
              <a:spcAft>
                <a:spcPts val="0"/>
              </a:spcAft>
              <a:buNone/>
            </a:pPr>
            <a:r>
              <a:rPr lang="en-US" sz="2900"/>
              <a:t>inner oil pool outline</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control wells</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production wells</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production well</a:t>
            </a:r>
            <a:endParaRPr sz="2900"/>
          </a:p>
        </p:txBody>
      </p:sp>
      <p:cxnSp>
        <p:nvCxnSpPr>
          <p:cNvPr id="997" name="Google Shape;997;g16e49e0fe8d_0_20"/>
          <p:cNvCxnSpPr/>
          <p:nvPr/>
        </p:nvCxnSpPr>
        <p:spPr>
          <a:xfrm flipH="1">
            <a:off x="10829725" y="2045950"/>
            <a:ext cx="1442400" cy="641100"/>
          </a:xfrm>
          <a:prstGeom prst="straightConnector1">
            <a:avLst/>
          </a:prstGeom>
          <a:noFill/>
          <a:ln cap="flat" cmpd="sng" w="28575">
            <a:solidFill>
              <a:srgbClr val="FF0000"/>
            </a:solidFill>
            <a:prstDash val="solid"/>
            <a:round/>
            <a:headEnd len="med" w="med" type="none"/>
            <a:tailEnd len="med" w="med" type="none"/>
          </a:ln>
        </p:spPr>
      </p:cxnSp>
      <p:cxnSp>
        <p:nvCxnSpPr>
          <p:cNvPr id="998" name="Google Shape;998;g16e49e0fe8d_0_20"/>
          <p:cNvCxnSpPr/>
          <p:nvPr/>
        </p:nvCxnSpPr>
        <p:spPr>
          <a:xfrm flipH="1">
            <a:off x="11173225" y="2962925"/>
            <a:ext cx="1098900" cy="456900"/>
          </a:xfrm>
          <a:prstGeom prst="straightConnector1">
            <a:avLst/>
          </a:prstGeom>
          <a:noFill/>
          <a:ln cap="flat" cmpd="sng" w="28575">
            <a:solidFill>
              <a:srgbClr val="FF0000"/>
            </a:solidFill>
            <a:prstDash val="solid"/>
            <a:round/>
            <a:headEnd len="med" w="med" type="none"/>
            <a:tailEnd len="med" w="med" type="none"/>
          </a:ln>
        </p:spPr>
      </p:cxnSp>
      <p:cxnSp>
        <p:nvCxnSpPr>
          <p:cNvPr id="999" name="Google Shape;999;g16e49e0fe8d_0_20"/>
          <p:cNvCxnSpPr/>
          <p:nvPr/>
        </p:nvCxnSpPr>
        <p:spPr>
          <a:xfrm flipH="1">
            <a:off x="11402050" y="3825100"/>
            <a:ext cx="1009200" cy="258600"/>
          </a:xfrm>
          <a:prstGeom prst="straightConnector1">
            <a:avLst/>
          </a:prstGeom>
          <a:noFill/>
          <a:ln cap="flat" cmpd="sng" w="28575">
            <a:solidFill>
              <a:srgbClr val="FF0000"/>
            </a:solidFill>
            <a:prstDash val="solid"/>
            <a:round/>
            <a:headEnd len="med" w="med" type="none"/>
            <a:tailEnd len="med" w="med" type="none"/>
          </a:ln>
        </p:spPr>
      </p:cxnSp>
      <p:cxnSp>
        <p:nvCxnSpPr>
          <p:cNvPr id="1000" name="Google Shape;1000;g16e49e0fe8d_0_20"/>
          <p:cNvCxnSpPr/>
          <p:nvPr/>
        </p:nvCxnSpPr>
        <p:spPr>
          <a:xfrm flipH="1">
            <a:off x="10257250" y="4641475"/>
            <a:ext cx="2051400" cy="106200"/>
          </a:xfrm>
          <a:prstGeom prst="straightConnector1">
            <a:avLst/>
          </a:prstGeom>
          <a:noFill/>
          <a:ln cap="flat" cmpd="sng" w="28575">
            <a:solidFill>
              <a:srgbClr val="FF0000"/>
            </a:solidFill>
            <a:prstDash val="solid"/>
            <a:round/>
            <a:headEnd len="med" w="med" type="none"/>
            <a:tailEnd len="med" w="med" type="none"/>
          </a:ln>
        </p:spPr>
      </p:cxnSp>
      <p:cxnSp>
        <p:nvCxnSpPr>
          <p:cNvPr id="1001" name="Google Shape;1001;g16e49e0fe8d_0_20"/>
          <p:cNvCxnSpPr/>
          <p:nvPr/>
        </p:nvCxnSpPr>
        <p:spPr>
          <a:xfrm flipH="1">
            <a:off x="11654050" y="5572325"/>
            <a:ext cx="654600" cy="114000"/>
          </a:xfrm>
          <a:prstGeom prst="straightConnector1">
            <a:avLst/>
          </a:prstGeom>
          <a:noFill/>
          <a:ln cap="flat" cmpd="sng" w="28575">
            <a:solidFill>
              <a:srgbClr val="FF0000"/>
            </a:solidFill>
            <a:prstDash val="solid"/>
            <a:round/>
            <a:headEnd len="med" w="med" type="none"/>
            <a:tailEnd len="med" w="med" type="none"/>
          </a:ln>
        </p:spPr>
      </p:cxnSp>
      <p:sp>
        <p:nvSpPr>
          <p:cNvPr id="1002" name="Google Shape;1002;g16e49e0fe8d_0_20"/>
          <p:cNvSpPr txBox="1"/>
          <p:nvPr/>
        </p:nvSpPr>
        <p:spPr>
          <a:xfrm>
            <a:off x="508000" y="1142350"/>
            <a:ext cx="5482800" cy="73113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Char char="●"/>
            </a:pPr>
            <a:r>
              <a:rPr lang="en-US" sz="2900"/>
              <a:t>injection wells are located 300 - 800 m from the outer oil pool outline</a:t>
            </a:r>
            <a:endParaRPr sz="2900"/>
          </a:p>
          <a:p>
            <a:pPr indent="0" lvl="0" marL="0" rtl="0" algn="l">
              <a:spcBef>
                <a:spcPts val="0"/>
              </a:spcBef>
              <a:spcAft>
                <a:spcPts val="0"/>
              </a:spcAft>
              <a:buNone/>
            </a:pPr>
            <a:r>
              <a:t/>
            </a:r>
            <a:endParaRPr sz="2900"/>
          </a:p>
          <a:p>
            <a:pPr indent="-412750" lvl="0" marL="457200" rtl="0" algn="l">
              <a:spcBef>
                <a:spcPts val="0"/>
              </a:spcBef>
              <a:spcAft>
                <a:spcPts val="0"/>
              </a:spcAft>
              <a:buSzPts val="2900"/>
              <a:buChar char="●"/>
            </a:pPr>
            <a:r>
              <a:rPr lang="en-US" sz="2900"/>
              <a:t>with good hydrodynamic connection of the reservoir and injection wells</a:t>
            </a:r>
            <a:endParaRPr sz="2900"/>
          </a:p>
          <a:p>
            <a:pPr indent="0" lvl="0" marL="457200" rtl="0" algn="l">
              <a:spcBef>
                <a:spcPts val="0"/>
              </a:spcBef>
              <a:spcAft>
                <a:spcPts val="0"/>
              </a:spcAft>
              <a:buNone/>
            </a:pPr>
            <a:r>
              <a:t/>
            </a:r>
            <a:endParaRPr sz="2900"/>
          </a:p>
          <a:p>
            <a:pPr indent="-412750" lvl="0" marL="457200" rtl="0" algn="l">
              <a:spcBef>
                <a:spcPts val="0"/>
              </a:spcBef>
              <a:spcAft>
                <a:spcPts val="0"/>
              </a:spcAft>
              <a:buSzPts val="2900"/>
              <a:buChar char="●"/>
            </a:pPr>
            <a:r>
              <a:rPr lang="en-US" sz="2900"/>
              <a:t>with the relatively small size of the oil deposit</a:t>
            </a:r>
            <a:endParaRPr sz="2900"/>
          </a:p>
          <a:p>
            <a:pPr indent="0" lvl="0" marL="457200" rtl="0" algn="l">
              <a:spcBef>
                <a:spcPts val="0"/>
              </a:spcBef>
              <a:spcAft>
                <a:spcPts val="0"/>
              </a:spcAft>
              <a:buNone/>
            </a:pPr>
            <a:r>
              <a:t/>
            </a:r>
            <a:endParaRPr sz="2900"/>
          </a:p>
          <a:p>
            <a:pPr indent="-412750" lvl="0" marL="457200" rtl="0" algn="l">
              <a:spcBef>
                <a:spcPts val="0"/>
              </a:spcBef>
              <a:spcAft>
                <a:spcPts val="0"/>
              </a:spcAft>
              <a:buSzPts val="2900"/>
              <a:buChar char="●"/>
            </a:pPr>
            <a:r>
              <a:rPr lang="en-US" sz="2900"/>
              <a:t>in a homogeneous reservoir with sandstone or siltstone</a:t>
            </a:r>
            <a:endParaRPr sz="2900"/>
          </a:p>
          <a:p>
            <a:pPr indent="-412750" lvl="0" marL="457200" rtl="0" algn="l">
              <a:spcBef>
                <a:spcPts val="0"/>
              </a:spcBef>
              <a:spcAft>
                <a:spcPts val="0"/>
              </a:spcAft>
              <a:buSzPts val="2900"/>
              <a:buChar char="●"/>
            </a:pPr>
            <a:r>
              <a:rPr lang="en-US" sz="2900"/>
              <a:t>permeability 0,3-1 Darcy</a:t>
            </a:r>
            <a:endParaRPr sz="2900"/>
          </a:p>
          <a:p>
            <a:pPr indent="-412750" lvl="0" marL="457200" rtl="0" algn="l">
              <a:spcBef>
                <a:spcPts val="0"/>
              </a:spcBef>
              <a:spcAft>
                <a:spcPts val="0"/>
              </a:spcAft>
              <a:buSzPts val="2900"/>
              <a:buChar char="●"/>
            </a:pPr>
            <a:r>
              <a:rPr lang="en-US" sz="2900"/>
              <a:t>fluid </a:t>
            </a:r>
            <a:r>
              <a:rPr lang="en-US" sz="2900"/>
              <a:t>viscosity</a:t>
            </a:r>
            <a:r>
              <a:rPr lang="en-US" sz="2900"/>
              <a:t> &lt;5 mPa*sec</a:t>
            </a:r>
            <a:endParaRPr sz="29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03" name="Google Shape;1003;g16e49e0fe8d_0_20"/>
          <p:cNvSpPr txBox="1"/>
          <p:nvPr/>
        </p:nvSpPr>
        <p:spPr>
          <a:xfrm>
            <a:off x="7060300" y="7026600"/>
            <a:ext cx="7621800" cy="24012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Char char="●"/>
            </a:pPr>
            <a:r>
              <a:rPr lang="en-US" sz="2900"/>
              <a:t>water losses</a:t>
            </a:r>
            <a:endParaRPr sz="2900"/>
          </a:p>
          <a:p>
            <a:pPr indent="-412750" lvl="0" marL="457200" rtl="0" algn="l">
              <a:spcBef>
                <a:spcPts val="0"/>
              </a:spcBef>
              <a:spcAft>
                <a:spcPts val="0"/>
              </a:spcAft>
              <a:buSzPts val="2900"/>
              <a:buChar char="●"/>
            </a:pPr>
            <a:r>
              <a:rPr lang="en-US" sz="2900"/>
              <a:t>accelerated lifting of Oil-Water contact</a:t>
            </a:r>
            <a:endParaRPr sz="2900"/>
          </a:p>
          <a:p>
            <a:pPr indent="-412750" lvl="0" marL="457200" rtl="0" algn="l">
              <a:spcBef>
                <a:spcPts val="0"/>
              </a:spcBef>
              <a:spcAft>
                <a:spcPts val="0"/>
              </a:spcAft>
              <a:buSzPts val="2900"/>
              <a:buChar char="●"/>
            </a:pPr>
            <a:r>
              <a:rPr lang="en-US" sz="2900"/>
              <a:t>low oil displacement factor in center</a:t>
            </a:r>
            <a:endParaRPr sz="2900"/>
          </a:p>
          <a:p>
            <a:pPr indent="-412750" lvl="0" marL="457200" rtl="0" algn="l">
              <a:spcBef>
                <a:spcPts val="0"/>
              </a:spcBef>
              <a:spcAft>
                <a:spcPts val="0"/>
              </a:spcAft>
              <a:buSzPts val="2900"/>
              <a:buChar char="●"/>
            </a:pPr>
            <a:r>
              <a:rPr lang="en-US" sz="2900"/>
              <a:t>low pace of development (3%)</a:t>
            </a:r>
            <a:endParaRPr sz="2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4" name="Google Shape;1004;g16e49e0fe8d_0_20"/>
          <p:cNvSpPr txBox="1"/>
          <p:nvPr/>
        </p:nvSpPr>
        <p:spPr>
          <a:xfrm>
            <a:off x="8170450" y="6510975"/>
            <a:ext cx="7621800" cy="1062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900"/>
              <a:t>Disadvantages</a:t>
            </a:r>
            <a:endParaRPr b="1" sz="2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8" name="Shape 1008"/>
        <p:cNvGrpSpPr/>
        <p:nvPr/>
      </p:nvGrpSpPr>
      <p:grpSpPr>
        <a:xfrm>
          <a:off x="0" y="0"/>
          <a:ext cx="0" cy="0"/>
          <a:chOff x="0" y="0"/>
          <a:chExt cx="0" cy="0"/>
        </a:xfrm>
      </p:grpSpPr>
      <p:sp>
        <p:nvSpPr>
          <p:cNvPr id="1009" name="Google Shape;1009;g16e49e0fe8d_4_0"/>
          <p:cNvSpPr txBox="1"/>
          <p:nvPr>
            <p:ph type="title"/>
          </p:nvPr>
        </p:nvSpPr>
        <p:spPr>
          <a:xfrm>
            <a:off x="5108315" y="386126"/>
            <a:ext cx="15240000" cy="128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6000"/>
              <a:t>Marginal flooding</a:t>
            </a:r>
            <a:endParaRPr sz="6000"/>
          </a:p>
        </p:txBody>
      </p:sp>
      <p:sp>
        <p:nvSpPr>
          <p:cNvPr id="1010" name="Google Shape;1010;g16e49e0fe8d_4_0"/>
          <p:cNvSpPr/>
          <p:nvPr/>
        </p:nvSpPr>
        <p:spPr>
          <a:xfrm>
            <a:off x="948725" y="3524975"/>
            <a:ext cx="626100" cy="27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6e49e0fe8d_4_0"/>
          <p:cNvSpPr txBox="1"/>
          <p:nvPr>
            <p:ph idx="12" type="sldNum"/>
          </p:nvPr>
        </p:nvSpPr>
        <p:spPr>
          <a:xfrm>
            <a:off x="508000" y="8475422"/>
            <a:ext cx="990600" cy="287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sz="2500"/>
              <a:t>‹#›</a:t>
            </a:fld>
            <a:endParaRPr sz="2500"/>
          </a:p>
        </p:txBody>
      </p:sp>
      <p:sp>
        <p:nvSpPr>
          <p:cNvPr id="1012" name="Google Shape;1012;g16e49e0fe8d_4_0"/>
          <p:cNvSpPr txBox="1"/>
          <p:nvPr/>
        </p:nvSpPr>
        <p:spPr>
          <a:xfrm>
            <a:off x="351850" y="3629200"/>
            <a:ext cx="229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Edge flooding</a:t>
            </a:r>
            <a:endParaRPr b="1" sz="2000"/>
          </a:p>
        </p:txBody>
      </p:sp>
      <p:pic>
        <p:nvPicPr>
          <p:cNvPr id="1013" name="Google Shape;1013;g16e49e0fe8d_4_0"/>
          <p:cNvPicPr preferRelativeResize="0"/>
          <p:nvPr/>
        </p:nvPicPr>
        <p:blipFill>
          <a:blip r:embed="rId3">
            <a:alphaModFix/>
          </a:blip>
          <a:stretch>
            <a:fillRect/>
          </a:stretch>
        </p:blipFill>
        <p:spPr>
          <a:xfrm>
            <a:off x="76200" y="1448250"/>
            <a:ext cx="6131174" cy="1961975"/>
          </a:xfrm>
          <a:prstGeom prst="rect">
            <a:avLst/>
          </a:prstGeom>
          <a:noFill/>
          <a:ln>
            <a:noFill/>
          </a:ln>
        </p:spPr>
      </p:pic>
      <p:sp>
        <p:nvSpPr>
          <p:cNvPr id="1014" name="Google Shape;1014;g16e49e0fe8d_4_0"/>
          <p:cNvSpPr txBox="1"/>
          <p:nvPr/>
        </p:nvSpPr>
        <p:spPr>
          <a:xfrm>
            <a:off x="3691275" y="3524975"/>
            <a:ext cx="251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Marginal </a:t>
            </a:r>
            <a:r>
              <a:rPr b="1" lang="en-US" sz="2000"/>
              <a:t>flooding</a:t>
            </a:r>
            <a:endParaRPr b="1" sz="2000"/>
          </a:p>
        </p:txBody>
      </p:sp>
      <p:sp>
        <p:nvSpPr>
          <p:cNvPr id="1015" name="Google Shape;1015;g16e49e0fe8d_4_0"/>
          <p:cNvSpPr txBox="1"/>
          <p:nvPr/>
        </p:nvSpPr>
        <p:spPr>
          <a:xfrm>
            <a:off x="8639175" y="1672825"/>
            <a:ext cx="7616700" cy="64341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Char char="●"/>
            </a:pPr>
            <a:r>
              <a:rPr lang="en-US" sz="2900"/>
              <a:t>the same restrictions as for the edge flooding, but with </a:t>
            </a:r>
            <a:r>
              <a:rPr b="1" lang="en-US" sz="2900"/>
              <a:t>worse hydrodynamic connections</a:t>
            </a:r>
            <a:r>
              <a:rPr lang="en-US" sz="2900"/>
              <a:t> between the oil-saturated part and the water-bearing area</a:t>
            </a:r>
            <a:endParaRPr sz="2900"/>
          </a:p>
          <a:p>
            <a:pPr indent="-412750" lvl="0" marL="457200" rtl="0" algn="l">
              <a:spcBef>
                <a:spcPts val="0"/>
              </a:spcBef>
              <a:spcAft>
                <a:spcPts val="0"/>
              </a:spcAft>
              <a:buSzPts val="2900"/>
              <a:buChar char="●"/>
            </a:pPr>
            <a:r>
              <a:rPr lang="en-US" sz="2900"/>
              <a:t>Injection wells are drilled in the water-oil zone of the reservoir between inner and outer contours oil-bearing area;</a:t>
            </a:r>
            <a:endParaRPr sz="2900"/>
          </a:p>
          <a:p>
            <a:pPr indent="-412750" lvl="0" marL="457200" rtl="0" algn="l">
              <a:spcBef>
                <a:spcPts val="0"/>
              </a:spcBef>
              <a:spcAft>
                <a:spcPts val="0"/>
              </a:spcAft>
              <a:buSzPts val="2900"/>
              <a:buChar char="●"/>
            </a:pPr>
            <a:r>
              <a:rPr lang="en-US" sz="2900"/>
              <a:t>for formations with greatly reduced permeability permeability in the outermost part;</a:t>
            </a:r>
            <a:endParaRPr sz="2900"/>
          </a:p>
          <a:p>
            <a:pPr indent="-412750" lvl="0" marL="457200" rtl="0" algn="l">
              <a:spcBef>
                <a:spcPts val="0"/>
              </a:spcBef>
              <a:spcAft>
                <a:spcPts val="0"/>
              </a:spcAft>
              <a:buSzPts val="2900"/>
              <a:buChar char="●"/>
            </a:pPr>
            <a:r>
              <a:rPr lang="en-US" sz="2900"/>
              <a:t>in case of deteriorated hydrodynamic of the reservoir to the outer area;</a:t>
            </a:r>
            <a:endParaRPr sz="2900"/>
          </a:p>
          <a:p>
            <a:pPr indent="-412750" lvl="0" marL="457200" rtl="0" algn="l">
              <a:spcBef>
                <a:spcPts val="0"/>
              </a:spcBef>
              <a:spcAft>
                <a:spcPts val="0"/>
              </a:spcAft>
              <a:buSzPts val="2900"/>
              <a:buChar char="●"/>
            </a:pPr>
            <a:r>
              <a:rPr lang="en-US" sz="2900"/>
              <a:t>at relatively small dimensions of the reservoir</a:t>
            </a:r>
            <a:endParaRPr sz="2900"/>
          </a:p>
        </p:txBody>
      </p:sp>
      <p:pic>
        <p:nvPicPr>
          <p:cNvPr id="1016" name="Google Shape;1016;g16e49e0fe8d_4_0"/>
          <p:cNvPicPr preferRelativeResize="0"/>
          <p:nvPr/>
        </p:nvPicPr>
        <p:blipFill>
          <a:blip r:embed="rId4">
            <a:alphaModFix/>
          </a:blip>
          <a:stretch>
            <a:fillRect/>
          </a:stretch>
        </p:blipFill>
        <p:spPr>
          <a:xfrm>
            <a:off x="948725" y="4233025"/>
            <a:ext cx="7256600" cy="4755524"/>
          </a:xfrm>
          <a:prstGeom prst="rect">
            <a:avLst/>
          </a:prstGeom>
          <a:noFill/>
          <a:ln>
            <a:noFill/>
          </a:ln>
        </p:spPr>
      </p:pic>
      <p:sp>
        <p:nvSpPr>
          <p:cNvPr id="1017" name="Google Shape;1017;g16e49e0fe8d_4_0"/>
          <p:cNvSpPr/>
          <p:nvPr/>
        </p:nvSpPr>
        <p:spPr>
          <a:xfrm>
            <a:off x="6225550" y="6576650"/>
            <a:ext cx="1518900" cy="791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g16e49e0fe8d_4_0"/>
          <p:cNvSpPr txBox="1"/>
          <p:nvPr/>
        </p:nvSpPr>
        <p:spPr>
          <a:xfrm>
            <a:off x="5689600" y="6718400"/>
            <a:ext cx="2516100" cy="50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100">
                <a:solidFill>
                  <a:schemeClr val="dk1"/>
                </a:solidFill>
              </a:rPr>
              <a:t>Injection wells</a:t>
            </a:r>
            <a:endParaRPr sz="600"/>
          </a:p>
        </p:txBody>
      </p:sp>
      <p:sp>
        <p:nvSpPr>
          <p:cNvPr id="1019" name="Google Shape;1019;g16e49e0fe8d_4_0"/>
          <p:cNvSpPr/>
          <p:nvPr/>
        </p:nvSpPr>
        <p:spPr>
          <a:xfrm>
            <a:off x="6225550" y="7666800"/>
            <a:ext cx="1518900" cy="791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g16e49e0fe8d_4_0"/>
          <p:cNvSpPr/>
          <p:nvPr/>
        </p:nvSpPr>
        <p:spPr>
          <a:xfrm>
            <a:off x="6188200" y="5486500"/>
            <a:ext cx="1518900" cy="791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g16e49e0fe8d_4_0"/>
          <p:cNvSpPr/>
          <p:nvPr/>
        </p:nvSpPr>
        <p:spPr>
          <a:xfrm>
            <a:off x="6188200" y="4356338"/>
            <a:ext cx="1518900" cy="791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g16e49e0fe8d_4_0"/>
          <p:cNvSpPr txBox="1"/>
          <p:nvPr/>
        </p:nvSpPr>
        <p:spPr>
          <a:xfrm>
            <a:off x="5611900" y="7746825"/>
            <a:ext cx="2516100" cy="50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100">
                <a:solidFill>
                  <a:schemeClr val="dk1"/>
                </a:solidFill>
              </a:rPr>
              <a:t>Producing </a:t>
            </a:r>
            <a:r>
              <a:rPr lang="en-US" sz="2100">
                <a:solidFill>
                  <a:schemeClr val="dk1"/>
                </a:solidFill>
              </a:rPr>
              <a:t>wells</a:t>
            </a:r>
            <a:endParaRPr sz="600"/>
          </a:p>
        </p:txBody>
      </p:sp>
      <p:sp>
        <p:nvSpPr>
          <p:cNvPr id="1023" name="Google Shape;1023;g16e49e0fe8d_4_0"/>
          <p:cNvSpPr txBox="1"/>
          <p:nvPr/>
        </p:nvSpPr>
        <p:spPr>
          <a:xfrm>
            <a:off x="6207375" y="4551950"/>
            <a:ext cx="1920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outer contour of oil bearing capacity</a:t>
            </a:r>
            <a:endParaRPr sz="1600"/>
          </a:p>
        </p:txBody>
      </p:sp>
      <p:sp>
        <p:nvSpPr>
          <p:cNvPr id="1024" name="Google Shape;1024;g16e49e0fe8d_4_0"/>
          <p:cNvSpPr txBox="1"/>
          <p:nvPr/>
        </p:nvSpPr>
        <p:spPr>
          <a:xfrm>
            <a:off x="6188200" y="5554400"/>
            <a:ext cx="218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inner contour of oil bearing capacity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g16e49e0fe8d_2_0"/>
          <p:cNvSpPr txBox="1"/>
          <p:nvPr>
            <p:ph idx="12" type="sldNum"/>
          </p:nvPr>
        </p:nvSpPr>
        <p:spPr>
          <a:xfrm>
            <a:off x="508000" y="8475422"/>
            <a:ext cx="990600" cy="28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sz="3000"/>
              <a:t>‹#›</a:t>
            </a:fld>
            <a:endParaRPr sz="3000"/>
          </a:p>
        </p:txBody>
      </p:sp>
      <p:sp>
        <p:nvSpPr>
          <p:cNvPr id="1031" name="Google Shape;1031;g16e49e0fe8d_2_0"/>
          <p:cNvSpPr txBox="1"/>
          <p:nvPr>
            <p:ph type="title"/>
          </p:nvPr>
        </p:nvSpPr>
        <p:spPr>
          <a:xfrm>
            <a:off x="3697446" y="304800"/>
            <a:ext cx="8861100" cy="1286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sz="6000"/>
              <a:t>Boundary flooding</a:t>
            </a:r>
            <a:endParaRPr sz="6000"/>
          </a:p>
        </p:txBody>
      </p:sp>
      <p:sp>
        <p:nvSpPr>
          <p:cNvPr id="1032" name="Google Shape;1032;g16e49e0fe8d_2_0"/>
          <p:cNvSpPr txBox="1"/>
          <p:nvPr>
            <p:ph type="title"/>
          </p:nvPr>
        </p:nvSpPr>
        <p:spPr>
          <a:xfrm>
            <a:off x="1498599" y="1566450"/>
            <a:ext cx="13832400" cy="12867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20547"/>
              <a:buFont typeface="Arial"/>
              <a:buNone/>
            </a:pPr>
            <a:r>
              <a:rPr i="1" lang="en-US" sz="3650" u="sng"/>
              <a:t>Boundary flooding is the most common type and can be used in oil fields that meet the following conditions:</a:t>
            </a:r>
            <a:endParaRPr i="1" sz="3650" u="sng"/>
          </a:p>
          <a:p>
            <a:pPr indent="0" lvl="0" marL="0" rtl="0" algn="ctr">
              <a:lnSpc>
                <a:spcPct val="90000"/>
              </a:lnSpc>
              <a:spcBef>
                <a:spcPts val="0"/>
              </a:spcBef>
              <a:spcAft>
                <a:spcPts val="0"/>
              </a:spcAft>
              <a:buClr>
                <a:schemeClr val="dk1"/>
              </a:buClr>
              <a:buSzPct val="133333"/>
              <a:buFont typeface="Arial"/>
              <a:buNone/>
            </a:pPr>
            <a:r>
              <a:t/>
            </a:r>
            <a:endParaRPr sz="3300"/>
          </a:p>
          <a:p>
            <a:pPr indent="-417194" lvl="0" marL="457200" rtl="0" algn="l">
              <a:lnSpc>
                <a:spcPct val="90000"/>
              </a:lnSpc>
              <a:spcBef>
                <a:spcPts val="0"/>
              </a:spcBef>
              <a:spcAft>
                <a:spcPts val="0"/>
              </a:spcAft>
              <a:buSzPct val="100000"/>
              <a:buChar char="●"/>
            </a:pPr>
            <a:r>
              <a:rPr lang="en-US" sz="3300"/>
              <a:t>On large deposits (both in terms of area and reserves)</a:t>
            </a:r>
            <a:endParaRPr sz="3300"/>
          </a:p>
          <a:p>
            <a:pPr indent="-417194" lvl="0" marL="457200" rtl="0" algn="l">
              <a:lnSpc>
                <a:spcPct val="90000"/>
              </a:lnSpc>
              <a:spcBef>
                <a:spcPts val="0"/>
              </a:spcBef>
              <a:spcAft>
                <a:spcPts val="0"/>
              </a:spcAft>
              <a:buSzPct val="100000"/>
              <a:buChar char="●"/>
            </a:pPr>
            <a:r>
              <a:rPr lang="en-US" sz="3300"/>
              <a:t>In deposits that are </a:t>
            </a:r>
            <a:r>
              <a:rPr lang="en-US" sz="3300"/>
              <a:t>heterogeneous</a:t>
            </a:r>
            <a:r>
              <a:rPr lang="en-US" sz="3300"/>
              <a:t> in structure and reservoir properties</a:t>
            </a:r>
            <a:endParaRPr sz="3300"/>
          </a:p>
          <a:p>
            <a:pPr indent="-417194" lvl="0" marL="457200" rtl="0" algn="l">
              <a:lnSpc>
                <a:spcPct val="90000"/>
              </a:lnSpc>
              <a:spcBef>
                <a:spcPts val="0"/>
              </a:spcBef>
              <a:spcAft>
                <a:spcPts val="0"/>
              </a:spcAft>
              <a:buSzPct val="100000"/>
              <a:buChar char="●"/>
            </a:pPr>
            <a:r>
              <a:rPr lang="en-US" sz="3300"/>
              <a:t>In reservoirs with reduced filtration characteristics</a:t>
            </a:r>
            <a:endParaRPr sz="3300"/>
          </a:p>
          <a:p>
            <a:pPr indent="-417194" lvl="0" marL="457200" rtl="0" algn="l">
              <a:lnSpc>
                <a:spcPct val="90000"/>
              </a:lnSpc>
              <a:spcBef>
                <a:spcPts val="0"/>
              </a:spcBef>
              <a:spcAft>
                <a:spcPts val="0"/>
              </a:spcAft>
              <a:buSzPct val="100000"/>
              <a:buChar char="●"/>
            </a:pPr>
            <a:r>
              <a:rPr lang="en-US" sz="3300"/>
              <a:t>When oil viscosity increased</a:t>
            </a:r>
            <a:endParaRPr sz="3300"/>
          </a:p>
          <a:p>
            <a:pPr indent="-417194" lvl="0" marL="457200" rtl="0" algn="l">
              <a:lnSpc>
                <a:spcPct val="90000"/>
              </a:lnSpc>
              <a:spcBef>
                <a:spcPts val="0"/>
              </a:spcBef>
              <a:spcAft>
                <a:spcPts val="0"/>
              </a:spcAft>
              <a:buSzPct val="100000"/>
              <a:buChar char="●"/>
            </a:pPr>
            <a:r>
              <a:rPr lang="en-US" sz="3300"/>
              <a:t>In carbonate reservoir</a:t>
            </a:r>
            <a:endParaRPr sz="3300"/>
          </a:p>
          <a:p>
            <a:pPr indent="0" lvl="0" marL="0" rtl="0" algn="l">
              <a:lnSpc>
                <a:spcPct val="90000"/>
              </a:lnSpc>
              <a:spcBef>
                <a:spcPts val="0"/>
              </a:spcBef>
              <a:spcAft>
                <a:spcPts val="0"/>
              </a:spcAft>
              <a:buNone/>
            </a:pPr>
            <a:r>
              <a:t/>
            </a:r>
            <a:endParaRPr sz="3400"/>
          </a:p>
        </p:txBody>
      </p:sp>
      <p:sp>
        <p:nvSpPr>
          <p:cNvPr id="1033" name="Google Shape;1033;g16e49e0fe8d_2_0"/>
          <p:cNvSpPr txBox="1"/>
          <p:nvPr>
            <p:ph type="title"/>
          </p:nvPr>
        </p:nvSpPr>
        <p:spPr>
          <a:xfrm>
            <a:off x="1498599" y="5580000"/>
            <a:ext cx="7145100" cy="1286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i="1" lang="en-US" sz="3333" u="sng"/>
              <a:t>The main types of boundary flooding:</a:t>
            </a:r>
            <a:endParaRPr sz="2600"/>
          </a:p>
        </p:txBody>
      </p:sp>
      <p:sp>
        <p:nvSpPr>
          <p:cNvPr id="1034" name="Google Shape;1034;g16e49e0fe8d_2_0"/>
          <p:cNvSpPr txBox="1"/>
          <p:nvPr>
            <p:ph type="title"/>
          </p:nvPr>
        </p:nvSpPr>
        <p:spPr>
          <a:xfrm>
            <a:off x="1803401" y="6866700"/>
            <a:ext cx="11001000" cy="1286700"/>
          </a:xfrm>
          <a:prstGeom prst="rect">
            <a:avLst/>
          </a:prstGeom>
          <a:noFill/>
          <a:ln>
            <a:noFill/>
          </a:ln>
        </p:spPr>
        <p:txBody>
          <a:bodyPr anchorCtr="0" anchor="t" bIns="45700" lIns="91425" spcFirstLastPara="1" rIns="91425" wrap="square" tIns="45700">
            <a:normAutofit fontScale="90000"/>
          </a:bodyPr>
          <a:lstStyle/>
          <a:p>
            <a:pPr indent="-400050" lvl="0" marL="457200" rtl="0" algn="l">
              <a:lnSpc>
                <a:spcPct val="90000"/>
              </a:lnSpc>
              <a:spcBef>
                <a:spcPts val="0"/>
              </a:spcBef>
              <a:spcAft>
                <a:spcPts val="0"/>
              </a:spcAft>
              <a:buSzPct val="100000"/>
              <a:buChar char="●"/>
            </a:pPr>
            <a:r>
              <a:rPr lang="en-US" sz="3000"/>
              <a:t>line flooding</a:t>
            </a:r>
            <a:endParaRPr sz="3000"/>
          </a:p>
          <a:p>
            <a:pPr indent="-400050" lvl="0" marL="457200" rtl="0" algn="l">
              <a:lnSpc>
                <a:spcPct val="90000"/>
              </a:lnSpc>
              <a:spcBef>
                <a:spcPts val="0"/>
              </a:spcBef>
              <a:spcAft>
                <a:spcPts val="0"/>
              </a:spcAft>
              <a:buSzPct val="100000"/>
              <a:buChar char="●"/>
            </a:pPr>
            <a:r>
              <a:rPr lang="en-US" sz="3000"/>
              <a:t>pattern flooding</a:t>
            </a:r>
            <a:endParaRPr sz="3000"/>
          </a:p>
          <a:p>
            <a:pPr indent="-400050" lvl="0" marL="457200" rtl="0" algn="l">
              <a:lnSpc>
                <a:spcPct val="90000"/>
              </a:lnSpc>
              <a:spcBef>
                <a:spcPts val="0"/>
              </a:spcBef>
              <a:spcAft>
                <a:spcPts val="0"/>
              </a:spcAft>
              <a:buSzPct val="100000"/>
              <a:buChar char="●"/>
            </a:pPr>
            <a:r>
              <a:rPr lang="en-US" sz="3000"/>
              <a:t>block flooding</a:t>
            </a:r>
            <a:endParaRPr sz="3000"/>
          </a:p>
          <a:p>
            <a:pPr indent="-400050" lvl="0" marL="457200" rtl="0" algn="l">
              <a:lnSpc>
                <a:spcPct val="90000"/>
              </a:lnSpc>
              <a:spcBef>
                <a:spcPts val="0"/>
              </a:spcBef>
              <a:spcAft>
                <a:spcPts val="0"/>
              </a:spcAft>
              <a:buSzPct val="100000"/>
              <a:buChar char="●"/>
            </a:pPr>
            <a:r>
              <a:rPr lang="en-US" sz="3000"/>
              <a:t>axial flooding</a:t>
            </a:r>
            <a:endParaRPr sz="3000"/>
          </a:p>
          <a:p>
            <a:pPr indent="-400050" lvl="0" marL="457200" rtl="0" algn="l">
              <a:lnSpc>
                <a:spcPct val="90000"/>
              </a:lnSpc>
              <a:spcBef>
                <a:spcPts val="0"/>
              </a:spcBef>
              <a:spcAft>
                <a:spcPts val="0"/>
              </a:spcAft>
              <a:buSzPct val="100000"/>
              <a:buChar char="●"/>
            </a:pPr>
            <a:r>
              <a:rPr lang="en-US" sz="3000"/>
              <a:t>spot selective flooding</a:t>
            </a:r>
            <a:endParaRPr sz="3000"/>
          </a:p>
        </p:txBody>
      </p:sp>
      <p:pic>
        <p:nvPicPr>
          <p:cNvPr id="1035" name="Google Shape;1035;g16e49e0fe8d_2_0"/>
          <p:cNvPicPr preferRelativeResize="0"/>
          <p:nvPr/>
        </p:nvPicPr>
        <p:blipFill rotWithShape="1">
          <a:blip r:embed="rId3">
            <a:alphaModFix/>
          </a:blip>
          <a:srcRect b="11426" l="0" r="0" t="0"/>
          <a:stretch/>
        </p:blipFill>
        <p:spPr>
          <a:xfrm>
            <a:off x="8933525" y="4597775"/>
            <a:ext cx="5519075" cy="387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g16e49e0fe8d_5_0"/>
          <p:cNvSpPr txBox="1"/>
          <p:nvPr>
            <p:ph type="title"/>
          </p:nvPr>
        </p:nvSpPr>
        <p:spPr>
          <a:xfrm>
            <a:off x="508000" y="313466"/>
            <a:ext cx="15240000" cy="12867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US" sz="5600"/>
              <a:t>Line-drive flooding</a:t>
            </a:r>
            <a:endParaRPr sz="5600"/>
          </a:p>
        </p:txBody>
      </p:sp>
      <p:sp>
        <p:nvSpPr>
          <p:cNvPr id="1042" name="Google Shape;1042;g16e49e0fe8d_5_0"/>
          <p:cNvSpPr txBox="1"/>
          <p:nvPr>
            <p:ph idx="12" type="sldNum"/>
          </p:nvPr>
        </p:nvSpPr>
        <p:spPr>
          <a:xfrm>
            <a:off x="355600" y="8475422"/>
            <a:ext cx="990600" cy="28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sz="2500"/>
              <a:t>‹#›</a:t>
            </a:fld>
            <a:endParaRPr sz="2500"/>
          </a:p>
        </p:txBody>
      </p:sp>
      <p:sp>
        <p:nvSpPr>
          <p:cNvPr id="1043" name="Google Shape;1043;g16e49e0fe8d_5_0"/>
          <p:cNvSpPr txBox="1"/>
          <p:nvPr/>
        </p:nvSpPr>
        <p:spPr>
          <a:xfrm>
            <a:off x="173800" y="1304700"/>
            <a:ext cx="15603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solidFill>
                  <a:schemeClr val="lt1"/>
                </a:solidFill>
                <a:highlight>
                  <a:srgbClr val="FFFFFF"/>
                </a:highlight>
              </a:rPr>
              <a:t>An injection pattern in which the injection wells are located in a straight line parallel to the production wells. </a:t>
            </a:r>
            <a:endParaRPr sz="3300">
              <a:solidFill>
                <a:schemeClr val="lt1"/>
              </a:solidFill>
            </a:endParaRPr>
          </a:p>
        </p:txBody>
      </p:sp>
      <p:sp>
        <p:nvSpPr>
          <p:cNvPr id="1044" name="Google Shape;1044;g16e49e0fe8d_5_0"/>
          <p:cNvSpPr txBox="1"/>
          <p:nvPr/>
        </p:nvSpPr>
        <p:spPr>
          <a:xfrm>
            <a:off x="10321000" y="2191350"/>
            <a:ext cx="36912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300"/>
              <a:t>Mechanism</a:t>
            </a:r>
            <a:endParaRPr b="1" sz="3300"/>
          </a:p>
        </p:txBody>
      </p:sp>
      <p:pic>
        <p:nvPicPr>
          <p:cNvPr id="1045" name="Google Shape;1045;g16e49e0fe8d_5_0"/>
          <p:cNvPicPr preferRelativeResize="0"/>
          <p:nvPr/>
        </p:nvPicPr>
        <p:blipFill>
          <a:blip r:embed="rId3">
            <a:alphaModFix/>
          </a:blip>
          <a:stretch>
            <a:fillRect/>
          </a:stretch>
        </p:blipFill>
        <p:spPr>
          <a:xfrm>
            <a:off x="9575812" y="2884050"/>
            <a:ext cx="5334000" cy="2409825"/>
          </a:xfrm>
          <a:prstGeom prst="rect">
            <a:avLst/>
          </a:prstGeom>
          <a:noFill/>
          <a:ln>
            <a:noFill/>
          </a:ln>
        </p:spPr>
      </p:pic>
      <p:pic>
        <p:nvPicPr>
          <p:cNvPr id="1046" name="Google Shape;1046;g16e49e0fe8d_5_0"/>
          <p:cNvPicPr preferRelativeResize="0"/>
          <p:nvPr/>
        </p:nvPicPr>
        <p:blipFill>
          <a:blip r:embed="rId4">
            <a:alphaModFix/>
          </a:blip>
          <a:stretch>
            <a:fillRect/>
          </a:stretch>
        </p:blipFill>
        <p:spPr>
          <a:xfrm>
            <a:off x="768413" y="2657825"/>
            <a:ext cx="7099186" cy="6105300"/>
          </a:xfrm>
          <a:prstGeom prst="rect">
            <a:avLst/>
          </a:prstGeom>
          <a:noFill/>
          <a:ln>
            <a:noFill/>
          </a:ln>
        </p:spPr>
      </p:pic>
      <p:sp>
        <p:nvSpPr>
          <p:cNvPr id="1047" name="Google Shape;1047;g16e49e0fe8d_5_0"/>
          <p:cNvSpPr/>
          <p:nvPr/>
        </p:nvSpPr>
        <p:spPr>
          <a:xfrm>
            <a:off x="1498600" y="5396925"/>
            <a:ext cx="1130100" cy="419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g16e49e0fe8d_5_0"/>
          <p:cNvSpPr/>
          <p:nvPr/>
        </p:nvSpPr>
        <p:spPr>
          <a:xfrm>
            <a:off x="5213775" y="5396925"/>
            <a:ext cx="1284000" cy="419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g16e49e0fe8d_5_0"/>
          <p:cNvSpPr txBox="1"/>
          <p:nvPr/>
        </p:nvSpPr>
        <p:spPr>
          <a:xfrm>
            <a:off x="1142050" y="5267163"/>
            <a:ext cx="1843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t>Single-row</a:t>
            </a:r>
            <a:endParaRPr b="1" sz="1700"/>
          </a:p>
        </p:txBody>
      </p:sp>
      <p:sp>
        <p:nvSpPr>
          <p:cNvPr id="1050" name="Google Shape;1050;g16e49e0fe8d_5_0"/>
          <p:cNvSpPr txBox="1"/>
          <p:nvPr/>
        </p:nvSpPr>
        <p:spPr>
          <a:xfrm>
            <a:off x="4934175" y="5406525"/>
            <a:ext cx="1843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t>Three</a:t>
            </a:r>
            <a:r>
              <a:rPr b="1" lang="en-US" sz="1700"/>
              <a:t>-row</a:t>
            </a:r>
            <a:endParaRPr b="1" sz="1700"/>
          </a:p>
        </p:txBody>
      </p:sp>
      <p:sp>
        <p:nvSpPr>
          <p:cNvPr id="1051" name="Google Shape;1051;g16e49e0fe8d_5_0"/>
          <p:cNvSpPr txBox="1"/>
          <p:nvPr/>
        </p:nvSpPr>
        <p:spPr>
          <a:xfrm>
            <a:off x="2628700" y="8419175"/>
            <a:ext cx="2382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t>Five</a:t>
            </a:r>
            <a:r>
              <a:rPr b="1" lang="en-US" sz="1700"/>
              <a:t>-row</a:t>
            </a:r>
            <a:endParaRPr b="1" sz="1700"/>
          </a:p>
        </p:txBody>
      </p:sp>
      <p:sp>
        <p:nvSpPr>
          <p:cNvPr id="1052" name="Google Shape;1052;g16e49e0fe8d_5_0"/>
          <p:cNvSpPr txBox="1"/>
          <p:nvPr/>
        </p:nvSpPr>
        <p:spPr>
          <a:xfrm>
            <a:off x="8416950" y="5984150"/>
            <a:ext cx="6340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t>Mostly this type is used for layer thickness heterogeneous</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6" name="Shape 1056"/>
        <p:cNvGrpSpPr/>
        <p:nvPr/>
      </p:nvGrpSpPr>
      <p:grpSpPr>
        <a:xfrm>
          <a:off x="0" y="0"/>
          <a:ext cx="0" cy="0"/>
          <a:chOff x="0" y="0"/>
          <a:chExt cx="0" cy="0"/>
        </a:xfrm>
      </p:grpSpPr>
      <p:sp>
        <p:nvSpPr>
          <p:cNvPr id="1057" name="Google Shape;1057;g16e49e0fe8d_6_0"/>
          <p:cNvSpPr txBox="1"/>
          <p:nvPr>
            <p:ph type="title"/>
          </p:nvPr>
        </p:nvSpPr>
        <p:spPr>
          <a:xfrm>
            <a:off x="355590" y="78801"/>
            <a:ext cx="15240000" cy="1286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sz="6000"/>
              <a:t>Pattern</a:t>
            </a:r>
            <a:r>
              <a:rPr lang="en-US" sz="6000"/>
              <a:t> flooding</a:t>
            </a:r>
            <a:endParaRPr sz="6000"/>
          </a:p>
        </p:txBody>
      </p:sp>
      <p:sp>
        <p:nvSpPr>
          <p:cNvPr id="1058" name="Google Shape;1058;g16e49e0fe8d_6_0"/>
          <p:cNvSpPr txBox="1"/>
          <p:nvPr>
            <p:ph idx="12" type="sldNum"/>
          </p:nvPr>
        </p:nvSpPr>
        <p:spPr>
          <a:xfrm>
            <a:off x="508000" y="8475422"/>
            <a:ext cx="990600" cy="287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sz="2500"/>
              <a:t>‹#›</a:t>
            </a:fld>
            <a:endParaRPr sz="2500"/>
          </a:p>
        </p:txBody>
      </p:sp>
      <p:grpSp>
        <p:nvGrpSpPr>
          <p:cNvPr id="1059" name="Google Shape;1059;g16e49e0fe8d_6_0"/>
          <p:cNvGrpSpPr/>
          <p:nvPr/>
        </p:nvGrpSpPr>
        <p:grpSpPr>
          <a:xfrm>
            <a:off x="860388" y="1943938"/>
            <a:ext cx="3000400" cy="5256125"/>
            <a:chOff x="948313" y="1768925"/>
            <a:chExt cx="3000400" cy="5256125"/>
          </a:xfrm>
        </p:grpSpPr>
        <p:grpSp>
          <p:nvGrpSpPr>
            <p:cNvPr id="1060" name="Google Shape;1060;g16e49e0fe8d_6_0"/>
            <p:cNvGrpSpPr/>
            <p:nvPr/>
          </p:nvGrpSpPr>
          <p:grpSpPr>
            <a:xfrm>
              <a:off x="948313" y="1768925"/>
              <a:ext cx="3000000" cy="3906650"/>
              <a:chOff x="948313" y="1768925"/>
              <a:chExt cx="3000000" cy="3906650"/>
            </a:xfrm>
          </p:grpSpPr>
          <p:sp>
            <p:nvSpPr>
              <p:cNvPr id="1061" name="Google Shape;1061;g16e49e0fe8d_6_0"/>
              <p:cNvSpPr/>
              <p:nvPr/>
            </p:nvSpPr>
            <p:spPr>
              <a:xfrm>
                <a:off x="948325" y="4060300"/>
                <a:ext cx="626100" cy="279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6e49e0fe8d_6_0"/>
              <p:cNvSpPr txBox="1"/>
              <p:nvPr/>
            </p:nvSpPr>
            <p:spPr>
              <a:xfrm>
                <a:off x="948313" y="26755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063" name="Google Shape;1063;g16e49e0fe8d_6_0"/>
              <p:cNvSpPr/>
              <p:nvPr/>
            </p:nvSpPr>
            <p:spPr>
              <a:xfrm>
                <a:off x="2383125" y="2838575"/>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g16e49e0fe8d_6_0"/>
              <p:cNvSpPr/>
              <p:nvPr/>
            </p:nvSpPr>
            <p:spPr>
              <a:xfrm>
                <a:off x="1380300" y="3426075"/>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g16e49e0fe8d_6_0"/>
              <p:cNvSpPr/>
              <p:nvPr/>
            </p:nvSpPr>
            <p:spPr>
              <a:xfrm>
                <a:off x="3491700" y="3426075"/>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6" name="Google Shape;1066;g16e49e0fe8d_6_0"/>
              <p:cNvCxnSpPr>
                <a:stCxn id="1064" idx="5"/>
                <a:endCxn id="1065" idx="1"/>
              </p:cNvCxnSpPr>
              <p:nvPr/>
            </p:nvCxnSpPr>
            <p:spPr>
              <a:xfrm>
                <a:off x="1697325" y="3609375"/>
                <a:ext cx="1900200" cy="0"/>
              </a:xfrm>
              <a:prstGeom prst="straightConnector1">
                <a:avLst/>
              </a:prstGeom>
              <a:noFill/>
              <a:ln cap="flat" cmpd="sng" w="9525">
                <a:solidFill>
                  <a:schemeClr val="dk1"/>
                </a:solidFill>
                <a:prstDash val="solid"/>
                <a:round/>
                <a:headEnd len="med" w="med" type="none"/>
                <a:tailEnd len="med" w="med" type="none"/>
              </a:ln>
            </p:spPr>
          </p:cxnSp>
          <p:cxnSp>
            <p:nvCxnSpPr>
              <p:cNvPr id="1067" name="Google Shape;1067;g16e49e0fe8d_6_0"/>
              <p:cNvCxnSpPr>
                <a:stCxn id="1068" idx="5"/>
                <a:endCxn id="1065" idx="1"/>
              </p:cNvCxnSpPr>
              <p:nvPr/>
            </p:nvCxnSpPr>
            <p:spPr>
              <a:xfrm>
                <a:off x="2700150" y="1952225"/>
                <a:ext cx="897300" cy="1657200"/>
              </a:xfrm>
              <a:prstGeom prst="straightConnector1">
                <a:avLst/>
              </a:prstGeom>
              <a:noFill/>
              <a:ln cap="flat" cmpd="sng" w="9525">
                <a:solidFill>
                  <a:schemeClr val="dk1"/>
                </a:solidFill>
                <a:prstDash val="solid"/>
                <a:round/>
                <a:headEnd len="med" w="med" type="none"/>
                <a:tailEnd len="med" w="med" type="none"/>
              </a:ln>
            </p:spPr>
          </p:cxnSp>
          <p:cxnSp>
            <p:nvCxnSpPr>
              <p:cNvPr id="1069" name="Google Shape;1069;g16e49e0fe8d_6_0"/>
              <p:cNvCxnSpPr>
                <a:stCxn id="1068" idx="1"/>
                <a:endCxn id="1064" idx="5"/>
              </p:cNvCxnSpPr>
              <p:nvPr/>
            </p:nvCxnSpPr>
            <p:spPr>
              <a:xfrm flipH="1">
                <a:off x="1697400" y="1952225"/>
                <a:ext cx="791400" cy="1657200"/>
              </a:xfrm>
              <a:prstGeom prst="straightConnector1">
                <a:avLst/>
              </a:prstGeom>
              <a:noFill/>
              <a:ln cap="flat" cmpd="sng" w="9525">
                <a:solidFill>
                  <a:schemeClr val="dk1"/>
                </a:solidFill>
                <a:prstDash val="solid"/>
                <a:round/>
                <a:headEnd len="med" w="med" type="none"/>
                <a:tailEnd len="med" w="med" type="none"/>
              </a:ln>
            </p:spPr>
          </p:cxnSp>
          <p:sp>
            <p:nvSpPr>
              <p:cNvPr id="1068" name="Google Shape;1068;g16e49e0fe8d_6_0"/>
              <p:cNvSpPr/>
              <p:nvPr/>
            </p:nvSpPr>
            <p:spPr>
              <a:xfrm>
                <a:off x="2383125" y="1768925"/>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g16e49e0fe8d_6_0"/>
            <p:cNvSpPr/>
            <p:nvPr/>
          </p:nvSpPr>
          <p:spPr>
            <a:xfrm>
              <a:off x="1384863" y="47736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1" name="Google Shape;1071;g16e49e0fe8d_6_0"/>
            <p:cNvCxnSpPr/>
            <p:nvPr/>
          </p:nvCxnSpPr>
          <p:spPr>
            <a:xfrm flipH="1">
              <a:off x="1693288" y="4985900"/>
              <a:ext cx="1980000" cy="12300"/>
            </a:xfrm>
            <a:prstGeom prst="straightConnector1">
              <a:avLst/>
            </a:prstGeom>
            <a:noFill/>
            <a:ln cap="flat" cmpd="sng" w="9525">
              <a:solidFill>
                <a:schemeClr val="dk1"/>
              </a:solidFill>
              <a:prstDash val="solid"/>
              <a:round/>
              <a:headEnd len="med" w="med" type="none"/>
              <a:tailEnd len="med" w="med" type="none"/>
            </a:ln>
          </p:spPr>
        </p:cxnSp>
        <p:sp>
          <p:nvSpPr>
            <p:cNvPr id="1072" name="Google Shape;1072;g16e49e0fe8d_6_0"/>
            <p:cNvSpPr/>
            <p:nvPr/>
          </p:nvSpPr>
          <p:spPr>
            <a:xfrm>
              <a:off x="3526013" y="47736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3" name="Google Shape;1073;g16e49e0fe8d_6_0"/>
            <p:cNvCxnSpPr/>
            <p:nvPr/>
          </p:nvCxnSpPr>
          <p:spPr>
            <a:xfrm rot="10800000">
              <a:off x="1586613" y="5140225"/>
              <a:ext cx="0" cy="1785900"/>
            </a:xfrm>
            <a:prstGeom prst="straightConnector1">
              <a:avLst/>
            </a:prstGeom>
            <a:noFill/>
            <a:ln cap="flat" cmpd="sng" w="9525">
              <a:solidFill>
                <a:schemeClr val="dk1"/>
              </a:solidFill>
              <a:prstDash val="solid"/>
              <a:round/>
              <a:headEnd len="med" w="med" type="none"/>
              <a:tailEnd len="med" w="med" type="none"/>
            </a:ln>
          </p:spPr>
        </p:cxnSp>
        <p:sp>
          <p:nvSpPr>
            <p:cNvPr id="1074" name="Google Shape;1074;g16e49e0fe8d_6_0"/>
            <p:cNvSpPr/>
            <p:nvPr/>
          </p:nvSpPr>
          <p:spPr>
            <a:xfrm>
              <a:off x="1375263" y="66584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5" name="Google Shape;1075;g16e49e0fe8d_6_0"/>
            <p:cNvCxnSpPr>
              <a:stCxn id="1076" idx="1"/>
              <a:endCxn id="1074" idx="5"/>
            </p:cNvCxnSpPr>
            <p:nvPr/>
          </p:nvCxnSpPr>
          <p:spPr>
            <a:xfrm rot="10800000">
              <a:off x="1692188" y="6841750"/>
              <a:ext cx="1939500" cy="0"/>
            </a:xfrm>
            <a:prstGeom prst="straightConnector1">
              <a:avLst/>
            </a:prstGeom>
            <a:noFill/>
            <a:ln cap="flat" cmpd="sng" w="9525">
              <a:solidFill>
                <a:schemeClr val="dk1"/>
              </a:solidFill>
              <a:prstDash val="solid"/>
              <a:round/>
              <a:headEnd len="med" w="med" type="none"/>
              <a:tailEnd len="med" w="med" type="none"/>
            </a:ln>
          </p:spPr>
        </p:cxnSp>
        <p:cxnSp>
          <p:nvCxnSpPr>
            <p:cNvPr id="1077" name="Google Shape;1077;g16e49e0fe8d_6_0"/>
            <p:cNvCxnSpPr>
              <a:endCxn id="1072" idx="3"/>
            </p:cNvCxnSpPr>
            <p:nvPr/>
          </p:nvCxnSpPr>
          <p:spPr>
            <a:xfrm rot="10800000">
              <a:off x="3737363" y="5140250"/>
              <a:ext cx="0" cy="1631700"/>
            </a:xfrm>
            <a:prstGeom prst="straightConnector1">
              <a:avLst/>
            </a:prstGeom>
            <a:noFill/>
            <a:ln cap="flat" cmpd="sng" w="9525">
              <a:solidFill>
                <a:schemeClr val="dk1"/>
              </a:solidFill>
              <a:prstDash val="solid"/>
              <a:round/>
              <a:headEnd len="med" w="med" type="none"/>
              <a:tailEnd len="med" w="med" type="none"/>
            </a:ln>
          </p:spPr>
        </p:cxnSp>
        <p:sp>
          <p:nvSpPr>
            <p:cNvPr id="1076" name="Google Shape;1076;g16e49e0fe8d_6_0"/>
            <p:cNvSpPr/>
            <p:nvPr/>
          </p:nvSpPr>
          <p:spPr>
            <a:xfrm>
              <a:off x="3526013" y="66584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g16e49e0fe8d_6_0"/>
            <p:cNvSpPr/>
            <p:nvPr/>
          </p:nvSpPr>
          <p:spPr>
            <a:xfrm>
              <a:off x="2450638" y="5708625"/>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g16e49e0fe8d_6_0"/>
          <p:cNvGrpSpPr/>
          <p:nvPr/>
        </p:nvGrpSpPr>
        <p:grpSpPr>
          <a:xfrm>
            <a:off x="4439788" y="-916550"/>
            <a:ext cx="3078613" cy="8171300"/>
            <a:chOff x="5140888" y="-1167550"/>
            <a:chExt cx="3078613" cy="8171300"/>
          </a:xfrm>
        </p:grpSpPr>
        <p:sp>
          <p:nvSpPr>
            <p:cNvPr id="1080" name="Google Shape;1080;g16e49e0fe8d_6_0"/>
            <p:cNvSpPr/>
            <p:nvPr/>
          </p:nvSpPr>
          <p:spPr>
            <a:xfrm>
              <a:off x="5548638" y="47523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1" name="Google Shape;1081;g16e49e0fe8d_6_0"/>
            <p:cNvCxnSpPr/>
            <p:nvPr/>
          </p:nvCxnSpPr>
          <p:spPr>
            <a:xfrm flipH="1">
              <a:off x="5857063" y="4964600"/>
              <a:ext cx="1980000" cy="12300"/>
            </a:xfrm>
            <a:prstGeom prst="straightConnector1">
              <a:avLst/>
            </a:prstGeom>
            <a:noFill/>
            <a:ln cap="flat" cmpd="sng" w="9525">
              <a:solidFill>
                <a:schemeClr val="dk1"/>
              </a:solidFill>
              <a:prstDash val="solid"/>
              <a:round/>
              <a:headEnd len="med" w="med" type="none"/>
              <a:tailEnd len="med" w="med" type="none"/>
            </a:ln>
          </p:spPr>
        </p:cxnSp>
        <p:sp>
          <p:nvSpPr>
            <p:cNvPr id="1082" name="Google Shape;1082;g16e49e0fe8d_6_0"/>
            <p:cNvSpPr/>
            <p:nvPr/>
          </p:nvSpPr>
          <p:spPr>
            <a:xfrm>
              <a:off x="7689788" y="47523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3" name="Google Shape;1083;g16e49e0fe8d_6_0"/>
            <p:cNvCxnSpPr/>
            <p:nvPr/>
          </p:nvCxnSpPr>
          <p:spPr>
            <a:xfrm rot="10800000">
              <a:off x="5750388" y="5118925"/>
              <a:ext cx="0" cy="1785900"/>
            </a:xfrm>
            <a:prstGeom prst="straightConnector1">
              <a:avLst/>
            </a:prstGeom>
            <a:noFill/>
            <a:ln cap="flat" cmpd="sng" w="9525">
              <a:solidFill>
                <a:schemeClr val="dk1"/>
              </a:solidFill>
              <a:prstDash val="solid"/>
              <a:round/>
              <a:headEnd len="med" w="med" type="none"/>
              <a:tailEnd len="med" w="med" type="none"/>
            </a:ln>
          </p:spPr>
        </p:cxnSp>
        <p:sp>
          <p:nvSpPr>
            <p:cNvPr id="1084" name="Google Shape;1084;g16e49e0fe8d_6_0"/>
            <p:cNvSpPr/>
            <p:nvPr/>
          </p:nvSpPr>
          <p:spPr>
            <a:xfrm>
              <a:off x="5539038" y="66371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5" name="Google Shape;1085;g16e49e0fe8d_6_0"/>
            <p:cNvCxnSpPr>
              <a:stCxn id="1086" idx="1"/>
              <a:endCxn id="1084" idx="5"/>
            </p:cNvCxnSpPr>
            <p:nvPr/>
          </p:nvCxnSpPr>
          <p:spPr>
            <a:xfrm rot="10800000">
              <a:off x="5855963" y="6820450"/>
              <a:ext cx="1939500" cy="0"/>
            </a:xfrm>
            <a:prstGeom prst="straightConnector1">
              <a:avLst/>
            </a:prstGeom>
            <a:noFill/>
            <a:ln cap="flat" cmpd="sng" w="9525">
              <a:solidFill>
                <a:schemeClr val="dk1"/>
              </a:solidFill>
              <a:prstDash val="solid"/>
              <a:round/>
              <a:headEnd len="med" w="med" type="none"/>
              <a:tailEnd len="med" w="med" type="none"/>
            </a:ln>
          </p:spPr>
        </p:cxnSp>
        <p:cxnSp>
          <p:nvCxnSpPr>
            <p:cNvPr id="1087" name="Google Shape;1087;g16e49e0fe8d_6_0"/>
            <p:cNvCxnSpPr>
              <a:endCxn id="1082" idx="3"/>
            </p:cNvCxnSpPr>
            <p:nvPr/>
          </p:nvCxnSpPr>
          <p:spPr>
            <a:xfrm rot="10800000">
              <a:off x="7901138" y="5118950"/>
              <a:ext cx="0" cy="1631700"/>
            </a:xfrm>
            <a:prstGeom prst="straightConnector1">
              <a:avLst/>
            </a:prstGeom>
            <a:noFill/>
            <a:ln cap="flat" cmpd="sng" w="9525">
              <a:solidFill>
                <a:schemeClr val="dk1"/>
              </a:solidFill>
              <a:prstDash val="solid"/>
              <a:round/>
              <a:headEnd len="med" w="med" type="none"/>
              <a:tailEnd len="med" w="med" type="none"/>
            </a:ln>
          </p:spPr>
        </p:cxnSp>
        <p:sp>
          <p:nvSpPr>
            <p:cNvPr id="1086" name="Google Shape;1086;g16e49e0fe8d_6_0"/>
            <p:cNvSpPr/>
            <p:nvPr/>
          </p:nvSpPr>
          <p:spPr>
            <a:xfrm>
              <a:off x="7689788" y="66371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g16e49e0fe8d_6_0"/>
            <p:cNvSpPr/>
            <p:nvPr/>
          </p:nvSpPr>
          <p:spPr>
            <a:xfrm>
              <a:off x="6614413" y="5687325"/>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g16e49e0fe8d_6_0"/>
            <p:cNvSpPr/>
            <p:nvPr/>
          </p:nvSpPr>
          <p:spPr>
            <a:xfrm>
              <a:off x="5539038" y="56947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g16e49e0fe8d_6_0"/>
            <p:cNvSpPr/>
            <p:nvPr/>
          </p:nvSpPr>
          <p:spPr>
            <a:xfrm>
              <a:off x="6661138" y="66371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g16e49e0fe8d_6_0"/>
            <p:cNvSpPr/>
            <p:nvPr/>
          </p:nvSpPr>
          <p:spPr>
            <a:xfrm>
              <a:off x="6619213" y="47523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g16e49e0fe8d_6_0"/>
            <p:cNvSpPr/>
            <p:nvPr/>
          </p:nvSpPr>
          <p:spPr>
            <a:xfrm>
              <a:off x="7683500" y="569475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3" name="Google Shape;1093;g16e49e0fe8d_6_0"/>
            <p:cNvGrpSpPr/>
            <p:nvPr/>
          </p:nvGrpSpPr>
          <p:grpSpPr>
            <a:xfrm>
              <a:off x="5140888" y="-1167550"/>
              <a:ext cx="3078613" cy="6144450"/>
              <a:chOff x="5108325" y="-1025500"/>
              <a:chExt cx="3078613" cy="6144450"/>
            </a:xfrm>
          </p:grpSpPr>
          <p:sp>
            <p:nvSpPr>
              <p:cNvPr id="1094" name="Google Shape;1094;g16e49e0fe8d_6_0"/>
              <p:cNvSpPr txBox="1"/>
              <p:nvPr/>
            </p:nvSpPr>
            <p:spPr>
              <a:xfrm>
                <a:off x="5112488" y="21189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095" name="Google Shape;1095;g16e49e0fe8d_6_0"/>
              <p:cNvSpPr txBox="1"/>
              <p:nvPr/>
            </p:nvSpPr>
            <p:spPr>
              <a:xfrm>
                <a:off x="5108325" y="-10255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096" name="Google Shape;1096;g16e49e0fe8d_6_0"/>
              <p:cNvSpPr/>
              <p:nvPr/>
            </p:nvSpPr>
            <p:spPr>
              <a:xfrm>
                <a:off x="6082375" y="160020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7" name="Google Shape;1097;g16e49e0fe8d_6_0"/>
              <p:cNvCxnSpPr>
                <a:stCxn id="1098" idx="1"/>
                <a:endCxn id="1096" idx="5"/>
              </p:cNvCxnSpPr>
              <p:nvPr/>
            </p:nvCxnSpPr>
            <p:spPr>
              <a:xfrm rot="10800000">
                <a:off x="6399325" y="1783500"/>
                <a:ext cx="963000" cy="0"/>
              </a:xfrm>
              <a:prstGeom prst="straightConnector1">
                <a:avLst/>
              </a:prstGeom>
              <a:noFill/>
              <a:ln cap="flat" cmpd="sng" w="9525">
                <a:solidFill>
                  <a:schemeClr val="dk1"/>
                </a:solidFill>
                <a:prstDash val="solid"/>
                <a:round/>
                <a:headEnd len="med" w="med" type="none"/>
                <a:tailEnd len="med" w="med" type="none"/>
              </a:ln>
            </p:spPr>
          </p:cxnSp>
          <p:sp>
            <p:nvSpPr>
              <p:cNvPr id="1098" name="Google Shape;1098;g16e49e0fe8d_6_0"/>
              <p:cNvSpPr/>
              <p:nvPr/>
            </p:nvSpPr>
            <p:spPr>
              <a:xfrm>
                <a:off x="7256650" y="160020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g16e49e0fe8d_6_0"/>
              <p:cNvSpPr/>
              <p:nvPr/>
            </p:nvSpPr>
            <p:spPr>
              <a:xfrm>
                <a:off x="6082375" y="3486875"/>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0" name="Google Shape;1100;g16e49e0fe8d_6_0"/>
              <p:cNvCxnSpPr>
                <a:stCxn id="1101" idx="1"/>
                <a:endCxn id="1099" idx="5"/>
              </p:cNvCxnSpPr>
              <p:nvPr/>
            </p:nvCxnSpPr>
            <p:spPr>
              <a:xfrm flipH="1">
                <a:off x="6399325" y="3664475"/>
                <a:ext cx="963000" cy="5700"/>
              </a:xfrm>
              <a:prstGeom prst="straightConnector1">
                <a:avLst/>
              </a:prstGeom>
              <a:noFill/>
              <a:ln cap="flat" cmpd="sng" w="9525">
                <a:solidFill>
                  <a:schemeClr val="dk1"/>
                </a:solidFill>
                <a:prstDash val="solid"/>
                <a:round/>
                <a:headEnd len="med" w="med" type="none"/>
                <a:tailEnd len="med" w="med" type="none"/>
              </a:ln>
            </p:spPr>
          </p:cxnSp>
          <p:cxnSp>
            <p:nvCxnSpPr>
              <p:cNvPr id="1102" name="Google Shape;1102;g16e49e0fe8d_6_0"/>
              <p:cNvCxnSpPr>
                <a:stCxn id="1103" idx="1"/>
                <a:endCxn id="1098" idx="3"/>
              </p:cNvCxnSpPr>
              <p:nvPr/>
            </p:nvCxnSpPr>
            <p:spPr>
              <a:xfrm rot="10800000">
                <a:off x="7467913" y="1966800"/>
                <a:ext cx="402000" cy="766800"/>
              </a:xfrm>
              <a:prstGeom prst="straightConnector1">
                <a:avLst/>
              </a:prstGeom>
              <a:noFill/>
              <a:ln cap="flat" cmpd="sng" w="9525">
                <a:solidFill>
                  <a:schemeClr val="dk1"/>
                </a:solidFill>
                <a:prstDash val="solid"/>
                <a:round/>
                <a:headEnd len="med" w="med" type="none"/>
                <a:tailEnd len="med" w="med" type="none"/>
              </a:ln>
            </p:spPr>
          </p:cxnSp>
          <p:sp>
            <p:nvSpPr>
              <p:cNvPr id="1101" name="Google Shape;1101;g16e49e0fe8d_6_0"/>
              <p:cNvSpPr/>
              <p:nvPr/>
            </p:nvSpPr>
            <p:spPr>
              <a:xfrm>
                <a:off x="7256650" y="3481175"/>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g16e49e0fe8d_6_0"/>
              <p:cNvSpPr/>
              <p:nvPr/>
            </p:nvSpPr>
            <p:spPr>
              <a:xfrm>
                <a:off x="6610250" y="2542875"/>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g16e49e0fe8d_6_0"/>
              <p:cNvSpPr/>
              <p:nvPr/>
            </p:nvSpPr>
            <p:spPr>
              <a:xfrm>
                <a:off x="5534875" y="255030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g16e49e0fe8d_6_0"/>
              <p:cNvSpPr/>
              <p:nvPr/>
            </p:nvSpPr>
            <p:spPr>
              <a:xfrm>
                <a:off x="7764238" y="2550300"/>
                <a:ext cx="422700" cy="366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6" name="Google Shape;1106;g16e49e0fe8d_6_0"/>
              <p:cNvCxnSpPr>
                <a:stCxn id="1101" idx="5"/>
                <a:endCxn id="1103" idx="3"/>
              </p:cNvCxnSpPr>
              <p:nvPr/>
            </p:nvCxnSpPr>
            <p:spPr>
              <a:xfrm flipH="1" rot="10800000">
                <a:off x="7573675" y="2916875"/>
                <a:ext cx="402000" cy="747600"/>
              </a:xfrm>
              <a:prstGeom prst="straightConnector1">
                <a:avLst/>
              </a:prstGeom>
              <a:noFill/>
              <a:ln cap="flat" cmpd="sng" w="9525">
                <a:solidFill>
                  <a:schemeClr val="dk1"/>
                </a:solidFill>
                <a:prstDash val="solid"/>
                <a:round/>
                <a:headEnd len="med" w="med" type="none"/>
                <a:tailEnd len="med" w="med" type="none"/>
              </a:ln>
            </p:spPr>
          </p:cxnSp>
          <p:cxnSp>
            <p:nvCxnSpPr>
              <p:cNvPr id="1107" name="Google Shape;1107;g16e49e0fe8d_6_0"/>
              <p:cNvCxnSpPr>
                <a:stCxn id="1099" idx="1"/>
                <a:endCxn id="1105" idx="3"/>
              </p:cNvCxnSpPr>
              <p:nvPr/>
            </p:nvCxnSpPr>
            <p:spPr>
              <a:xfrm rot="10800000">
                <a:off x="5746150" y="2916875"/>
                <a:ext cx="441900" cy="753300"/>
              </a:xfrm>
              <a:prstGeom prst="straightConnector1">
                <a:avLst/>
              </a:prstGeom>
              <a:noFill/>
              <a:ln cap="flat" cmpd="sng" w="9525">
                <a:solidFill>
                  <a:schemeClr val="dk1"/>
                </a:solidFill>
                <a:prstDash val="solid"/>
                <a:round/>
                <a:headEnd len="med" w="med" type="none"/>
                <a:tailEnd len="med" w="med" type="none"/>
              </a:ln>
            </p:spPr>
          </p:cxnSp>
          <p:cxnSp>
            <p:nvCxnSpPr>
              <p:cNvPr id="1108" name="Google Shape;1108;g16e49e0fe8d_6_0"/>
              <p:cNvCxnSpPr>
                <a:stCxn id="1105" idx="5"/>
                <a:endCxn id="1096" idx="3"/>
              </p:cNvCxnSpPr>
              <p:nvPr/>
            </p:nvCxnSpPr>
            <p:spPr>
              <a:xfrm flipH="1" rot="10800000">
                <a:off x="5851900" y="1966800"/>
                <a:ext cx="441900" cy="766800"/>
              </a:xfrm>
              <a:prstGeom prst="straightConnector1">
                <a:avLst/>
              </a:prstGeom>
              <a:noFill/>
              <a:ln cap="flat" cmpd="sng" w="9525">
                <a:solidFill>
                  <a:schemeClr val="dk1"/>
                </a:solidFill>
                <a:prstDash val="solid"/>
                <a:round/>
                <a:headEnd len="med" w="med" type="none"/>
                <a:tailEnd len="med" w="med" type="none"/>
              </a:ln>
            </p:spPr>
          </p:cxnSp>
        </p:grpSp>
      </p:grpSp>
      <p:sp>
        <p:nvSpPr>
          <p:cNvPr id="1109" name="Google Shape;1109;g16e49e0fe8d_6_0"/>
          <p:cNvSpPr txBox="1"/>
          <p:nvPr/>
        </p:nvSpPr>
        <p:spPr>
          <a:xfrm>
            <a:off x="1193800" y="4226200"/>
            <a:ext cx="2516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Four-spot</a:t>
            </a:r>
            <a:endParaRPr b="1" sz="1600"/>
          </a:p>
        </p:txBody>
      </p:sp>
      <p:sp>
        <p:nvSpPr>
          <p:cNvPr id="1110" name="Google Shape;1110;g16e49e0fe8d_6_0"/>
          <p:cNvSpPr txBox="1"/>
          <p:nvPr/>
        </p:nvSpPr>
        <p:spPr>
          <a:xfrm>
            <a:off x="1325150" y="7462888"/>
            <a:ext cx="251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Five</a:t>
            </a:r>
            <a:r>
              <a:rPr b="1" lang="en-US" sz="1600"/>
              <a:t>-spot</a:t>
            </a:r>
            <a:endParaRPr b="1" sz="1600"/>
          </a:p>
        </p:txBody>
      </p:sp>
      <p:sp>
        <p:nvSpPr>
          <p:cNvPr id="1111" name="Google Shape;1111;g16e49e0fe8d_6_0"/>
          <p:cNvSpPr txBox="1"/>
          <p:nvPr/>
        </p:nvSpPr>
        <p:spPr>
          <a:xfrm>
            <a:off x="4888600" y="7673525"/>
            <a:ext cx="251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Nine</a:t>
            </a:r>
            <a:r>
              <a:rPr b="1" lang="en-US" sz="1600"/>
              <a:t>-spot</a:t>
            </a:r>
            <a:endParaRPr b="1" sz="1600"/>
          </a:p>
        </p:txBody>
      </p:sp>
      <p:sp>
        <p:nvSpPr>
          <p:cNvPr id="1112" name="Google Shape;1112;g16e49e0fe8d_6_0"/>
          <p:cNvSpPr txBox="1"/>
          <p:nvPr/>
        </p:nvSpPr>
        <p:spPr>
          <a:xfrm>
            <a:off x="5117200" y="4305225"/>
            <a:ext cx="251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Seven</a:t>
            </a:r>
            <a:r>
              <a:rPr b="1" lang="en-US" sz="1600"/>
              <a:t>-spot</a:t>
            </a:r>
            <a:endParaRPr b="1" sz="1600"/>
          </a:p>
        </p:txBody>
      </p:sp>
      <p:pic>
        <p:nvPicPr>
          <p:cNvPr id="1113" name="Google Shape;1113;g16e49e0fe8d_6_0"/>
          <p:cNvPicPr preferRelativeResize="0"/>
          <p:nvPr/>
        </p:nvPicPr>
        <p:blipFill>
          <a:blip r:embed="rId3">
            <a:alphaModFix/>
          </a:blip>
          <a:stretch>
            <a:fillRect/>
          </a:stretch>
        </p:blipFill>
        <p:spPr>
          <a:xfrm>
            <a:off x="2642000" y="7254748"/>
            <a:ext cx="1199560" cy="847375"/>
          </a:xfrm>
          <a:prstGeom prst="rect">
            <a:avLst/>
          </a:prstGeom>
          <a:noFill/>
          <a:ln>
            <a:noFill/>
          </a:ln>
        </p:spPr>
      </p:pic>
      <p:pic>
        <p:nvPicPr>
          <p:cNvPr id="1114" name="Google Shape;1114;g16e49e0fe8d_6_0"/>
          <p:cNvPicPr preferRelativeResize="0"/>
          <p:nvPr/>
        </p:nvPicPr>
        <p:blipFill>
          <a:blip r:embed="rId4">
            <a:alphaModFix/>
          </a:blip>
          <a:stretch>
            <a:fillRect/>
          </a:stretch>
        </p:blipFill>
        <p:spPr>
          <a:xfrm>
            <a:off x="6985000" y="7368725"/>
            <a:ext cx="1295400" cy="1016004"/>
          </a:xfrm>
          <a:prstGeom prst="rect">
            <a:avLst/>
          </a:prstGeom>
          <a:noFill/>
          <a:ln>
            <a:noFill/>
          </a:ln>
        </p:spPr>
      </p:pic>
      <p:pic>
        <p:nvPicPr>
          <p:cNvPr id="1115" name="Google Shape;1115;g16e49e0fe8d_6_0"/>
          <p:cNvPicPr preferRelativeResize="0"/>
          <p:nvPr/>
        </p:nvPicPr>
        <p:blipFill>
          <a:blip r:embed="rId5">
            <a:alphaModFix/>
          </a:blip>
          <a:stretch>
            <a:fillRect/>
          </a:stretch>
        </p:blipFill>
        <p:spPr>
          <a:xfrm>
            <a:off x="7137400" y="4018063"/>
            <a:ext cx="990600" cy="847375"/>
          </a:xfrm>
          <a:prstGeom prst="rect">
            <a:avLst/>
          </a:prstGeom>
          <a:noFill/>
          <a:ln>
            <a:noFill/>
          </a:ln>
        </p:spPr>
      </p:pic>
      <p:graphicFrame>
        <p:nvGraphicFramePr>
          <p:cNvPr id="1116" name="Google Shape;1116;g16e49e0fe8d_6_0"/>
          <p:cNvGraphicFramePr/>
          <p:nvPr/>
        </p:nvGraphicFramePr>
        <p:xfrm>
          <a:off x="8962500" y="5202640"/>
          <a:ext cx="3000000" cy="3000000"/>
        </p:xfrm>
        <a:graphic>
          <a:graphicData uri="http://schemas.openxmlformats.org/drawingml/2006/table">
            <a:tbl>
              <a:tblPr>
                <a:noFill/>
                <a:tableStyleId>{8BA6FC28-5D5B-4757-AFD3-5942401DDE44}</a:tableStyleId>
              </a:tblPr>
              <a:tblGrid>
                <a:gridCol w="3313300"/>
                <a:gridCol w="3313300"/>
              </a:tblGrid>
              <a:tr h="682100">
                <a:tc>
                  <a:txBody>
                    <a:bodyPr/>
                    <a:lstStyle/>
                    <a:p>
                      <a:pPr indent="0" lvl="0" marL="0" rtl="0" algn="ctr">
                        <a:spcBef>
                          <a:spcPts val="0"/>
                        </a:spcBef>
                        <a:spcAft>
                          <a:spcPts val="0"/>
                        </a:spcAft>
                        <a:buNone/>
                      </a:pPr>
                      <a:r>
                        <a:rPr b="1" lang="en-US" sz="1600"/>
                        <a:t>Well grid density, m2/per well</a:t>
                      </a:r>
                      <a:endParaRPr b="1" sz="1600"/>
                    </a:p>
                  </a:txBody>
                  <a:tcPr marT="91425" marB="91425" marR="91425" marL="91425"/>
                </a:tc>
                <a:tc>
                  <a:txBody>
                    <a:bodyPr/>
                    <a:lstStyle/>
                    <a:p>
                      <a:pPr indent="0" lvl="0" marL="0" rtl="0" algn="ctr">
                        <a:spcBef>
                          <a:spcPts val="0"/>
                        </a:spcBef>
                        <a:spcAft>
                          <a:spcPts val="0"/>
                        </a:spcAft>
                        <a:buNone/>
                      </a:pPr>
                      <a:r>
                        <a:rPr b="1" lang="en-US" sz="1600"/>
                        <a:t>Reservoir characterictics</a:t>
                      </a:r>
                      <a:endParaRPr b="1" sz="1600"/>
                    </a:p>
                  </a:txBody>
                  <a:tcPr marT="91425" marB="91425" marR="91425" marL="91425"/>
                </a:tc>
              </a:tr>
              <a:tr h="443350">
                <a:tc>
                  <a:txBody>
                    <a:bodyPr/>
                    <a:lstStyle/>
                    <a:p>
                      <a:pPr indent="0" lvl="0" marL="0" rtl="0" algn="ctr">
                        <a:spcBef>
                          <a:spcPts val="0"/>
                        </a:spcBef>
                        <a:spcAft>
                          <a:spcPts val="0"/>
                        </a:spcAft>
                        <a:buNone/>
                      </a:pPr>
                      <a:r>
                        <a:rPr lang="en-US" sz="1600"/>
                        <a:t>(1-2)</a:t>
                      </a:r>
                      <a:r>
                        <a:rPr lang="en-US" sz="1600">
                          <a:solidFill>
                            <a:schemeClr val="dk1"/>
                          </a:solidFill>
                        </a:rPr>
                        <a:t>10</a:t>
                      </a:r>
                      <a:r>
                        <a:rPr baseline="30000" lang="en-US" sz="1600">
                          <a:solidFill>
                            <a:schemeClr val="dk1"/>
                          </a:solidFill>
                        </a:rPr>
                        <a:t>4</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US" sz="1600"/>
                        <a:t>high oil viscosity, several hundered cP</a:t>
                      </a:r>
                      <a:endParaRPr sz="1600"/>
                    </a:p>
                  </a:txBody>
                  <a:tcPr marT="91425" marB="91425" marR="91425" marL="91425"/>
                </a:tc>
              </a:tr>
              <a:tr h="443350">
                <a:tc>
                  <a:txBody>
                    <a:bodyPr/>
                    <a:lstStyle/>
                    <a:p>
                      <a:pPr indent="0" lvl="0" marL="0" rtl="0" algn="ctr">
                        <a:spcBef>
                          <a:spcPts val="0"/>
                        </a:spcBef>
                        <a:spcAft>
                          <a:spcPts val="0"/>
                        </a:spcAft>
                        <a:buClr>
                          <a:schemeClr val="dk1"/>
                        </a:buClr>
                        <a:buSzPts val="1100"/>
                        <a:buFont typeface="Arial"/>
                        <a:buNone/>
                      </a:pPr>
                      <a:r>
                        <a:rPr lang="en-US" sz="1600">
                          <a:solidFill>
                            <a:schemeClr val="dk1"/>
                          </a:solidFill>
                        </a:rPr>
                        <a:t>(10-20)10</a:t>
                      </a:r>
                      <a:r>
                        <a:rPr baseline="30000" lang="en-US" sz="1600">
                          <a:solidFill>
                            <a:schemeClr val="dk1"/>
                          </a:solidFill>
                        </a:rPr>
                        <a:t>4</a:t>
                      </a:r>
                      <a:endParaRPr sz="1600"/>
                    </a:p>
                  </a:txBody>
                  <a:tcPr marT="91425" marB="91425" marR="91425" marL="91425"/>
                </a:tc>
                <a:tc>
                  <a:txBody>
                    <a:bodyPr/>
                    <a:lstStyle/>
                    <a:p>
                      <a:pPr indent="0" lvl="0" marL="0" rtl="0" algn="l">
                        <a:spcBef>
                          <a:spcPts val="0"/>
                        </a:spcBef>
                        <a:spcAft>
                          <a:spcPts val="0"/>
                        </a:spcAft>
                        <a:buNone/>
                      </a:pPr>
                      <a:r>
                        <a:rPr lang="en-US" sz="1600"/>
                        <a:t>tight oil, 0.01-0.1 D</a:t>
                      </a:r>
                      <a:endParaRPr sz="1600"/>
                    </a:p>
                  </a:txBody>
                  <a:tcPr marT="91425" marB="91425" marR="91425" marL="91425"/>
                </a:tc>
              </a:tr>
              <a:tr h="443350">
                <a:tc>
                  <a:txBody>
                    <a:bodyPr/>
                    <a:lstStyle/>
                    <a:p>
                      <a:pPr indent="0" lvl="0" marL="0" rtl="0" algn="ctr">
                        <a:spcBef>
                          <a:spcPts val="0"/>
                        </a:spcBef>
                        <a:spcAft>
                          <a:spcPts val="0"/>
                        </a:spcAft>
                        <a:buClr>
                          <a:schemeClr val="dk1"/>
                        </a:buClr>
                        <a:buSzPts val="1100"/>
                        <a:buFont typeface="Arial"/>
                        <a:buNone/>
                      </a:pPr>
                      <a:r>
                        <a:rPr lang="en-US" sz="1600">
                          <a:solidFill>
                            <a:schemeClr val="dk1"/>
                          </a:solidFill>
                        </a:rPr>
                        <a:t>(25-64)10</a:t>
                      </a:r>
                      <a:r>
                        <a:rPr baseline="30000" lang="en-US" sz="1600">
                          <a:solidFill>
                            <a:schemeClr val="dk1"/>
                          </a:solidFill>
                        </a:rPr>
                        <a:t>4</a:t>
                      </a:r>
                      <a:endParaRPr sz="1600"/>
                    </a:p>
                  </a:txBody>
                  <a:tcPr marT="91425" marB="91425" marR="91425" marL="91425"/>
                </a:tc>
                <a:tc>
                  <a:txBody>
                    <a:bodyPr/>
                    <a:lstStyle/>
                    <a:p>
                      <a:pPr indent="0" lvl="0" marL="0" rtl="0" algn="l">
                        <a:spcBef>
                          <a:spcPts val="0"/>
                        </a:spcBef>
                        <a:spcAft>
                          <a:spcPts val="0"/>
                        </a:spcAft>
                        <a:buNone/>
                      </a:pPr>
                      <a:r>
                        <a:rPr lang="en-US" sz="1600"/>
                        <a:t>large depth or sophisticated geology</a:t>
                      </a:r>
                      <a:endParaRPr sz="1600"/>
                    </a:p>
                  </a:txBody>
                  <a:tcPr marT="91425" marB="91425" marR="91425" marL="91425"/>
                </a:tc>
              </a:tr>
              <a:tr h="443350">
                <a:tc>
                  <a:txBody>
                    <a:bodyPr/>
                    <a:lstStyle/>
                    <a:p>
                      <a:pPr indent="0" lvl="0" marL="0" rtl="0" algn="ctr">
                        <a:spcBef>
                          <a:spcPts val="0"/>
                        </a:spcBef>
                        <a:spcAft>
                          <a:spcPts val="0"/>
                        </a:spcAft>
                        <a:buClr>
                          <a:schemeClr val="dk1"/>
                        </a:buClr>
                        <a:buSzPts val="1100"/>
                        <a:buFont typeface="Arial"/>
                        <a:buNone/>
                      </a:pPr>
                      <a:r>
                        <a:rPr lang="en-US" sz="1600">
                          <a:solidFill>
                            <a:schemeClr val="dk1"/>
                          </a:solidFill>
                        </a:rPr>
                        <a:t>(64-100)10</a:t>
                      </a:r>
                      <a:r>
                        <a:rPr baseline="30000" lang="en-US" sz="1600">
                          <a:solidFill>
                            <a:schemeClr val="dk1"/>
                          </a:solidFill>
                        </a:rPr>
                        <a:t>4</a:t>
                      </a:r>
                      <a:endParaRPr sz="1600"/>
                    </a:p>
                  </a:txBody>
                  <a:tcPr marT="91425" marB="91425" marR="91425" marL="91425"/>
                </a:tc>
                <a:tc>
                  <a:txBody>
                    <a:bodyPr/>
                    <a:lstStyle/>
                    <a:p>
                      <a:pPr indent="0" lvl="0" marL="0" rtl="0" algn="l">
                        <a:spcBef>
                          <a:spcPts val="0"/>
                        </a:spcBef>
                        <a:spcAft>
                          <a:spcPts val="0"/>
                        </a:spcAft>
                        <a:buNone/>
                      </a:pPr>
                      <a:r>
                        <a:rPr lang="en-US" sz="1600"/>
                        <a:t>high production fields</a:t>
                      </a:r>
                      <a:endParaRPr sz="1600"/>
                    </a:p>
                  </a:txBody>
                  <a:tcPr marT="91425" marB="91425" marR="91425" marL="91425"/>
                </a:tc>
              </a:tr>
            </a:tbl>
          </a:graphicData>
        </a:graphic>
      </p:graphicFrame>
      <p:sp>
        <p:nvSpPr>
          <p:cNvPr id="1117" name="Google Shape;1117;g16e49e0fe8d_6_0"/>
          <p:cNvSpPr txBox="1"/>
          <p:nvPr/>
        </p:nvSpPr>
        <p:spPr>
          <a:xfrm>
            <a:off x="9474550" y="4638925"/>
            <a:ext cx="5602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700"/>
              <a:t>Well grid density selection</a:t>
            </a:r>
            <a:endParaRPr b="1" sz="1700"/>
          </a:p>
        </p:txBody>
      </p:sp>
      <p:pic>
        <p:nvPicPr>
          <p:cNvPr id="1118" name="Google Shape;1118;g16e49e0fe8d_6_0"/>
          <p:cNvPicPr preferRelativeResize="0"/>
          <p:nvPr/>
        </p:nvPicPr>
        <p:blipFill>
          <a:blip r:embed="rId6">
            <a:alphaModFix/>
          </a:blip>
          <a:stretch>
            <a:fillRect/>
          </a:stretch>
        </p:blipFill>
        <p:spPr>
          <a:xfrm>
            <a:off x="8878413" y="1904998"/>
            <a:ext cx="3985573" cy="2194425"/>
          </a:xfrm>
          <a:prstGeom prst="rect">
            <a:avLst/>
          </a:prstGeom>
          <a:noFill/>
          <a:ln>
            <a:noFill/>
          </a:ln>
        </p:spPr>
      </p:pic>
      <p:pic>
        <p:nvPicPr>
          <p:cNvPr id="1119" name="Google Shape;1119;g16e49e0fe8d_6_0"/>
          <p:cNvPicPr preferRelativeResize="0"/>
          <p:nvPr/>
        </p:nvPicPr>
        <p:blipFill rotWithShape="1">
          <a:blip r:embed="rId7">
            <a:alphaModFix/>
          </a:blip>
          <a:srcRect b="0" l="0" r="0" t="0"/>
          <a:stretch/>
        </p:blipFill>
        <p:spPr>
          <a:xfrm>
            <a:off x="13990888" y="1943950"/>
            <a:ext cx="1533025" cy="1459525"/>
          </a:xfrm>
          <a:prstGeom prst="rect">
            <a:avLst/>
          </a:prstGeom>
          <a:noFill/>
          <a:ln>
            <a:noFill/>
          </a:ln>
        </p:spPr>
      </p:pic>
      <p:pic>
        <p:nvPicPr>
          <p:cNvPr id="1120" name="Google Shape;1120;g16e49e0fe8d_6_0"/>
          <p:cNvPicPr preferRelativeResize="0"/>
          <p:nvPr/>
        </p:nvPicPr>
        <p:blipFill>
          <a:blip r:embed="rId8">
            <a:alphaModFix/>
          </a:blip>
          <a:stretch>
            <a:fillRect/>
          </a:stretch>
        </p:blipFill>
        <p:spPr>
          <a:xfrm>
            <a:off x="3407000" y="1600200"/>
            <a:ext cx="1364800" cy="934375"/>
          </a:xfrm>
          <a:prstGeom prst="rect">
            <a:avLst/>
          </a:prstGeom>
          <a:noFill/>
          <a:ln>
            <a:noFill/>
          </a:ln>
        </p:spPr>
      </p:pic>
      <p:pic>
        <p:nvPicPr>
          <p:cNvPr id="1121" name="Google Shape;1121;g16e49e0fe8d_6_0"/>
          <p:cNvPicPr preferRelativeResize="0"/>
          <p:nvPr/>
        </p:nvPicPr>
        <p:blipFill>
          <a:blip r:embed="rId9">
            <a:alphaModFix/>
          </a:blip>
          <a:stretch>
            <a:fillRect/>
          </a:stretch>
        </p:blipFill>
        <p:spPr>
          <a:xfrm>
            <a:off x="13499201" y="3356349"/>
            <a:ext cx="2516400" cy="5852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g16e49e0fe8d_7_1"/>
          <p:cNvSpPr txBox="1"/>
          <p:nvPr>
            <p:ph type="title"/>
          </p:nvPr>
        </p:nvSpPr>
        <p:spPr>
          <a:xfrm>
            <a:off x="508000" y="313466"/>
            <a:ext cx="15240000" cy="1286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1128" name="Google Shape;1128;g16e49e0fe8d_7_1"/>
          <p:cNvSpPr txBox="1"/>
          <p:nvPr>
            <p:ph idx="12" type="sldNum"/>
          </p:nvPr>
        </p:nvSpPr>
        <p:spPr>
          <a:xfrm>
            <a:off x="508000" y="8475422"/>
            <a:ext cx="990600" cy="28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000"/>
              <a:buFont typeface="Arial"/>
              <a:buNone/>
            </a:pPr>
            <a:fld id="{00000000-1234-1234-1234-123412341234}" type="slidenum">
              <a:rPr lang="en-US" sz="2200"/>
              <a:t>‹#›</a:t>
            </a:fld>
            <a:endParaRPr sz="2200"/>
          </a:p>
        </p:txBody>
      </p:sp>
      <p:sp>
        <p:nvSpPr>
          <p:cNvPr id="1129" name="Google Shape;1129;g16e49e0fe8d_7_1"/>
          <p:cNvSpPr txBox="1"/>
          <p:nvPr/>
        </p:nvSpPr>
        <p:spPr>
          <a:xfrm>
            <a:off x="1265275" y="1635600"/>
            <a:ext cx="1398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t>Well drilling is the most expensive operation in petroleum engineering </a:t>
            </a:r>
            <a:r>
              <a:rPr lang="en-US"/>
              <a:t> </a:t>
            </a:r>
            <a:endParaRPr/>
          </a:p>
        </p:txBody>
      </p:sp>
      <p:sp>
        <p:nvSpPr>
          <p:cNvPr id="1130" name="Google Shape;1130;g16e49e0fe8d_7_1"/>
          <p:cNvSpPr txBox="1"/>
          <p:nvPr/>
        </p:nvSpPr>
        <p:spPr>
          <a:xfrm>
            <a:off x="1294000" y="2591675"/>
            <a:ext cx="1245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Reservoir injection scheme influences displacement coverage factor </a:t>
            </a:r>
            <a:endParaRPr/>
          </a:p>
        </p:txBody>
      </p:sp>
      <p:sp>
        <p:nvSpPr>
          <p:cNvPr id="1131" name="Google Shape;1131;g16e49e0fe8d_7_1"/>
          <p:cNvSpPr txBox="1"/>
          <p:nvPr/>
        </p:nvSpPr>
        <p:spPr>
          <a:xfrm>
            <a:off x="1294000" y="3762513"/>
            <a:ext cx="12454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The choice of flooding system determined by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type of reservoir,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size of the oil and water saturated parts,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type of reservoir rock,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fluid properties,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degree of heterogeneity, </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reservoir quality</a:t>
            </a:r>
            <a:endParaRPr/>
          </a:p>
        </p:txBody>
      </p:sp>
      <p:pic>
        <p:nvPicPr>
          <p:cNvPr id="1132" name="Google Shape;1132;g16e49e0fe8d_7_1"/>
          <p:cNvPicPr preferRelativeResize="0"/>
          <p:nvPr/>
        </p:nvPicPr>
        <p:blipFill>
          <a:blip r:embed="rId3">
            <a:alphaModFix/>
          </a:blip>
          <a:stretch>
            <a:fillRect/>
          </a:stretch>
        </p:blipFill>
        <p:spPr>
          <a:xfrm>
            <a:off x="12606750" y="2669945"/>
            <a:ext cx="1945300" cy="615600"/>
          </a:xfrm>
          <a:prstGeom prst="rect">
            <a:avLst/>
          </a:prstGeom>
          <a:noFill/>
          <a:ln>
            <a:noFill/>
          </a:ln>
        </p:spPr>
      </p:pic>
      <p:sp>
        <p:nvSpPr>
          <p:cNvPr id="1133" name="Google Shape;1133;g16e49e0fe8d_7_1"/>
          <p:cNvSpPr/>
          <p:nvPr/>
        </p:nvSpPr>
        <p:spPr>
          <a:xfrm>
            <a:off x="507988" y="1732038"/>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g16e49e0fe8d_7_1"/>
          <p:cNvSpPr/>
          <p:nvPr/>
        </p:nvSpPr>
        <p:spPr>
          <a:xfrm>
            <a:off x="507988" y="2766388"/>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g16e49e0fe8d_7_1"/>
          <p:cNvSpPr/>
          <p:nvPr/>
        </p:nvSpPr>
        <p:spPr>
          <a:xfrm>
            <a:off x="507988" y="3823688"/>
            <a:ext cx="422700" cy="42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a:themeElements>
    <a:clrScheme name="98DB2C">
      <a:dk1>
        <a:srgbClr val="000000"/>
      </a:dk1>
      <a:lt1>
        <a:srgbClr val="000000"/>
      </a:lt1>
      <a:dk2>
        <a:srgbClr val="D2DE26"/>
      </a:dk2>
      <a:lt2>
        <a:srgbClr val="D9E353"/>
      </a:lt2>
      <a:accent1>
        <a:srgbClr val="D2DE26"/>
      </a:accent1>
      <a:accent2>
        <a:srgbClr val="98DB2C"/>
      </a:accent2>
      <a:accent3>
        <a:srgbClr val="66D92C"/>
      </a:accent3>
      <a:accent4>
        <a:srgbClr val="2EE32E"/>
      </a:accent4>
      <a:accent5>
        <a:srgbClr val="2EE379"/>
      </a:accent5>
      <a:accent6>
        <a:srgbClr val="2CD99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s">
  <a:themeElements>
    <a:clrScheme name="98DB2C">
      <a:dk1>
        <a:srgbClr val="000000"/>
      </a:dk1>
      <a:lt1>
        <a:srgbClr val="000000"/>
      </a:lt1>
      <a:dk2>
        <a:srgbClr val="D2DE26"/>
      </a:dk2>
      <a:lt2>
        <a:srgbClr val="D9E353"/>
      </a:lt2>
      <a:accent1>
        <a:srgbClr val="D2DE26"/>
      </a:accent1>
      <a:accent2>
        <a:srgbClr val="98DB2C"/>
      </a:accent2>
      <a:accent3>
        <a:srgbClr val="66D92C"/>
      </a:accent3>
      <a:accent4>
        <a:srgbClr val="2EE32E"/>
      </a:accent4>
      <a:accent5>
        <a:srgbClr val="2EE379"/>
      </a:accent5>
      <a:accent6>
        <a:srgbClr val="2CD99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2021-02-25T10:23:33Z</dcterms:created>
  <dc:creator>Яна</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2021-02-25T00:00:00Z</vt:filetime>
  </property>
  <property fmtid="{D5CDD505-2E9C-101B-9397-08002B2CF9AE}" pid="3" name="Creator">
    <vt:lpwstr>Adobe Illustrator 25.0 (Macintosh)</vt:lpwstr>
  </property>
  <property fmtid="{D5CDD505-2E9C-101B-9397-08002B2CF9AE}" pid="4" name="LastSaved">
    <vt:filetime>2021-02-25T00:00:00Z</vt:filetime>
  </property>
</Properties>
</file>