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2" r:id="rId3"/>
    <p:sldId id="259" r:id="rId4"/>
    <p:sldId id="257" r:id="rId5"/>
    <p:sldId id="258" r:id="rId6"/>
    <p:sldId id="260" r:id="rId7"/>
    <p:sldId id="261" r:id="rId8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4993B-0C96-47E0-9677-B764A5699DE8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15B0-9918-47B8-B7E0-6AAAC2F4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1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4993B-0C96-47E0-9677-B764A5699DE8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15B0-9918-47B8-B7E0-6AAAC2F4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1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4993B-0C96-47E0-9677-B764A5699DE8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15B0-9918-47B8-B7E0-6AAAC2F4F2E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4514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4993B-0C96-47E0-9677-B764A5699DE8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15B0-9918-47B8-B7E0-6AAAC2F4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87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4993B-0C96-47E0-9677-B764A5699DE8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15B0-9918-47B8-B7E0-6AAAC2F4F2E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6915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4993B-0C96-47E0-9677-B764A5699DE8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15B0-9918-47B8-B7E0-6AAAC2F4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83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4993B-0C96-47E0-9677-B764A5699DE8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15B0-9918-47B8-B7E0-6AAAC2F4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59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4993B-0C96-47E0-9677-B764A5699DE8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15B0-9918-47B8-B7E0-6AAAC2F4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4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4993B-0C96-47E0-9677-B764A5699DE8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15B0-9918-47B8-B7E0-6AAAC2F4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1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4993B-0C96-47E0-9677-B764A5699DE8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15B0-9918-47B8-B7E0-6AAAC2F4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1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4993B-0C96-47E0-9677-B764A5699DE8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15B0-9918-47B8-B7E0-6AAAC2F4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0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4993B-0C96-47E0-9677-B764A5699DE8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15B0-9918-47B8-B7E0-6AAAC2F4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5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4993B-0C96-47E0-9677-B764A5699DE8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15B0-9918-47B8-B7E0-6AAAC2F4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9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4993B-0C96-47E0-9677-B764A5699DE8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15B0-9918-47B8-B7E0-6AAAC2F4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5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4993B-0C96-47E0-9677-B764A5699DE8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15B0-9918-47B8-B7E0-6AAAC2F4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6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15B0-9918-47B8-B7E0-6AAAC2F4F2E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4993B-0C96-47E0-9677-B764A5699DE8}" type="datetimeFigureOut">
              <a:rPr lang="en-US" smtClean="0"/>
              <a:t>10/9/2022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1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4993B-0C96-47E0-9677-B764A5699DE8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EC15B0-9918-47B8-B7E0-6AAAC2F4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8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05E3-4CA7-FA44-E9F3-0497B7EE4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878" y="2404534"/>
            <a:ext cx="8707271" cy="1646302"/>
          </a:xfrm>
        </p:spPr>
        <p:txBody>
          <a:bodyPr/>
          <a:lstStyle/>
          <a:p>
            <a:r>
              <a:rPr lang="en-US" dirty="0" err="1"/>
              <a:t>WeFly</a:t>
            </a:r>
            <a:r>
              <a:rPr lang="en-US" dirty="0"/>
              <a:t> Executive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8A304-3178-B6CD-412A-1633406A95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Airline Industry Rebounds from Unfortunate Incidents</a:t>
            </a:r>
          </a:p>
        </p:txBody>
      </p:sp>
    </p:spTree>
    <p:extLst>
      <p:ext uri="{BB962C8B-B14F-4D97-AF65-F5344CB8AC3E}">
        <p14:creationId xmlns:p14="http://schemas.microsoft.com/office/powerpoint/2010/main" val="342292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Empty aeroplane seats">
            <a:extLst>
              <a:ext uri="{FF2B5EF4-FFF2-40B4-BE49-F238E27FC236}">
                <a16:creationId xmlns:a16="http://schemas.microsoft.com/office/drawing/2014/main" id="{E55268B0-D5B5-BAE6-4277-7DBD6735C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62" r="1729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8BE507-AADF-47EB-865C-5942A565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36" y="838424"/>
            <a:ext cx="4088190" cy="20027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United Airlines Captain shows the passengers are part of the experience.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E6DA5-E668-A81C-758D-6652A011222E}"/>
              </a:ext>
            </a:extLst>
          </p:cNvPr>
          <p:cNvSpPr txBox="1"/>
          <p:nvPr/>
        </p:nvSpPr>
        <p:spPr>
          <a:xfrm>
            <a:off x="1394916" y="3424766"/>
            <a:ext cx="41576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“Not while I’m in charge. Just know I’ve got your back,” he insists. “So, let’s be kind. Let’s work together as a team.”</a:t>
            </a:r>
          </a:p>
        </p:txBody>
      </p:sp>
    </p:spTree>
    <p:extLst>
      <p:ext uri="{BB962C8B-B14F-4D97-AF65-F5344CB8AC3E}">
        <p14:creationId xmlns:p14="http://schemas.microsoft.com/office/powerpoint/2010/main" val="270758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5566-9378-D0E7-652B-E2266296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29" y="4880452"/>
            <a:ext cx="8596668" cy="1320800"/>
          </a:xfrm>
        </p:spPr>
        <p:txBody>
          <a:bodyPr/>
          <a:lstStyle/>
          <a:p>
            <a:pPr algn="ctr"/>
            <a:r>
              <a:rPr lang="en-US" dirty="0" err="1"/>
              <a:t>WeFly</a:t>
            </a:r>
            <a:r>
              <a:rPr lang="en-US" dirty="0"/>
              <a:t> Market Share </a:t>
            </a:r>
            <a:br>
              <a:rPr lang="en-US" dirty="0"/>
            </a:br>
            <a:r>
              <a:rPr lang="en-US" dirty="0"/>
              <a:t>Holding at 11% domestic air flights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D10BD-D125-9489-BD01-7A5DED4FE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11" y="348914"/>
            <a:ext cx="7382905" cy="446784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EBA4F99-3431-FD67-BBC7-F78A31CC2BA4}"/>
              </a:ext>
            </a:extLst>
          </p:cNvPr>
          <p:cNvSpPr/>
          <p:nvPr/>
        </p:nvSpPr>
        <p:spPr>
          <a:xfrm rot="2511059">
            <a:off x="2833442" y="899108"/>
            <a:ext cx="2132974" cy="9826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9BA281-1329-FD9F-5B4D-B488A0D34666}"/>
              </a:ext>
            </a:extLst>
          </p:cNvPr>
          <p:cNvSpPr txBox="1"/>
          <p:nvPr/>
        </p:nvSpPr>
        <p:spPr>
          <a:xfrm>
            <a:off x="5437468" y="1917830"/>
            <a:ext cx="105087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masis MT Pro Black" panose="02040A04050005020304" pitchFamily="18" charset="0"/>
              </a:rPr>
              <a:t>11%</a:t>
            </a:r>
          </a:p>
        </p:txBody>
      </p:sp>
    </p:spTree>
    <p:extLst>
      <p:ext uri="{BB962C8B-B14F-4D97-AF65-F5344CB8AC3E}">
        <p14:creationId xmlns:p14="http://schemas.microsoft.com/office/powerpoint/2010/main" val="23731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0E28-050B-9AA1-51E6-D5C257FD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34905" cy="727881"/>
          </a:xfrm>
        </p:spPr>
        <p:txBody>
          <a:bodyPr/>
          <a:lstStyle/>
          <a:p>
            <a:r>
              <a:rPr lang="en-US" dirty="0"/>
              <a:t>The Trend of Airline Traffic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54D58-3EE7-572D-7781-763F83D7E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37" y="1492217"/>
            <a:ext cx="7322898" cy="479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4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CC33B2B-B475-4189-BA8F-3CF8248DC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A59AAC92-4932-4D74-A545-BA3EEE56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46528-FA87-4017-B061-CF7EE79FA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D4B4D0-2493-42A2-AEEB-9970A64E8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676E13B7-7CB7-4489-914B-4012EE6EB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2159841-C096-430C-B748-E8D2A5C99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B4F167EF-5A0C-487E-8776-97310E39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9D8C053F-F025-4CB6-94C4-2841A20D6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78581BD0-3E75-48CB-A2A3-44DB1ACB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E90D466A-AB95-4676-82CB-3BEC98AFF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AFED863-874C-49D9-AE2F-B9DFF00D5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32E508-A98E-5934-7453-76DBADE6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23" y="1050879"/>
            <a:ext cx="4410720" cy="19971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Mitigate</a:t>
            </a:r>
            <a:br>
              <a:rPr lang="en-US" sz="5400" dirty="0"/>
            </a:br>
            <a:r>
              <a:rPr lang="en-US" sz="5400" dirty="0"/>
              <a:t>Human Error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E7ED8E-65FD-CFCC-026D-7A40FEA8A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808" y="835015"/>
            <a:ext cx="3589216" cy="24888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CDE198-3082-CF0E-882B-5AB3AD72A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221" y="3552488"/>
            <a:ext cx="3601853" cy="24888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EAC162-DE7C-B0FB-4728-FED1DB940762}"/>
              </a:ext>
            </a:extLst>
          </p:cNvPr>
          <p:cNvSpPr txBox="1"/>
          <p:nvPr/>
        </p:nvSpPr>
        <p:spPr>
          <a:xfrm>
            <a:off x="1245881" y="3424766"/>
            <a:ext cx="3699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Largest Factors when it comes to plane crashes. </a:t>
            </a:r>
          </a:p>
        </p:txBody>
      </p:sp>
    </p:spTree>
    <p:extLst>
      <p:ext uri="{BB962C8B-B14F-4D97-AF65-F5344CB8AC3E}">
        <p14:creationId xmlns:p14="http://schemas.microsoft.com/office/powerpoint/2010/main" val="367619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141E-8EE1-BB8C-7CC6-A5E3EA8F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0"/>
          </a:xfrm>
        </p:spPr>
        <p:txBody>
          <a:bodyPr/>
          <a:lstStyle/>
          <a:p>
            <a:r>
              <a:rPr lang="en-US" dirty="0"/>
              <a:t>Fatality Rate per 100K Vehicle Drivers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E0AD5C-2BF7-6FB6-693A-B15C16BFF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504" y="1571632"/>
            <a:ext cx="7205072" cy="467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85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A2B44-3D9B-CF96-6070-B9981DA4A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46412"/>
            <a:ext cx="2952970" cy="4544704"/>
          </a:xfrm>
        </p:spPr>
        <p:txBody>
          <a:bodyPr/>
          <a:lstStyle/>
          <a:p>
            <a:r>
              <a:rPr lang="en-US" dirty="0"/>
              <a:t>Future of</a:t>
            </a:r>
            <a:br>
              <a:rPr lang="en-US" dirty="0"/>
            </a:br>
            <a:r>
              <a:rPr lang="en-US" dirty="0" err="1"/>
              <a:t>WeFly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NEXT</a:t>
            </a:r>
            <a:br>
              <a:rPr lang="en-US" dirty="0"/>
            </a:br>
            <a:r>
              <a:rPr lang="en-US" dirty="0"/>
              <a:t>LEVEL</a:t>
            </a:r>
            <a:br>
              <a:rPr lang="en-US" dirty="0"/>
            </a:b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opportunity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181AA4-EA6C-A9E5-83F6-88533E824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940" y="650006"/>
            <a:ext cx="7525933" cy="576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026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1699</TotalTime>
  <Words>104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Amasis MT Pro Black</vt:lpstr>
      <vt:lpstr>Arial</vt:lpstr>
      <vt:lpstr>Trebuchet MS</vt:lpstr>
      <vt:lpstr>Wingdings 3</vt:lpstr>
      <vt:lpstr>Facet</vt:lpstr>
      <vt:lpstr>WeFly Executive Summary</vt:lpstr>
      <vt:lpstr>United Airlines Captain shows the passengers are part of the experience.</vt:lpstr>
      <vt:lpstr>WeFly Market Share  Holding at 11% domestic air flights</vt:lpstr>
      <vt:lpstr>The Trend of Airline Traffic</vt:lpstr>
      <vt:lpstr>Mitigate Human Error</vt:lpstr>
      <vt:lpstr>Fatality Rate per 100K Vehicle Drivers</vt:lpstr>
      <vt:lpstr>Future of WeFly  NEXT LEVEL performance opportunity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WeFly Executive Meeting</dc:title>
  <dc:creator>Sherry Kosmicki</dc:creator>
  <cp:lastModifiedBy>Sherry Kosmicki</cp:lastModifiedBy>
  <cp:revision>5</cp:revision>
  <cp:lastPrinted>2022-10-08T21:06:56Z</cp:lastPrinted>
  <dcterms:created xsi:type="dcterms:W3CDTF">2022-10-08T19:38:46Z</dcterms:created>
  <dcterms:modified xsi:type="dcterms:W3CDTF">2022-10-10T00:38:14Z</dcterms:modified>
</cp:coreProperties>
</file>