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69" r:id="rId3"/>
    <p:sldId id="257" r:id="rId4"/>
    <p:sldId id="270" r:id="rId5"/>
    <p:sldId id="271" r:id="rId6"/>
    <p:sldId id="282" r:id="rId7"/>
    <p:sldId id="281" r:id="rId8"/>
    <p:sldId id="273" r:id="rId9"/>
    <p:sldId id="303" r:id="rId10"/>
    <p:sldId id="283" r:id="rId11"/>
    <p:sldId id="274" r:id="rId12"/>
    <p:sldId id="275" r:id="rId13"/>
    <p:sldId id="276" r:id="rId14"/>
    <p:sldId id="277" r:id="rId15"/>
    <p:sldId id="286" r:id="rId16"/>
    <p:sldId id="304" r:id="rId17"/>
    <p:sldId id="294" r:id="rId18"/>
    <p:sldId id="284" r:id="rId19"/>
    <p:sldId id="295" r:id="rId20"/>
    <p:sldId id="296" r:id="rId21"/>
    <p:sldId id="297" r:id="rId22"/>
    <p:sldId id="285" r:id="rId23"/>
    <p:sldId id="298" r:id="rId24"/>
    <p:sldId id="299" r:id="rId25"/>
    <p:sldId id="300" r:id="rId26"/>
    <p:sldId id="302" r:id="rId27"/>
    <p:sldId id="301"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5T06:06:15.866"/>
    </inkml:context>
    <inkml:brush xml:id="br0">
      <inkml:brushProperty name="width" value="0.05292" units="cm"/>
      <inkml:brushProperty name="height" value="0.05292" units="cm"/>
      <inkml:brushProperty name="color" value="#FFFFFF"/>
    </inkml:brush>
  </inkml:definitions>
  <inkml:trace contextRef="#ctx0" brushRef="#br0">25224 9895 0,'0'0'0,"-18"0"172,-35 36-156,53-19 0,-35 36-1,35-35 1,0 17-16,-36 18 15,1 0 1,35 18 0,-35-19-16,35 1 15,18-17 1,-18-1 0,52 0-1,37 1 1,-54-36 15,18 0-15,0-36-1,17 1 1,-52-18 0</inkml:trace>
  <inkml:trace contextRef="#ctx0" brushRef="#br0" timeOffset="1131.91">25506 9966 0,'17'0'63,"-34"0"30,17 35-77,0-70 15,17 0 1,19 35-1,-36 35 31,-18-35-46,-17 0 31,52-18-16,-17 36 32,0 17-32,-17-35-16,70-17 64,-53 34-64,35-17-15,-35 36 31,0-19-31,0 54 16,-18-71 0,-17 70-1,0-70 1,0 36 0,-1-36-1</inkml:trace>
  <inkml:trace contextRef="#ctx0" brushRef="#br0" timeOffset="2175.06">25841 9931 0,'0'-36'31,"0"72"31,0-1-30,0-53 30,35 18 16,-52 0-31,34 0 47,19 0-63,-36 18-15,0 35-1,0-18 1,-18-35 0,-35 106-1,18-106 1,-1 0 15</inkml:trace>
  <inkml:trace contextRef="#ctx0" brushRef="#br0" timeOffset="2813.84">26088 9754 0,'35'0'0,"18"53"32,-18-53-17,-35 71 1,53-18 0,-53 35-1,-17-35 1,-36-18-16,-18 36 15,54-71 1,17 70-16</inkml:trace>
  <inkml:trace contextRef="#ctx0" brushRef="#br0" timeOffset="4329.45">25400 11201 0,'-18'17'110,"-17"19"-95,35 17 1,0-18-16,-35 71 16,35-53-1,-35 52 1,35-16 0,0-19-1,52-35 1,1-35-1,-17 0-15,-1 0 16,0 0 0,0 0-1</inkml:trace>
  <inkml:trace contextRef="#ctx0" brushRef="#br0" timeOffset="5447.08">25823 11307 0,'0'0'0,"36"0"47,-36 17-16,-18-17-31,-17 0 32,52 0 77,-17 35-78,0 1 0,-17-36-15,17-18 31,17 18 15,-17 18-30,-17-18-17,-19 0 17,36-18-1,36 18-16,-1 0 17,-35 18-17,0 17 1,0 0 15,-18 1-15,18-1-16,-53-35 15,18 35 1,0-35 0</inkml:trace>
  <inkml:trace contextRef="#ctx0" brushRef="#br0" timeOffset="6479.81">26194 11271 0,'17'0'31,"-17"18"0,0 17 1,-17-35-17,-19 0 17,36-17-1,18 17-31,-18-36 31,35 36 0,-35 18-15,-17-18 31,17 35-32,0-52 32,17 17-31,-17 17 15,36-17-31,-36 35 16,0 1-1,-18 17 1,-35 0 0,-17-18-1,34 0 1</inkml:trace>
  <inkml:trace contextRef="#ctx0" brushRef="#br0" timeOffset="7361.35">26458 11095 0,'18'0'47,"-18"53"-47,35-53 15,-35 53 1,53 0 0,-53-18-1,0 88 1,0-70-1,-17 18 1,-72-18 0,54 0-1,0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7T06:31:57.297"/>
    </inkml:context>
    <inkml:brush xml:id="br0">
      <inkml:brushProperty name="width" value="0.05292" units="cm"/>
      <inkml:brushProperty name="height" value="0.05292" units="cm"/>
      <inkml:brushProperty name="color" value="#0070C0"/>
    </inkml:brush>
  </inkml:definitions>
  <inkml:trace contextRef="#ctx0" brushRef="#br0">30321 4568 0,'-17'0'78,"-36"0"-31,17 0-15,1 0-17,0-17 16,0 17 1,35-35-1,-36 35-31,36-36 31,-35 36-15,35-35-1,-35 35 1,35-18 0,0-17 15,-36 35-15,36-35-1,0 0 16,0-18-15,0-18 15,0 1-15,0 34 0,0-17 30,0 18-30,18 0 0,-18-1 15,35 36-15,-35-35-1,36 35 1,-36-35-1,35 0 1,0 35 15,-35-36-31,35 36 16,-35-35 0,36 35-1,-36-35 16,35 35-15,18 0 0,-53-35-1,35 35 1,1 0 0,-36-36-1,52 36 1,-16 0-1,-1 0 1,18 0 15,-18 0-15,0 0 15,1 0-15,-1 0-1,0 0 1,1 18 15,-1-18-15,0 0 15,0 35 16,1-35-47,-1 53 16,0-53 46,-35 53-62,0-18 47,53-35-31,-18 36 15,1-36 16,-36 35-32,0 0 17,35-35-17,-35 35 17,0 1 14,35-36-30,-35 17-16,0 19 47,0-1-31,36-35-1,-36 35 1,0 18 31,-18 0-16,18-35 0,0 17 0,-35 18 1,35-36 15,-36-17-16,36 36-16,-35-36 32,35 70-47,-35-70 32,35 18-17,0 17 32,-35-35-31,35 35 31,-53-35-16,53 36 16,-36-36-32,1 0 32,35 35 16,-88-35-32,88 35 31,-35-35-15,17 0-31,-17 0 15,-1 0 32,1 0-48,-18 0 63,18 0-31,0 0 0,-1 0 0,-17 0 0,18 0 0,0 0-16,0 0 0,-18 0 16,17 0-16,1 0 1,0 0-1,35-17 16,17 17-47,-17-53 15</inkml:trace>
  <inkml:trace contextRef="#ctx0" brushRef="#br0" timeOffset="1569.89">30357 4198 0,'0'0'0,"0"35"31,0 18 1,17 0-32,-17-18 31,0 18-15,0-17 15,0-54 0,35 18-15,-35-35-16,0 17 15,0-52 1,0 34 0,-17-34-1,17 17 1,-35-18-1,-1 18 17,36 18-1,-35 35-15,53 0 109,17 0-110,-17 0 1,-18-35-1,35 35 1,35 0 0,-70-36-16,18 36 47,17 0-1</inkml:trace>
  <inkml:trace contextRef="#ctx0" brushRef="#br0" timeOffset="1932.6">30374 4180 0,'18'0'62,"17"0"-62,18 0 16,0 0 0,-18 0-1,-35-17 16</inkml:trace>
  <inkml:trace contextRef="#ctx0" brushRef="#br0" timeOffset="3540.93">31009 3563 0,'0'-35'63</inkml:trace>
  <inkml:trace contextRef="#ctx0" brushRef="#br0" timeOffset="4611.99">31168 3316 0,'0'18'140,"0"17"-124,0 36 0,0-36-1,0 53 1,0-17-1,0-1 1,0-35 31,0-52 78,0-18-94,0-1-15,0 1-1,0 0 1,-35-1 0,35-17-16,0-52 31,0 87 16,0-17 0,-36 35-47,36-36 47,0 54 31,18-18-63,-36 0 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7T06:33:27.238"/>
    </inkml:context>
    <inkml:brush xml:id="br0">
      <inkml:brushProperty name="width" value="0.05292" units="cm"/>
      <inkml:brushProperty name="height" value="0.05292" units="cm"/>
      <inkml:brushProperty name="color" value="#0070C0"/>
    </inkml:brush>
  </inkml:definitions>
  <inkml:trace contextRef="#ctx0" brushRef="#br0">29104 9031 0,'35'0'31,"-52"0"109,-18 0-124,-1 0 0,1 0-1,-18 0 17,18 0-17,-1-35 16,-16 35-15,52-35 0,-53 35-1,53-53 1,-36 53 0,36-71 15,-35 71-31,0-35 31,35 0-15,0 17-1,-35-17 1,35-1 0,-36 36-16,36-53 15,0 18 1,-35 35-1,35-35 1,0 0 15,0-18 1,0 17-17,0-34 1,53 17 15,-53 0-15,35 53-1,-17-35 1,-18-1 0,70 1-1,-34 35 1,-1-35-16,0 0 31,18 35-15,-18-53-1,1 53 1,-1-36 0,0 1-1,36 35 1,-54 0 15,54-35-15,-36 0-1,18 35 1,-18 0 0,1 0-1,17 0 1,-18 0-1,18 0 1,17 17 0,-52-17 15,-18 36-15,35-36-16,36 35 15,-18 0 16,-18 0-15,0-35 0,-35 36-1,36-36 1,-36 35 0,35 18-1,0-53 1,0 70-1,1-34 17,-1-1-17,18 0 17,-18 0-17,-35 1 16,0 34 1,35-70-17,-35 18 1,0 17 15,0 0 0,0 1 1,0-1-17,0 0 1,0 1 15,-17-36-31,17 35 16,0 18 15,-35-53-15,35 35-1,-36-35 1,1 35 0,0 1-1,-18-1 16,53 35 16,-53-70-47,18 0 16,35 36 31,-71-36-32,36 35 32,-18-35-31,-18 0 15,36 0 0,0 0 1,-18 0-1,53 35-15,-35-35 15,-1 0 0,19 0 0,-19 0 1,1 0-1,0 0-16,0 0 17,-18 0-17,17 0 32,1 0-16,0 0 1,0 0-17,-1 0 1,36-53 0,-53 53-1,0 0 1,0-35 31,53 0-47,0 0 15,0-71-15</inkml:trace>
  <inkml:trace contextRef="#ctx0" brushRef="#br0" timeOffset="1442.87">28910 8590 0,'53'35'15,"-53"1"1,35-36 0,-35 53-1,0-18 48,0-53-1,0-17-31,-17 0 1,17-1-17,0 1 17,-36 0-17,36 0 1,0-1 15,0 1-15,0 0 46,18-1 32,17 36-63,1 0-15,-1 0-1,-35-35 1,35 35 15</inkml:trace>
  <inkml:trace contextRef="#ctx0" brushRef="#br0" timeOffset="1830.72">29016 8590 0,'0'-18'0,"18"18"47,17 0-16,0 0-15,-35-35 0,35 35-1</inkml:trace>
  <inkml:trace contextRef="#ctx0" brushRef="#br0" timeOffset="2334.42">29404 8537 0,'18'0'62,"-18"-17"-46,53 17 0,35 0-1,-88-36 1,53 36-1</inkml:trace>
  <inkml:trace contextRef="#ctx0" brushRef="#br0" timeOffset="2584.19">29404 8696 0,'18'0'16,"17"0"15,18 0-31,-53-35 31,35 35-31,0 0 16,18-53 15,-17 53-31</inkml:trace>
  <inkml:trace contextRef="#ctx0" brushRef="#br0" timeOffset="3129.83">29757 8378 0,'-35'0'31,"35"18"141,0 17-141,17 18-31,-17 18 16,0-54-1,0 54 1,0-18 0,0-18-1,0 1 16,0-54 16,71 18-47,-71-35 16</inkml:trace>
  <inkml:trace contextRef="#ctx0" brushRef="#br0" timeOffset="4262.22">28963 9208 0,'0'0'0,"0"-18"47,-35 36 78,-1 17-110,36 0 1,-52 0-16,52 1 16,-89 34-16,1 36 15,18 0 1,-19 35-1,37 0 1,-54 18 0,70-124-1,36 18 17,-35 18-17,35-36 1,0-53 62,0-35-78</inkml:trace>
  <inkml:trace contextRef="#ctx0" brushRef="#br0" timeOffset="7712.76">27376 11659 0,'-36'0'15,"1"0"32,35-35-31,0 0-1,-35 35 1,-18-36 0,18 36-1,35-52 1,-36 16-1,1 36 1,35-53 0,0-17-1,-35 70 1,35-88 0,-36 52 15,36 1-16,0 0-15,0-1 16,0 19 15,0-18-15,0-36-16,18 18 31,-18 18-15,0 0-1,35-1 1,-35-34 0,36 34-1,-36-16 1,0 16 0,53-34 15,-1 34-16,-16 36 1,-36-35 0,35 0-1,0 35-15,1-35 16,-1-1 15,0 36-15,36 0-1,-36 0 1,35-53 0,19 53-1,-54 0 17,0 0-32,-17 0 15,17 0 16,36 0-15,-36 0 0,0 0-1,1 0 1,16 0 0,-16 0-1,17 0 1,-18 0-1,0 0 1,18 0 0,-18 0-1,1 18 1,-1-18 0,0 0-1,1 35 16,34-35-15,-70 36 0,35-36-1,1 35 1,-36 0 0,35-35-1,-17 35 1,-18 1-1,52 17 1,-52-18 0,36-35-16,-36 35 15,0 0 1,53 1 15,-53-1 0,35 0-15,-35 1 0,0 16-1,0 19 1,0-18 15,0-18-15,0 0 15,0 1-15,0-1-1,0 18 32,-18-53-31,18 35-1,-35 1 1,35 16 15,-35-52-15,35 53 0,-36-53-1,1 71 1,35-36 15,-35-35-31,35 35 31,-35-35-31,35 36 16,-36-36 0,36 35-1,-35-35 16,35 35-15,-18-35 0,-34 36 15,16-36-15,19 0-1,-19 0 1,1 0-1,-35 35 17,34-35-1,19 0-15,-19 0-1,1 0 16,0 0-31,-53 0 32,35 0-17,0 35 17,17-35-17,1 0 16,0 0-15,0 0 15,-1 0 1,1 0-17,0 0 16,35 35-15,0-52 0,0 34-1,-36-17-15,1 0 32,0 0-17,0-17 1,-1 17 31,-17 0-32,18 0 1,-18-53 15,18 0-15,35 0-16,0 0 31,-35 0-15</inkml:trace>
  <inkml:trace contextRef="#ctx0" brushRef="#br0" timeOffset="8358.54">27428 10936 0,'0'0'0,"0"18"31,0 52-15,18-34 0,-18 16-1,35 19 1,-35-36 0,0 1-1,-17-36 1,34 0-1,-17-18 17</inkml:trace>
  <inkml:trace contextRef="#ctx0" brushRef="#br0" timeOffset="8935.84">27340 10936 0,'-35'0'47,"70"0"-16,1 0 1,-36-35-1,35 35-15,0 0 30,18 0-30,-18-35 0,1 35-1,-1 0 63</inkml:trace>
  <inkml:trace contextRef="#ctx0" brushRef="#br0" timeOffset="9398.92">27781 10989 0,'0'0'0,"18"0"62,17 0-46,-35-18-16,35 18 15,54-53 1,-54 53 0,0 0-1,0 0 1</inkml:trace>
  <inkml:trace contextRef="#ctx0" brushRef="#br0" timeOffset="9641.1">27905 11130 0,'0'0'0,"17"0"31,36-18-16,18 18 1,-36 0 0,0 0-1,1-35 1</inkml:trace>
  <inkml:trace contextRef="#ctx0" brushRef="#br0" timeOffset="10600.26">28399 10672 0,'-18'0'63,"18"17"-48,-18-17 1,18 35-1,0 18 1,-35-53 0,35 36-1,0-1 1,-53 0 0,53 0-1,0 1 1,0 17-1,0 0 1,0-18 0,0 0-1,0 0 1,0 1 15,18-36-15,35 35 15,-36-35-15,19 0-1,-1 0 1,0-18 0,0 18-1,-35-35 1,36 35-1,-36-53 1,0 18 0,0 0-1,0-1 17,-18 36-1,-17 0-16,-18 0 1,18 0 15,-18 0-15,17 18 0,1-18 15,35 35-31,0 0 47</inkml:trace>
  <inkml:trace contextRef="#ctx0" brushRef="#br0" timeOffset="11904.28">28134 9931 0,'0'-36'110,"-35"36"-95,35 18 1,0 17 0,0 54-1,0-54 1,35 53-1,-35-35 1,0 17 0,18-70 62,17 0-47,0 0-15,1 0-1,-1 0 1,18-17 0,17-18-1,36-1 1,-53-17-1,0 18 1,-18 35 0,-35-18 15,35 18-15,-52 0 109,17 53-110</inkml:trace>
  <inkml:trace contextRef="#ctx0" brushRef="#br0" timeOffset="20432.8">27711 11800 0,'0'-17'93,"0"34"-77,0-34-16,0 34 16,0-34-1,0 34 1,0-34 0,0 34-1,0 19 32,0-1-16,0 18 1,0-18-17,0 0 1,0 1 15,0-1-31,0 0 31,0 1 1,0-19-17,35-17 16,-35 35-31,0 36 16,0-36 15,0-17-15,-18 35 0,18-18-16,0 53 15,0-52 1,0-19-1,0 19 17,0-1-17,-35-35 1,35 70 0,0-52-1,0 17 1,0 1-1,-35-1 1,35 35 0,0-34-1,0-19 17,0 19-1,0-1 0,-36-35-15,36-18 62,0-17-63</inkml:trace>
  <inkml:trace contextRef="#ctx0" brushRef="#br0" timeOffset="21671.94">27376 12912 0,'17'0'125,"-17"35"-109,35-35-16,1 35 15,-36 1 1,35-1-1,0 0 1,-35 0 62,36-35-62,-1 0-1,-35-17 1,35 17 0,-35-36-16,35 1 15,-35 0 1,36 0 0,-1-18-1,18 17 1,-53 1-1</inkml:trace>
  <inkml:trace contextRef="#ctx0" brushRef="#br0" timeOffset="25028.36">27411 14340 0,'-18'0'31,"-17"0"-15,0 0-1,-1 0 1,1 0 0,-18 0-1,18 0 1,-18 0-16,18 0 16,-18 0-1,18-52 1,-1 52-1,1-36 1,0 1 15,-36-18-15,1 0 0,70 18-1,0 0 1,-18 35-1,-35-53 1,53 17 0,0-17-16,-35 53 15,35-88 1,0 53 0,0-36-1,0 36 1,53-18-1,-53 18 1,0 0 15,35 35-15,18-71 0,-53 36-1,53 0 1,-18-1-1,0 36 1,36-53 15,-18 53-15,-53-35 0,35 35-16,18 0 31,0 0-16,17-35 1,-34 35 15,-19 0-15,19 0 15,-1 0-15,0 0 15,0 0 0,1 0-15,-1 0 0,0 0 15,1 0-16,-1 0 1,18 0 15,-18 0-15,0 0 0,1 0-1,-1 0 1,0 0-1,-17 0 17,52 0-1,-34 0-15,-19 0-1,36 17 16,-18-17-15,1 53 0,-1-53-1,-17 0 1,35 36 15,-18-1-15,18 0 31,-53 0-32,35-35 1,-35 36 0,0-1 15,35 0-16,-35 18 1,0 0 31,0-18-31,0 54 15,-17-89-16,17 53 1,0-18 0,-36 0-1,1 18 17,35 0-17,-53-18 1,53 0 15,-70-35-31,70 36 16,-18-36 15,18 35-31,-35-35 31,35 35-15,-36 1-1,1-36 1,0 0 0,35 35-1,-35-35-15,35 18 32,-36-18-17,1 0 1,0 0 15,-18 0-15,18 0 15,35 35-15,-36-35-1,1 0 1,0 0-1,-1 0 32,1 0-15,-18 0-1,18 0 0,0-18-15,-1 18-1,1 0-15,0 0 16,17 0 15,-17 0 47,35-53-78,0 0 16,-53 18 0,53 0-16</inkml:trace>
  <inkml:trace contextRef="#ctx0" brushRef="#br0" timeOffset="26179.59">27217 13511 0,'-35'0'46,"-18"0"-30,17 0 0,-34 18-1,35-18 1,35 71 0,-53-1-1,53-52 1,0 88-1,0-71 1,17 53 0,19-88-1,-1 35 1,0-35 0,18 0 15,0-35-16,-53 17 1,88 18 0,-88-35-16,35-35 15,-35 17 17,0 0-17,36 17 1,-36-16-16,0 16 15,0 1 1,-18 0 0,18-1 15,-53 36-15,18 0-1,0 0 1,-1 18 15,36 17 16,-35 18-16,70-53 0</inkml:trace>
  <inkml:trace contextRef="#ctx0" brushRef="#br0" timeOffset="26711.84">27464 13670 0,'0'-35'16,"17"35"62,19 0-78,-36-35 15,35 35-15,0 0 16,0 0 0,-35-36 15,53 36-16,-53 18 1,53-18 0</inkml:trace>
  <inkml:trace contextRef="#ctx0" brushRef="#br0" timeOffset="27010.79">27587 13847 0,'0'0'0,"0"17"16,18-17 15,35 0-31,0-17 31,-18 17-15,0 0 0</inkml:trace>
  <inkml:trace contextRef="#ctx0" brushRef="#br0" timeOffset="29243.5">27940 13582 0,'0'-35'94,"0"-1"-63,18 36-15,-18-35 0,35 35-1,-17 0 1,-18-35 15,35 35-15,-35 17 15,70-17-15,-70 71 15,0-53 0,0 17-15,0 0-1,-53-35 1,53 71 0,-35-36-1,35 0 1,-35 1 15,0-36-15,35 35-1,0 0 1,0-52 125,17 17-79,36 0-31,-53-36-31,35 36 16,18 0 0,18 0 15,-89 0-16,36 0 64</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7T06:34:07.22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29739 9419 0,'-35'0'125,"0"0"-94,-1 0-15,-17 0-1,53-17 1,-70 17 0,70-36-1,-35 36 1,35-17 0,-36-36 15,36 35-16,-35 18 1,35-35 0,-35 0-1,35-1 1,0-17 0,0 18-1,0 0 1,0-1-1,0 1 1,17 0 0,-17 0-1,71-1 1,-71 1 0,35 0-1,1 35 1,16-35 15,-52-1-15,71 36-1,-53 0 1,17 0 0,35-35-1,-17 35 1,36 0-1,-54 0-15,0 0 16,0 0 0,18 0-1,0 0 1,35 0 0,-35 0 15,-17 0-16,-1 0 1,71 18 0,-89-18-1,19 0 1,34 35 0,-35 0 15,1-35-31,-1 0 15,-35 35 1,53-35 0,-18 36-1,1-1 17,-1-35-1,-35 35-31,0 1 31,35-36-15,-35 52 15,0-16-15,0-1-1,-18 0 1,18 1-1,0-1 1,-35-35 0,35 35-1,0 0 17,-35-35-32,35 36 15,-53-36 1,53 53 15,-35-53-31,-1 0 31,36 35-15,-53-35 0,18 0-1,0 35 1,0-35-1,-1 0 1,1 0 0,0 35-1,0-35 17,-18 0-32,17 0 31,36 18-16,-70-18 17,34 0-17,-16 0 1,16 0 0,1 0-1,-18 0 16,-17 0 1,52 0-1,-53 0-15,18 0 15,18 0 16,-18 0 0,0 0-16,53-35-31,-35 35 15,70 0 32,-35-35-47</inkml:trace>
  <inkml:trace contextRef="#ctx0" brushRef="#br0" timeOffset="1099.96">29633 8996 0,'0'17'31,"0"19"-15,36 52 15,-36-53-16,0-17 48,0-53-32,-18 35-15,18-36-1,0-34 32,0-18-15,0 52-32,0 19 15,0-54 32,35 71 94,-35-35-110,36 35-15,-1 0 30,-35 17-14</inkml:trace>
  <inkml:trace contextRef="#ctx0" brushRef="#br0" timeOffset="1500.89">29722 8961 0,'0'-18'0,"35"18"32,53 0-1,-53 0-16,-35-35 1,71 35 0,-71 17-1</inkml:trace>
  <inkml:trace contextRef="#ctx0" brushRef="#br0" timeOffset="2127.07">29739 8802 0,'18'0'0,"-36"0"16,53 0 0,54 0 15,-54 0-16,0 0 17,0 0-32</inkml:trace>
  <inkml:trace contextRef="#ctx0" brushRef="#br0" timeOffset="2560.16">30180 9013 0,'0'0'0,"18"0"94,70-17-78,-88 34-16,35-17 15,-35-17-15</inkml:trace>
  <inkml:trace contextRef="#ctx0" brushRef="#br0" timeOffset="2777.63">30145 9208 0,'17'-53'15,"36"53"1,0 0 0,-17 0-1,17 0 1,-53-36 0</inkml:trace>
  <inkml:trace contextRef="#ctx0" brushRef="#br0" timeOffset="3079.03">30515 8925 0,'0'0'0,"0"-35"31,0 53 16,0 35-31,0-18-1,0 0 1,18 36 0,-18-18-1,35 17 1</inkml:trace>
  <inkml:trace contextRef="#ctx0" brushRef="#br0" timeOffset="4587.78">29633 9684 0,'0'-36'16,"-17"36"155,34 0-124,-17-35 94,-17 35-110,34 0-15,-34 0-16,17-35 94,0 53-48,0 17-46,-36 18 16,1 70 0,-35 1-1,17-1 1,53-88 15,0 18-15,-36 0-1,1-53 64,35 18-48</inkml:trace>
  <inkml:trace contextRef="#ctx0" brushRef="#br0" timeOffset="11549.91">29298 10107 0,'0'-35'31,"35"35"0</inkml:trace>
  <inkml:trace contextRef="#ctx0" brushRef="#br0" timeOffset="41375.68">29263 10107 0,'35'0'235,"-35"35"-220,0 1 1,35-36 0,-35 53-1,36-53 16,-36 35-15,0 0 31,35-35 94,0-18-110,1 18-16,-19 0 1,19 0 0,-36-35-1,35 35-15,-35-35 32</inkml:trace>
  <inkml:trace contextRef="#ctx0" brushRef="#br0" timeOffset="43992.14">29686 10566 0,'0'0'0,"0"-36"31,-35 36 0,35-35 16,-53 35-47,18 0 31,0 0-15,35-35 15,-89 35-15,54 0 15,0 0 0,35-35-15,-53 35 0,18 0 15,-18 0 16,17 0-16,1 0-15,0 0 15,0 0-15,17 0-1,18 17 1,-35-17-1,-36 0 1,36 36-16,-1-36 16,1 0-1,35 35 1,-53-35 0,18 35-1,0-35 1,-1 35-1,-16 18 1,16-17 15,-17-1 1,18 18-17,35-18 1,-35-35-1,35 71 1,-35 17 0,35-35-1,0-18 1,0 0 0,0 0-1,0 36 16,17-71-31,18 88 16,-35-52 0,36-36 15,-1 52-15,-35 1-16,35-53 15,18 71 1,-18-36-1,36-35 1,-18 35 0,-18-35-1,0 36 1,18-36 0,-17 0-1,52 35 1,-18-35-1,-34 0 1,17 0 15,-18-18 1,35 18-17,-34 0 1,34-35-1,-17 35-15,35-35 32,-35 35-17,-17-35 1,-36-1 0,35 36-16,-35-35 15,35 35 1,-35-35-1,35-1 1,-35-16 0,36 16 15,-36 1-15,35 0-1,0-54 1,-35 54 15,36 35-15,-36-35-1,0 0-15,35-1 16,-35-34 15,0 35-15,0 17 15,0-17-31,-18-1 47,18 1-16,-53 35 0,18-53-15,35 36 0,-35 17-1,35-36 17,-36 36-17,1 0 32,-18 0-16,18 0 1,0 0-17,70 0 32,-35 18-31</inkml:trace>
  <inkml:trace contextRef="#ctx0" brushRef="#br0" timeOffset="44875.5">28857 10901 0,'0'0'0,"-17"0"62,17 53-46,0-36-1,0 19 1,-36 34 0,36-35-1,0-17 1</inkml:trace>
  <inkml:trace contextRef="#ctx0" brushRef="#br0" timeOffset="45408.64">28769 10883 0,'-35'0'15,"52"0"110,-17-17-109,53 17-16,-17 0 31,-1 0-15,0-53 15,0 53 32</inkml:trace>
  <inkml:trace contextRef="#ctx0" brushRef="#br0" timeOffset="45897.14">28998 10989 0,'18'0'32,"-18"-18"-17,35 18 1,1 0-1,-1 0 1,0-35 0,0 35-1</inkml:trace>
  <inkml:trace contextRef="#ctx0" brushRef="#br0" timeOffset="46141.05">29016 11183 0,'18'0'31,"-18"-18"-31,53 18 15,-1 0 1,-16 0 0,-36-35-1,35 35 1</inkml:trace>
  <inkml:trace contextRef="#ctx0" brushRef="#br0" timeOffset="47027.21">29439 10777 0,'0'0'15,"-35"36"63,0 34-46,35-52-17,0 17 17,0 0-17,0 1 1,0-1 15,0 0-31,17-35 31,-17 35-15,18-35 15,-18 36-15,35-36-1,18-18 1,18-35 15,-18 0-15,-53 18 46,-53 35-30,18 0-1,35-35-31,-53 35 47,0 53-16,17-53-15,36 35-1,-17-35 1</inkml:trace>
  <inkml:trace contextRef="#ctx0" brushRef="#br0" timeOffset="48280.81">28540 11553 0,'0'-35'47,"35"35"-16,-35-35-15,-18 53 15,18 52-15,0-17 15,-35-53-31,35 71 16,-106 87-1,106-105 1,-53 53-1,18-88 1,0 105 0,0-70-1,-1-18 1,36 1 0,-35-36-1,35 35 1,0-70 78</inkml:trace>
  <inkml:trace contextRef="#ctx0" brushRef="#br0" timeOffset="49211.25">27940 12188 0,'-35'-35'0,"35"70"62,17 18-46,-17 36 0,0-54-1,0-18 1,0 19-1,36-36 17,-1 0-17,0-18 1,0-17 0,54 0-1,-1 35 1,-53-53-1,53 17 1,-52 36 0,-36-35 15,0 53 31</inkml:trace>
  <inkml:trace contextRef="#ctx0" brushRef="#br0" timeOffset="51820">28487 12577 0,'0'-36'78,"0"1"-15,-35 35-63,-1 0 15,1-35 1,0 35 15,-1 0-15,1 0-1,0 0 1,0 0 0,-18 0-1,0 0 16,17 0-15,-16 0 0,16 0-1,-17 0 1,18 0 15,-18 17-31,36-17 31,-19 0-15,36 36 0,-35-36-1,0 0 1,-18 35 0,-18-35-1,71 35 1,-35-35-1,-18 35 1,18 1 0,35-1-1,0 0 17,0 1-32,0 16 31,0-16-16,0-1 1,0 0 0,0 1-1,0-1 1,0 0-16,17-35 16,-17 35-1,36 1 1,-36 34-1,35-34 1,18-36 0,35 52-1,-88-16 1,35-36 0,54 35-1,-72 0 1,54-35-1,-36 36 1,0-36 0,-17 35 15,17-35-15,36-18-1,-1 18 1,-34 0-1,52-35 1,-53 35 0,18 0-1,18-35 1,-19 35 0,19 0-1,-36 0 1,-35-36 15,88 36-15,-35 0-1,-17-35 1,17 0 0,17 0-1,-52 35 1,-18-36-1,35 1 1,0 35 0,-35-35-1,36-18 1,-1 0 15,-35-18 0,0 36-15,0-18 15,-18 0-15,18 18 15,-35 0 16,0 35 0,35-36-47,-36 36 31,36-35-15,-35 35-16,0 0 31,17 0 16,-52-35-16,34 35 0,-17 0-15,18 0 15,35-35 1,-35 35-1,0 0-16,-18 0 32,17 0-15,1 0 14</inkml:trace>
  <inkml:trace contextRef="#ctx0" brushRef="#br0" timeOffset="52918.62">27834 12859 0,'-53'17'78,"53"36"-62,-35-53-16,0 71 15,35-36 1,0 0 0,17-35-1,36 0 1,-17 0 0,34 0-1,-35-35 16,1-35-15,-36 34 0,0-17 15,-36 53-15,36-53-16,-35 53 15,0 0 1,-36 0-1,18 18 1,89-18 31,-36 35-31,88-35-16</inkml:trace>
  <inkml:trace contextRef="#ctx0" brushRef="#br0" timeOffset="53234.73">28063 12982 0,'0'0'0,"0"-17"16,18 17 0,0 0-1,52-53 1,-34 53-1,-1 0 17</inkml:trace>
  <inkml:trace contextRef="#ctx0" brushRef="#br0" timeOffset="53470.95">28187 13053 0,'0'0'15,"18"0"1,17 0 15,0 0-15,-17 0-1</inkml:trace>
  <inkml:trace contextRef="#ctx0" brushRef="#br0" timeOffset="54108.47">28469 12894 0,'0'-35'16,"35"-1"31,1 36-16,-36 36 0,35-36-15,-35 35-1,-18 36 1,-35-36 0,36 0-1,17 0 1,-35-35 15,52 0 0,36 0-15,0 0 0,0-35-1,-18 35 1,18 0 0,-53-17 15,35 17-31,1 0 31,-1 0-15</inkml:trace>
  <inkml:trace contextRef="#ctx0" brushRef="#br0" timeOffset="55145.82">27922 13564 0,'-35'36'125,"0"16"-110,-36 37 1,18-19-1,-35 71 1,35-17 0,-35-18-1,88-71 1,-35-35 0,-1 35 15,36-52 31,53 17-30</inkml:trace>
  <inkml:trace contextRef="#ctx0" brushRef="#br0" timeOffset="56239.68">27323 14041 0,'0'0'0,"0"17"62,0 18-46,0 1-16,0 17 15,0-18 1,17 36 0,19-71 46,-1 0-31,35-36-15,-34 36 0,105-70-1,-53 70 1,-88-36 0,0 54 62</inkml:trace>
  <inkml:trace contextRef="#ctx0" brushRef="#br0" timeOffset="59962.96">27693 14570 0,'0'-18'109,"-18"18"-78,18-35-15,-35 0 0,0 35-1,17-36 1,-17 36-1,0 0 1,35-35 0,-36 35-1,1 0 17,0 0 14,35-35-30,-35 35 15,-1 0 1,1 0-1,0 0-16,-18 0 32,18 0-15,-1 0 30,1 17-46,0-17 15,-1 0-31,36 36 16,-35-36-1,0 0-15,35 35 16,0 0-1,-35-35 1,17 35 0,-17 18-1,35-17 1,-53 17 15,53-18-15,0 0-1,0 0 1,-36 1 0,36-1-1,0 0 1,0 0 0,0 1-1,0-1 1,0 0-1,0-17 1,0 53 0,36-36-1,-1 35 17,18-17-17,-18-53 16,18 18-31,0-18 32,0 0-32,-53 35 15,88-35 1,-53 0 0,1 0-1,17 35 1,-18-35-1,0 0 1,18 0 0,-53-17-1,53 17 1,-18 0 0,53-35-1,-52 35 16,-1 0-15,0-36 0,36 36-1,-18 0 17,0 0-32,-18-35 15,36 0 1,-36 35 15,-35-36-15,35 36-16,0 0 15,1-52 17,-36 16-1,0 1-31,35 35 31,-35-35-15,0-1-1,35 1 1,-35 0 0,0-18 15,0 0-16,-17 53 17,17-35-17,0-1 17,-36 36-32,36-52 31,-35 52 0,35-36 0,-35 36-15,-1 0 15,36-35-15,-17 35-1,-18 0 17,-18-35 15,35 35-16,-17 0 0,-1 0-15,1 0 31,35-36-32,-35 36 1,0 0 31,-1 0-32,1 0 17,35-35-17,-35 35 16,-1 0-15,1 0 15,35-35-15,-35 35 0,35 18-1,0 17 1,-53-35-1</inkml:trace>
  <inkml:trace contextRef="#ctx0" brushRef="#br0" timeOffset="60625.17">27005 14817 0,'0'0'0,"0"17"62,0 19-46,0 16-1,0 19 1,0-36 0,0 36 15,0-89 31</inkml:trace>
  <inkml:trace contextRef="#ctx0" brushRef="#br0" timeOffset="61189.93">26988 14887 0,'0'-35'16,"17"-18"0,36 18-1,-18 35 1,-17 0-1,70 0 1,-35 0 31,-53 53-31,-18-18-1,-17 18 1,0-53-1,-36 35 1,71 18 93,18-53-93,-18 35 0,35-35-1,-35 36 1,36-36 31</inkml:trace>
  <inkml:trace contextRef="#ctx0" brushRef="#br0" timeOffset="61464.11">27393 14905 0,'0'0'0,"0"-35"15,18 35 1,35 0 15,17 0-15,-52 0-1</inkml:trace>
  <inkml:trace contextRef="#ctx0" brushRef="#br0" timeOffset="61645.4">27411 15011 0,'17'0'31,"19"0"-31,-1 0 16,53-36-1,-35 36 1</inkml:trace>
  <inkml:trace contextRef="#ctx0" brushRef="#br0" timeOffset="62094.41">27781 14799 0,'0'18'94,"0"17"-78,-17-35-16,17 53 15,-36-18 17,1-35-17,35 35 32,18-35-16,35 0-15,52-17 0,-69 17-1,-1-36 1,0 36-1</inkml:trace>
  <inkml:trace contextRef="#ctx0" brushRef="#br0" timeOffset="62364.13">27922 14817 0,'0'35'32,"0"35"-17,0-17 1,0-17-1,0 17 17</inkml:trace>
  <inkml:trace contextRef="#ctx0" brushRef="#br0" timeOffset="85484.55">27076 15399 0,'0'-36'94,"0"72"47,0 17-141,-18-53 15,-17 123 1,35-88-16,0 1 15,-53 52 1,18-18 0,-1-34 15,1 17-15,35-18-16,-35-35 31,35-18 16</inkml:trace>
  <inkml:trace contextRef="#ctx0" brushRef="#br0" timeOffset="86524.22">26670 15804 0,'35'0'31,"-35"-35"-16,0 70 64,0 1-64,0 17-15,36-18 16,-36 0-1,52-35 32,-16 0-31,-36-17 0,70-19 15,-52 36-31,17-17 15,1 17 1,-36-36 0,35 36-1</inkml:trace>
  <inkml:trace contextRef="#ctx0" brushRef="#br0" timeOffset="90540.19">26670 16669 0,'18'0'0,"17"0"47,0 0-15</inkml:trace>
  <inkml:trace contextRef="#ctx0" brushRef="#br0" timeOffset="107790.78">26564 17321 0,'0'-17'47,"-35"17"0,0 0-31,-1 0-16,1 0 15,0 0 1,-18-53 0,18 53 15,-1 0-16,1-53 1,-18 53 0,18-53-1,35 18-15,-35-1 16,35 1 0,-36 0-1,1 0 1,35-18-1,-35 0 1,35 18 0,0-1 15,0-17-15,0 18-1,0 0 1,17-18 15,-17-18-31,36 71 16,-1-35-1,-35 0 1,35-1 15,0 36 0,1 0-15,-36-35 0,35 35-1,18 0 1,-53-17-16,35 17 16,0 0 15,-35-71-16,18 71 1,17 0 0,18-35-1,0 35 1,-17 0 0,-36-36-1,35 36 1,0-35-1,0 35 1,18-35 0,-17 35-1,-1 0 1,-35-35 15,70 35-15,-34-36-1,34 36 1,-34 0 0,16 36-1,1-36 1,-17 35 0,-1-35-1,18 0 1,17 17-1,-34-17-15,-19 0 16,36 53 0,-18-53-1,18 18 17,-17-18-17,-1 35 1,18 1-1,0 34 17,0 1-17,-53-54 1,35-17 0,-35 36-1,35-1 1,-35 18-1,0-18 1,0 36 0,0-36 15,0-17-15,-17-18-16,17 35 31,-36 18-16,36-36 1,-35 36 0,35-35-1,-71-18 1,36 88 0,0-35-1,0-53 1,35 53-1,-36-53 1,1 35 0,0-35-16,-36 36 31,36-36 0,0 0-15,35 52-1,-36-52-15,1 0 16,0 0 0,0 36-1,-54-36 17,89 35-17,-35-35 1,-18 0-1,18 0 17,-53 0-1,52 0-15,-16 0-1,52-18 1,-36 18-1,-17 0 1,18 0 0,35-35 15,53 0-15,-18-36-1</inkml:trace>
  <inkml:trace contextRef="#ctx0" brushRef="#br0" timeOffset="108906.88">26458 16598 0,'0'-35'32,"-53"0"-17,18 70 48,35 0-63,0 0 15,0 18 1,-35-17 0,35 52-1,17-53 1,19-35 0,-1 0 30,-35-17-46,35 17 16,1 0 0,-36-36-16,35 1 15,-35 0 1,0-1 0,0 1-1,35 35 1,-35 18 62,0 17-62,0 18-1,0-18 1,0 1 15,35-36-15,18 0-1,-53-18 1,89 18-16,-89-53 16</inkml:trace>
  <inkml:trace contextRef="#ctx0" brushRef="#br0" timeOffset="109155.28">26829 16616 0,'70'-35'63,"1"35"-48</inkml:trace>
  <inkml:trace contextRef="#ctx0" brushRef="#br0" timeOffset="109322.9">26882 16775 0,'35'35'31,"18"-53"-15,-18 18-1,0 0 1,18 0-16</inkml:trace>
  <inkml:trace contextRef="#ctx0" brushRef="#br0" timeOffset="125975.9">28116 15328 0,'0'18'188,"0"17"-157,0 18-15,0-18 15,18 18-31,-18-35 31,35-18-31,-35 35 16,0 36-1,36-54 1,-1 19 0,18 34-1,-53-17 17,35-53-17,-35 35 1,35-35-1,1 36 1,-36-1 0,35-35-16,0 35 15,-35 0 1,0 1 0,71-1-1,-71 0 16,0 1-15,35-36 0,-35 17-1,-18-17 79</inkml:trace>
  <inkml:trace contextRef="#ctx0" brushRef="#br0" timeOffset="126801.22">28310 16122 0,'0'-18'31,"18"18"1,17 0 15,-35 18-47,18-18 15,-18 35 1,71-35-1,-36 35 1,0-35 0,0 36-1,1-36 1,-19 0 0,19 0 30,-36-18-30,0-17 15,0 0 1,0-18-17,0 0 1,35 53-1,-35-36 48,35 36-63,0 0 31</inkml:trace>
  <inkml:trace contextRef="#ctx0" brushRef="#br0" timeOffset="128972.65">29016 16404 0,'-18'0'15,"18"-35"16,0 0 1,0-1-17,0 1 1,-53 35-16,0-71 31,36 71 0,-54 0-15,18 0 15,18 0 1,0 0-17,0 0 1,-1 36-1,1-36 17,35 35-17,-35-35 1,35 18 0,-36-18-1,19 35 1,-18 0 15,-1 1-15,36-1-1,-35-35-15,35 35 16,-53 53 15,53-52-15,0 16-1,0 19 1,0 35 0,0-18-1,0-17 1,0 17 0,18-18-1,-18-52 16,35 35-15,18-18 0,-53 0-1,35-35 1,18 53 0,-18-53-1,18 71 1,-17-71-1,34 35 1,-35-35 0,18 0-1,0 0 1,-18 0 0,54 35-1,-54-35 16,71-17-15,-89 17 0,72-35-1,-54 35 1,0-36 0,0 1-1,89-18 1,-124-17-1,53 70 1,-18-53-16,0 0 16,36-18-1,-36 71 1,-35-53 15,0 0-15,18-17 15,-18 17-15,0 0-1,0-71 1,0 72 0,0-1 15,0 17-16,0 1 1,0 0 0,-35 35-1,35-35 1,-36 35 0,36-36 15,-70 36-16,70-35 1,-53 35 0,53-35-1,-35 35 1,-1 0 15,19 0-31,17-18 16,-71 18-1,36 0 1,-36 0 0,18 0 15,0 0 0,53 71 16</inkml:trace>
  <inkml:trace contextRef="#ctx0" brushRef="#br0" timeOffset="130124.09">28522 16686 0,'0'18'47,"0"53"-16,0 17-16,-35-53 1,35 0-16,0 18 31,35-53-15,0 0 0,1 0-1,-36-17 1,53 17-1,-53-36 1,0 1 0,0 0-1,0 17-15,0 53 125,0 1-109,0-1 0,0-17-1,0 17 1,52-35 31,-16 0-32</inkml:trace>
  <inkml:trace contextRef="#ctx0" brushRef="#br0" timeOffset="130415.65">28875 16757 0,'17'0'47,"36"0"-32,-17 0 17</inkml:trace>
  <inkml:trace contextRef="#ctx0" brushRef="#br0" timeOffset="130621.03">28840 16951 0,'17'0'15,"54"0"1,-36 0-1,-35-35 1,35 35 0</inkml:trace>
  <inkml:trace contextRef="#ctx0" brushRef="#br0" timeOffset="133385.34">28557 16757 0,'0'-18'141,"-35"18"77,35 36-186,0 34-1,0-17 16,0-18-16,0 1 0,0-1 1,18 0 46,17-35 15,0 0 1,-35-35-63,36-18-15,-36 18 15,0 17-15,35 18-16,-35-35 16,0 0 15,0-1 0,0 1 0,0 0 1,35-1-1,-35 1-16,0 53 79,0 17-78,0 0 15,0 1 0,-18-1-31,18 18 32,0 17-1,0-34-16,18-1 1,-18 0 15,0 36-15,35-71 31,1 0-32,-1 0 1,-35-18 0,53 18-1</inkml:trace>
  <inkml:trace contextRef="#ctx0" brushRef="#br0" timeOffset="134831.79">29316 16775 0,'0'0'15,"0"-36"1,0-34 15,-18 70-15,18-36 15,-35 36-15,35-17-1,-35 17 1,-18 0 15,53 35 1,-53-35-17,53 35 1,0 1 15,0-1-15,17 0 15,36-35 0,-17 0-15,17 53-1,-18-53 1,0 0 0,-35 18 31,35-18-32,-35 35 1,36-35-16,-36 71 31,0-18 32,0-18-17,-18-35-46,-17 0 32,-18 0-1,18 0 0,-1 0-15,1 0-1,35-53 17,0 0 15,0 18-32,0-1 16,18 36-31,17-35 32,0 35-17,-35-35 1,0 0 0,35 35-1,-35-18 95,-17 18-95</inkml:trace>
  <inkml:trace contextRef="#ctx0" brushRef="#br0" timeOffset="148673.25">27358 16598 0,'0'-17'78,"-18"17"78,18-36-140,-35 36 46,35-35-46,-18 35 31,18 18-32,-35-18 48,35 35-32,-70-35 0,70 35-15,-18-35 31,18 35-16,0 1 16,0-1-16,0 0 16,-35-35-47,35 18 47,0 17-31,0 1 30,17-36-30,19 35 15,-1 18 16,0-53 0,-35 17-16,35-17-15,1 0 15,-19 0 0,19 0 1,-1 0-1,-35-35 0,35 35-15,-35-35-1,0 0 1,35 35 0,-35-53-1,0 17 17,0 1-17,-17 0 1,17-1-1,0 1 17,-36 35-17,1 0 48,35-35-48,0 0 32,0-1-31</inkml:trace>
  <inkml:trace contextRef="#ctx0" brushRef="#br0" timeOffset="149823.54">25682 16757 0,'-35'0'16,"0"0"15,35 18-15,-36 70-1,1 0 1,-71 35 0,71-70-1,-36 18 1,71-36 15,0 0-15,-35-35-1</inkml:trace>
  <inkml:trace contextRef="#ctx0" brushRef="#br0" timeOffset="150347.22">25294 16880 0,'0'0'16,"18"18"109,-18 17-110,88 1 1,-53-1-16,-35 35 31,71-34-15,-71 17-1,70 17 1,-34-70 0</inkml:trace>
  <inkml:trace contextRef="#ctx0" brushRef="#br1" timeOffset="164636.15">26106 16016 0,'-36'0'125,"1"-18"-93,35-17-17,0 0 32,-35 0-31,35-1-1,-36 36-15,36-35 16,0 0 0,-35 0-1,35-1 1,0-17 15,0-17-15,0 35 15,18-1-15,-18 1 15,0-18-16,0 18 1,53-1 0,-53 1-1,35 35 1,-35-53 0,53 53-1,-53-70-15,53-1 47,-18 71-16,-35-35-15,35 35 46,1-35-46,-1 35 31</inkml:trace>
  <inkml:trace contextRef="#ctx0" brushRef="#br1" timeOffset="165393.63">26176 14940 0,'-70'0'15,"52"0"95,53 0-48,0 0-62,1 0 31,17 0-31,17 0 32,-35 0-17,-17 0 79,-18 18-63,0 35-15,0-18-1,0 18-15,0 17 16,0-17 0,0 36-1,71-54 1</inkml:trace>
  <inkml:trace contextRef="#ctx0" brushRef="#br1" timeOffset="167545.74">30039 16422 0,'0'-18'94,"35"18"-79,-35-53 1,0 18-16,0-18 31,0 18-31,0-53 31,0 17-15,-17 36 0,17-18-1,-36 0 1,36 0 0,-53-18-1,53 36 1,-35 0-1,35-18 1,-35 53 0,17-53-1,18 0 1,-35 53 15,35-35-15,-35 35-1,35-35 1,-36 35 0,36-71-1,-35 71 1,0-53 0,0 53-1,35-35 1,-36 35-1,1-35-15,0-1 32,0 36-17,-1 0 17,36-35-32,-88 35 31,17 0-16,36 0 1,-18 0 0,0 0-16,-17 0 15,52 0 17,-52 0 14,34 0-14,-17 0-17,18 0 17,0 0 46</inkml:trace>
  <inkml:trace contextRef="#ctx0" brushRef="#br1" timeOffset="168109.97">29104 14958 0,'-35'0'31,"53"0"-15,-36 0-16,18 17 16,-35 54 15,-18-71-31,53 53 16,-89 17 15,-34-17-16,123-17 1,0-19 15,18-17-15,-18 36 0,0-1-1,70 53 1,-17-35-1,0-53 1,0 35 0</inkml:trace>
  <inkml:trace contextRef="#ctx0" brushRef="#br1" timeOffset="169884.69">28434 14446 0,'18'-35'234,"-18"0"-218,52-1 15,-52 1-15,36 35-16,-36-35 15,0 0 16,0-1-15,35 1 15,-35 0-15,0-1 0,0 1-1,35 35 1,-35-35-1,0 0-15,0 17 16,0-17 0,0-1 15,0 1 16,0 0-16</inkml:trace>
  <inkml:trace contextRef="#ctx0" brushRef="#br1" timeOffset="170621.95">28504 13952 0,'0'-17'78,"18"17"-63,-18-36 1,0 1 0,0 0-1,0 0 1,53 35 0,-53-36-1,0 1 1,35 35-1,-35-35 48,36 52 62,-36 19-109,35-1-1,-35 36 1,53-71-16,-53 52 15,35 1 1,-35-17 0,0-1-16</inkml:trace>
  <inkml:trace contextRef="#ctx0" brushRef="#br1" timeOffset="194779.4">29016 12488 0,'18'0'109,"35"-17"-31,-53-19-47,35 36-31,-35-35 32,35 35-17,-35-35 17,35 0 30,-35-1-46,0 1 31,36 35-47,-36-35 15,0-1 16,0 19 1,0-18-1,0-1-15,0 1 30,0 0-30,0-1 93,0 1-77,0 0 30,0 0 110,0 70-109</inkml:trace>
  <inkml:trace contextRef="#ctx0" brushRef="#br1" timeOffset="195685.16">29104 12065 0,'0'-18'110,"18"18"-95,-18-35 1,0 0-1,35 0 17,18-1-1,-53-17 0,18 53-15,-18-35-1,35 35 173,0 0-172,18 35-1,-53 1 1,18-36-1,-18 35 1,53 0-16,-18 0 47,-35 1-31,35-36-1</inkml:trace>
  <inkml:trace contextRef="#ctx0" brushRef="#br0" timeOffset="212354.11">29898 11448 0</inkml:trace>
  <inkml:trace contextRef="#ctx0" brushRef="#br0" timeOffset="-214676.76">29863 11412 0,'0'-35'78,"-36"35"-46,54 18 155,-18 17-171,35 36-1,1-36 1,16 35 0,-52-34-1,0-19 1,53 36 0,-17 0-1,-1-53 1,0 53-1,-35-18 1,71-35 0,-71 36 31,0-1-47,0 0 31,17-35 63</inkml:trace>
  <inkml:trace contextRef="#ctx0" brushRef="#br0" timeOffset="-213761.19">30092 12030 0,'0'0'15,"0"17"95,53 19-79,-18-36-15,-35 35-1,18-35 1,35 35 0,-36-35 30,-17-17 17,71 17-63,-71-36 16,35 36-1,-35-35 1,0-18-1,0 18 1,0-18 0,0-35-1,-17 88 1,17-36 0</inkml:trace>
  <inkml:trace contextRef="#ctx0" brushRef="#br0" timeOffset="-211369.06">30921 12241 0,'0'0'0,"-35"0"62,35-35-62,-36 35 32,36-35-17,-52 35-15,16-35 16,1 35 0,0 0-1,-18 0 1,17 0-1,1 0 1,0 0 15,-18 0-15,53 17 0,-35-17-1,-1 0 1,-34 35-1,17-35 1,18 36 0,-1-36-1,36 35 1,0 0 0,-35-35-1,35 53 1,0 35-1,-35-52 1,35-1 0,0 0-1,0 1 1,0-1 15,0 0-15,0 0-1,0 1-15,0-1 16,0 0 0,17 0-1,-17 1 1,36-1 0,-36 0-1,35-35 1,0 36-1,-35-1 1,53-35 0,-17 35-1,16 18 17,-34-53-17,53 35 1,-36-35-1,0 36 17,0-36-17,1 0-15,-1 0 16,0-18 0,1 18-1,17 0 1,-53-35-1,88 35 1,-88-36 0,35 36-1,0-35 17,1 35-17,-1-35 1,0-36-1,36 1 17,-36 34-17,0 1 1,0 35 0,-35-35-1,0 0 1,0-18-1,0 17 1,36 36 0,-36-35-1,0 0 1,0 0 0,0-18 15,0 17-16,-18 36 1,18-35 0,0 17 15,-35 18-15,35-35-16,-35 35 46,35-35-46,-36 35 16,1 0 15,0 0 1,-1 0-1,1-35 31,0 35 1,0 0-32,-1 0-15,1 0 31,35-36-1</inkml:trace>
  <inkml:trace contextRef="#ctx0" brushRef="#br0" timeOffset="-210312.41">30339 12612 0,'-35'0'94,"35"17"-94,-36 19 16,36-1 15,18-35-15,-18 35-1,35-35 1,-35 36 0,36-36-1,-1 0 16,-35-18-15,35 18 0,-35-35 15,-18 35-15,18-36-16,-35 36 15,0-35 16,0 35-15,-1 0 0,54 0 62,17 0-78</inkml:trace>
  <inkml:trace contextRef="#ctx0" brushRef="#br0" timeOffset="-209915.19">30551 12577 0,'35'0'94,"0"0"-78,0 0 15,1 0-16</inkml:trace>
  <inkml:trace contextRef="#ctx0" brushRef="#br0" timeOffset="-209614.68">30586 12735 0,'17'0'31,"19"0"1,-1 0-1,0 0-16,1 0 17,-36-17-17,35 17-15</inkml:trace>
  <inkml:trace contextRef="#ctx0" brushRef="#br0" timeOffset="-208609.39">30850 12453 0,'0'-35'31,"53"35"-15,-17 0 15,-1 0-15,-35 17-1,35-17 1,-35 36 0,0-1 15,0 0-15,-17-35-1,17 36 1,-36-36 31,36 35-32,18-35 79,35 0-63,-18 0-15,-35 17 0,35-17-1,-35 36 16,0-1 1,0 0-17,-53 1 17,18 16-17,-18-52 16,53 36-15,-35-36 0,0 0 46,35-18 32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7T06:39:33.268"/>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30145 12823 0,'0'53'0,"0"-17"16,0 52-1,0 0 1,35 18 0,-35-71-1,35 53 1,-35 18-1,0-71 1,0 1 15,36-36-31,-36 53 32,0-18-1,0 0 0,0-52 16,0-19-31</inkml:trace>
  <inkml:trace contextRef="#ctx0" brushRef="#br0" timeOffset="666.39">30074 13582 0,'18'0'62,"17"0"-46,-35 18-16,0 17 15,35 0 1,-35 0 0,36-35-1,-1 53 1,0-53 31,1-53-32,-1 53 1,35-88-16,1 0 31,-36 35-15,36 53-1,-36 0 1</inkml:trace>
  <inkml:trace contextRef="#ctx0" brushRef="#br0" timeOffset="3017.28">30762 14093 0,'0'0'15,"36"-35"-15,-36 0 16,0 0-1,0-1 1,-18 1 0,18 0 15,-35 0-15,-1-1-1,-17 36 1,18 0-1,-18-53 1,18 53 0,-36 0-1,54 0 1,-19 18 0,1-18-1,-35 53 1,-1-18-1,36-35 1,-1 35 0,1-35-1,35 36 17,-53 17-17,18 17 16,35-35-15,0 18 0,0-17-16,0 34 15,0 1 1,0-36 0,0 0-1,18 89 1,17-71-1,-35 0 1,35 17 0,18-17 15,-18-18-15,1 1-1,17-1 1,-18 0-1,18-35 1,-18 35 0,36-35-1,-18 0 1,-18 0 0,53 0-1,-53 0 1,1 0-1,17 0 1,70 0 0,-17 0-1,-71 0 17,36-17-17,-1-18 1,18 35-1,-52-36 1,-1-17 0,35 0-1,-34 18 1,-1-35 0,-35 34-1,53 1 1,-53-53-1,35 53 1,-35-1 0,36-17-1,-36 1 17,0-90-17,0 89 16,-18 18-15,18 0 0,0-18-1,0 18 1,-35 35 0,-1 0 15,36-36-16,-35 36 1,-18-35 0,18 35-1,0 0 17,-1-35-17,-17 35 1,18 0 15,0 0-15,0 0-1,-1 0 17,-17 0-17,18 0 16,35-35-31,-35 35 47,0 0-31,35-36 0,-36 36 15,1 0-16,0 0 1,-1 0 15,-16 0-15,16 36 0,36-1-1</inkml:trace>
  <inkml:trace contextRef="#ctx0" brushRef="#br0" timeOffset="3663.49">30286 14164 0,'0'0'0,"0"53"31,0 0-16,0 0 1,0 0 0,-18 17-1,18-52 1,0 17 0,0-70 46</inkml:trace>
  <inkml:trace contextRef="#ctx0" brushRef="#br0" timeOffset="4213.96">30268 14199 0,'0'0'0,"36"0"15,-36-53 1,70 53 0,-52 0-1,17 0 1,36 0 0,-71 36 15,-36 17-16,19-36 1,17 54-16,-36-71 16,1 0-1,0 0 1,35 35 0,-53-35-1,71 0 32,-1 0-16,-17 35-31,0 18 16,0-17 0,0 34 15,36-70-16,-36 35 1,0 1 0,35-36-1</inkml:trace>
  <inkml:trace contextRef="#ctx0" brushRef="#br0" timeOffset="4498.78">30568 14429 0,'0'-36'31,"53"36"-15,18-53-1,-36 53 1,18 0 0,-53 18-1</inkml:trace>
  <inkml:trace contextRef="#ctx0" brushRef="#br0" timeOffset="4695.6">30603 14605 0,'0'0'0,"18"0"15,17 0 1,36 0-16,-36-18 31,18 18-15</inkml:trace>
  <inkml:trace contextRef="#ctx0" brushRef="#br0" timeOffset="5362.34">31256 14288 0,'0'0'0,"0"-36"16,-18 36 15,-17 0-16,-18 0 1,18 0 0,0 18-1,-36-18 1,71 35 0,-35 18-1,70-18 16,18-35-15,18 0 0,-36 0-1,0 53 1,36-17 0,-71 16 15,0-16-16,0-1 1,-18-35 0,18 35-1,-53-35 1,18 0 0,-36 0-1,71-17 1,0-19-1,36-52 1,-1 53 0,53-18-1,0 18 1</inkml:trace>
  <inkml:trace contextRef="#ctx0" brushRef="#br0" timeOffset="6512.71">30357 14376 0,'0'53'94,"-18"-53"-94,-17 35 31,35 18-15,0-18 15,0 0-15,-36-35-1,36 36 1</inkml:trace>
  <inkml:trace contextRef="#ctx0" brushRef="#br0" timeOffset="16660.59">30780 14975 0,'0'0'0,"18"0"16,-36 0 46,18 18 63,0 17-109,18-35-1,-18 18 1,35 53 0,-35 17-1,35-53 1,-35 36-16,0-36 15,71 35 1,-89-34 0,36-1-1,35 0 1,-53 1 0,0-1 30</inkml:trace>
  <inkml:trace contextRef="#ctx0" brushRef="#br0" timeOffset="18296.5">30798 15593 0,'-36'-35'47,"54"35"62,-18 17-109,0 18 31,35-35-15,0 36 0,36-1-1,-36-35 17,-35 35-17,36-35 16,-36-17 16,35 17-31,-35-36 0,35 1-1,-35 0 1,71 0-1,-71-1 1,35 1 0,-53 35 62</inkml:trace>
  <inkml:trace contextRef="#ctx0" brushRef="#br0" timeOffset="19555.98">30603 16157 0,'0'0'0,"18"0"15,-36 18 79,18 52-63,0-34-15,0 17-1,0 17 1,53-17 0,0-53-1,-53 53 1,53-53 0,-17 0-1,-36-18 1,35-17-1,-35 0 1,35 0 0,-35-18-1,0 0 1,0 0 0,0 17-1,0 1 16,0 0 1,-18 35 77,18 18-109</inkml:trace>
  <inkml:trace contextRef="#ctx0" brushRef="#br0" timeOffset="20648.93">31432 16157 0,'18'0'93,"-18"18"-93,0 17 16,0 0 0,0 18-1,35-53-15,-35 89 16,0-54 0,36-35-1,-1-35 32,18-36-31,-53 0-1,53 36 1,-18 0 0,0 35-1,-35-35 1,89-1-1,-54 36-15,-35-53 16,35 53 0,-53 0 31,18 18-16</inkml:trace>
  <inkml:trace contextRef="#ctx0" brushRef="#br0" timeOffset="21898.7">31785 16739 0,'0'0'0,"-17"0"16,17-35-1,-71 35 1,-17 88 0,35-35-1,-18 0 1,71-18-16,-105 1 15,-1 69 1,70-16 0,1-89 15,35 35-15,-17-35-1,87-53 1</inkml:trace>
  <inkml:trace contextRef="#ctx0" brushRef="#br0" timeOffset="22284.66">31344 16810 0,'0'0'0,"0"-35"0,0 52 31,18-17-15,17 0-1,-35 36 1,124 34-1,-71-17 1,17 88 0,18-88-1,-35-18 1,-53 1 0</inkml:trace>
  <inkml:trace contextRef="#ctx0" brushRef="#br0" timeOffset="70742.48">30833 14411 0,'0'18'16,"0"17"-1,-35 0 1,-1-35 0,36-17 30</inkml:trace>
  <inkml:trace contextRef="#ctx0" brushRef="#br0" timeOffset="81426.32">31397 14429 0,'0'-36'266,"0"19"-251,0-1-15,0 0 328,0 1-312,0-1 15,0 1-15,0-1 31,0 0 156,0 1-172,-35-1 63,17 18-94,18-18 16,-17 18-1,17-17 1,-36 17-1,19 0 1,-1 0 0,0 0 187,1 0-141,-1 0-30,1 0 30,-1 0 32,0 0-79,18 17 17,0 1 30,0 0 141</inkml:trace>
  <inkml:trace contextRef="#ctx0" brushRef="#br1" timeOffset="91306.28">32050 15822 0,'0'-35'0,"0"0"31,0 17-15,0 0 0,0 1-1,0-1 32,0 0-47,0 1 16,0-1-1,0-35 1,0 36 0,0-19-1,-18 1 1,1 0 0,-1-1-1,18 1 1,-18 0-1,-35 0 17,36-1-17,-1 19 1,18-1-16,-18 18 16,1-35-1,-1 17 1,18 0-1,-17 1 142,17-1-157,-18 18 15,-17-17 1,17-1 0,18 0-1</inkml:trace>
  <inkml:trace contextRef="#ctx0" brushRef="#br1" timeOffset="92788.4">31662 15081 0,'0'-35'31,"0"0"-31,0 17 32,17 18 311,1 0-327,0 0 15,-1 0 0,1 0 32,17 0-63,-17 0 94,0 0-94,-1-18 15</inkml:trace>
  <inkml:trace contextRef="#ctx0" brushRef="#br1" timeOffset="94290.73">31415 13582 0,'0'0'16,"0"-35"-16,0-54 15,0 72-15,0-1 16,0 1-1,0-1 1,0 0 47,0 1-48,0-1 1,0 0-1,0 1 1,0-36-16,0-18 16,-18 54-1,1-72 1,-19 54 0,36 0-1,-17-18 1,-1 18-1,-17-1 1,35 19 0,-36-19-1,19 1 17,-18 0-17,-1 35 1,19-35-1,-19-1 1,1 19 0</inkml:trace>
  <inkml:trace contextRef="#ctx0" brushRef="#br1" timeOffset="95794.6">30850 12629 0,'18'0'125,"-18"-17"-78,18-1-32,-1 1 1,-17-1 0,18 0-1,0-17 1,-18 0 0,0 17-1,0 0 1,17 18 218,36 36-218,-18-1-16,18 18 15,0-18 1,35 36 0,-35-54-1</inkml:trace>
  <inkml:trace contextRef="#ctx0" brushRef="#br1" timeOffset="98080.72">30004 11395 0,'-18'0'172,"18"-53"-141,0 35-31,0 1 16,0-36-1,0 35 1,0-17-1,0 17 1,0-17 0,0 17-1,0 0 17,0 1-17,-18-1-15,18-17 16,-17 17-1,-1-17 1,18 0 15,0-1-15,-17 36 0,17-17-1,-18-18 1,18 17-1,-18 0 1,1 18 0,17-17-1,-18-1 1,0 0 0,18 1-1,-17-1-15,-1 0 31,-17 1-15,17-1 0,18 1-1,-17-1 1,-1 18 15,0-18-15,-17 1-1,17 17 1,1-18 0,-1 0-1,-17 18 1,0-17 0,35-1 30,-18 18-14,0-18 30,1 18 141</inkml:trace>
  <inkml:trace contextRef="#ctx0" brushRef="#br1" timeOffset="99754.43">29333 10742 0,'0'-18'94,"0"-17"-63,0 18-15,0-19-1,0 19 1,0-19-1,0 19 1,0-1 156,36 0 125,-19 1-297,1 17 15,0 0 1,35-18 0,0 18-1,-36 0-15,1-17 16,-1 17 0,1 0 30,0 0-14,-1 0 15,1 0-32,0 0 1,-1 0 15,1 0-31</inkml:trace>
  <inkml:trace contextRef="#ctx0" brushRef="#br0" timeOffset="157925.57">29863 8625 0</inkml:trace>
  <inkml:trace contextRef="#ctx0" brushRef="#br0" timeOffset="160823.72">29827 8643 0,'0'53'141,"18"-53"-126,-18 18 1,0 17-1,53 18 1,-53-36 0,35 89-1,0-70 1,1 69 0,17-69-1,17 52 1,-70-53-1,88 36 17,-88-54-32,53 54 31,-53-36-15,36 0-16,-1-35 31,-35 36-31,0-1 15,35-35 1,-35 18 0,0 17 15,35-35-31,-35-18 94</inkml:trace>
  <inkml:trace contextRef="#ctx0" brushRef="#br0" timeOffset="161940.96">30057 9507 0,'17'0'47,"-17"18"0,36-18-47,-1 0 15,-35 35-15,17-35 32,54 36-17,0 16 1,-18-52-1,-18-17 64,-35-18-64,35-18-15,-35 17 31,0-17-15,0 18-16,0 0 16,0 0 15,35 35-15,-35-36-1</inkml:trace>
  <inkml:trace contextRef="#ctx0" brushRef="#br0" timeOffset="164031.68">31309 9613 0,'0'-70'47,"-18"70"-47,18-18 32,-35-35-17,-18 18 1,36 35-1,-19-35 1,1 35 0,-71 17 15,36-17-15,52 0-1,-53 0 1,36 53-1,0-53 1,35 53-16,-35-53 16,-1 35-1,-17-35 1,18 36 0,0 16-1,0-16 1,-1 34-1,36-17 17,-35 18-17,-36-18 17,71-18-17,0 0 1,0 1-1,0 16 17,18-16-17,-18 34 1,53-34 0,-18-1-1,1 18 16,-1-53-15,-35 35-16,35-35 16,18 35-1,0-35 1,35 36 0,-53-36 15,18 35-16,18-35 1,-36 0 0,-17 0-1,52 0 1,-34 0 0,-19 0-1,19 0 1,34 0-1,-17-18 1,-18 18 0,1-35-1,-1 35 1,0-35 0,0-1 15,18 36-16,-53-35 1,36 0 0,17 0-1,-18-1 17,-35-34-17,0 17 1,0 0-1,0 18 1,0-1 0,35 1-16,-35 0 31,0-1-15,0 1-1,0 0 1,-35 17-1,35-17 1,-53-18 0,53 18-1,-35 17 17,-1 18-17,36-35 1,-35-18 15,35 35 32,-35 18-48,-1 0 1,-16 0-1,-1 0 32,17 0-47,1 0 32</inkml:trace>
  <inkml:trace contextRef="#ctx0" brushRef="#br0" timeOffset="164853.01">30674 9878 0,'0'17'78,"18"54"-78,-18-18 15,0-18 1,35 0 0,-35 1-1,0-1 32</inkml:trace>
  <inkml:trace contextRef="#ctx0" brushRef="#br0" timeOffset="165513.37">30568 9931 0,'18'0'157,"17"0"-142,-35-36-15,88 1 16,-52 0 0,-1 35 15,-35-35 31,35 35-30</inkml:trace>
  <inkml:trace contextRef="#ctx0" brushRef="#br0" timeOffset="165924.37">30903 9984 0,'0'0'16,"18"-18"31,17 18-32,1 0 1,-1-53 0,0 53 15</inkml:trace>
  <inkml:trace contextRef="#ctx0" brushRef="#br0" timeOffset="166173.34">31009 10037 0,'18'0'63,"17"0"-47,18 0-1,-18 0 1,1 0-1,-1-18 1</inkml:trace>
  <inkml:trace contextRef="#ctx0" brushRef="#br0" timeOffset="167016.91">31168 9754 0,'0'0'15,"18"0"79,-18-35-94,35 35 16,0 0-1,0 0 1,1 0 109,-36 18-31,35-18-79,-35 35 1,0 18-1,0-18 1,35 18 0,-35-18-1,0 18 1,0-17 0,0-1-1,35 0 48,-35-53 15</inkml:trace>
  <inkml:trace contextRef="#ctx0" brushRef="#br0" timeOffset="167312.28">31327 9966 0,'0'0'0,"0"-35"15,17 35 17,36 0-17,-18 0 1,1-36-1,-1 36 1,-35-35 0</inkml:trace>
  <inkml:trace contextRef="#ctx0" brushRef="#br1" timeOffset="174601.84">29281 9860 0</inkml:trace>
  <inkml:trace contextRef="#ctx0" brushRef="#br1" timeOffset="177136.92">29263 9860 0,'18'0'218,"-18"-18"-202,52-34 15,-52 16-15,36 36 0,-36-53-1,35 18 1,-35 0-16,0 0 31,0-1-15,0 1-1,0 0 1,0-1 0,-18 1-1,18 0 1,0 17 15,-35 18-15,35-35-1,0 0 1,-35-1 15,35 1-15,-35 0-1,35 0 17,0-1 15,-36 36-32</inkml:trace>
  <inkml:trace contextRef="#ctx0" brushRef="#br1" timeOffset="178021.93">29104 9296 0,'0'-36'62,"18"36"-31,-18-35-31,0 0 16,0-53 0,35 88-1,-35-36 1,0 1 15,0 0 0,0 0 63,0 52 31,18-17-109,-18 35-1,70-35-15,-17 53 16,-18-53 0,18 36-1,-17-36 110</inkml:trace>
  <inkml:trace contextRef="#ctx0" brushRef="#br0" timeOffset="200884.13">31238 10425 0,'18'0'141,"-36"0"-126,18 17 48,18-17-48,-18 53 1,35-53 15,-35 35-15,0 1 0,36-36-1,-54 0-15,36 70 16,-18-34-1,35-1 17,-35 35-17,35-70 1,-35 89 0,0-19-1,35-35 1,-35-17-1,36 17 1,-54 18 0,18 18 15,18-71-15,-18 53-1,0-18 79</inkml:trace>
  <inkml:trace contextRef="#ctx0" brushRef="#br0" timeOffset="201583.67">31221 11218 0,'0'0'0,"0"-35"0,17 35 31,19 0 0,17 0 16,0 0-31,-53 18 0,35-18-1,0 35 1,0-35-1,1 0 1,-36-18 0,35-17-1,-35 0 17,53-18-17,-53 18 1,0-1-1,18-17 1,17 18 0</inkml:trace>
  <inkml:trace contextRef="#ctx0" brushRef="#br0" timeOffset="203789.89">31944 11183 0,'-35'-35'32,"-1"35"-1,1 0-15,-18 0-1,-17 0 16,-1 0 1,36 0-17,0 0 1,35 17 15,-71 19-15,71-1-1,-35 18 1,35 0 0,-36-53-1,36 53-15,0-18 16,0 0 0,-35 1-1,35-1 1,18 35-1,-18 19 1,0-54 0,0 53 15,0-53 0,0 18-15,53-53-1,-53 36 1,70-36 0,-34 0-1,-1 35 1,71-35 0,-53 0 15,-53 35-31,70-35 15,-17 0 1,-18 0 0,1 35-1,17-35 17,-18 0-17,0 0 1,18 0-1,35 0 1,-52 0 0,-1-17-1,0 17 1,18 0 0,-18-36-1,18 36 1,-53-35-1,35 35 1,-35-35-16,36 35 16,-36-53 15,35 18-15,-35-1-1,53 1 1,-53 0-1,0 0 1,0-36 0,0 36-1,0-18 1,0 18 0,-18-36-1,18 36 1,-35-1-1,35 1 1,-35 35 15,-1-35 1,-16 0-1,16 35-16,36-36 17,-35 36-17,0 0 17,35-35-17,-36 35-15,1 0 47,0 0-31,0 0-1,-1 0 17,1 0-17,35-35 16,-35 35-15,0 0 0,17 0-1,-17 0 17,-36 17-17,18-17 1,71 0 15</inkml:trace>
  <inkml:trace contextRef="#ctx0" brushRef="#br0" timeOffset="204981.91">31574 11553 0,'0'0'0,"0"-35"63,0 53-1,0 17-46,0 18 0,0-18-1,35 1 1,0-1 15,0-35 0,1 0-15,-1 0 15,-35-18-15,0-35 15,0 18-15,0 0-1,-35-1 17,-1 36-1,36-35-15,-35 35-1,-18 0 1,18 0 15,35 18 0,35-18-15,-35 35 0</inkml:trace>
  <inkml:trace contextRef="#ctx0" brushRef="#br0" timeOffset="205330.91">31891 11553 0,'35'0'47,"1"0"-47,-1 0 31,0 0-15,-17 0 0,17 0-16</inkml:trace>
  <inkml:trace contextRef="#ctx0" brushRef="#br0" timeOffset="205563.59">31944 11730 0,'0'0'0,"18"0"32,17 0-32,0-18 15,18 18 1,-18 0 15</inkml:trace>
  <inkml:trace contextRef="#ctx0" brushRef="#br0" timeOffset="206276.54">32332 11448 0,'0'-36'31,"-18"36"-15,18 71-1,0-36 1,0 18 15,0-18-15,0 1 0,36-36 265,17 0-266,0 0 1,-18 0 0,-35-18-1,35 18 1</inkml:trace>
  <inkml:trace contextRef="#ctx0" brushRef="#br0" timeOffset="206741.36">32491 11518 0,'0'18'109,"0"35"-93,0 0-1,0-18-15,0 53 16,0-53 15,0-17-15,35-36 31</inkml:trace>
  <inkml:trace contextRef="#ctx0" brushRef="#br0" timeOffset="-212664.26">32068 12083 0,'0'0'16,"0"-71"15,0 89 204,0 17-204,0 18-15,0 17-1,35-34 1,-35 17-1,53 0 1,-53 35 0,35-35-1,-35-18 1,35 0 0,-35 1-1,0-1 1,0 18-1,36-18 1,-36 0 0,0 1-1,0-1 1,35-35 0,-35 35-1,0 0 1,0-17 15,0 17 32,35-35-1,-53 0-46</inkml:trace>
  <inkml:trace contextRef="#ctx0" brushRef="#br0" timeOffset="-211959.59">32173 12982 0,'18'0'125,"17"0"-109,1 36-1,52-1 17,-53-35-17,0 35 16,-35-53 63,36 18-94,-36-35 16,35 35-1,-35-53 1,0 18 0,35-36-1,-35 1 1,0 35 0,-18 35-1,-17 52 1,35-16-1</inkml:trace>
  <inkml:trace contextRef="#ctx0" brushRef="#br0" timeOffset="-209860.55">32914 13282 0,'0'-35'16,"0"0"31,0-36-16,-17 36-15,-54 35-1,18-36 1,18 19 15,-18 17-15,18 0-1,-1 0 1,1 0 15,0 0-15,-1 0-1,-34 0 1,70 35 0,-35-35-1,35 35 1,-36-35 0,36 36-1,0-1 1,0 0 15,-35 0-15,0 1-1,35-1 1,0 0 0,-35 1-1,35 16 1,0-16-1,-36 34 1,36 18 0,0-52-1,0-1 1,0 0 0,18 36-1,-18-18 16,35-53-31,-35 35 32,35 18-17,1 0 1,-36-18 0,35 18-1,36-53 1,-71 35-1,35 1 1,18-36 0,17 0 15,-70 35-31,36-35 16,16 0 15,19 0-16,-36 0 1,1-18 0,17 18-1,-53-70 1,52 70 0,19-53-1,-18 53 16,-18 0-15,-35-53-16,35 53 16,1-35 15,-1 35-15,-35-36-1,35 36 1,-35-35-1,36 0-15,-36-36 32,0 36-17,35 0 1,-35-1 0,0-17 15,0 18-16,0 0 1,0 0-16,0 17 16,0-53-1,0 36 17,0 0-17,-18 35 1,18-18-1,0-17 17,-35 0-17,-18-18 17,18 53-17,-1-18 1,36-17-16,-35 35 15,-18-35 1,18 35 15,0 0-31,-1-36 16,1 36 15,0 0 0,0 0-15,-1 0 0,1 0 15</inkml:trace>
  <inkml:trace contextRef="#ctx0" brushRef="#br0" timeOffset="-209003.12">32420 13564 0,'0'0'0,"-35"0"109,35 36-109,0 34 16,0-35 0,0 18-1,18-53 1,-36 36-1,18-1 1,0 0 31,18-52-16</inkml:trace>
  <inkml:trace contextRef="#ctx0" brushRef="#br0" timeOffset="-208316.23">32385 13617 0,'0'0'0,"18"0"31,-18-53 0,35 53-15,0-35-1,18 35 1,-18 0 0,-35 35 46,0 1-46,-17-36-1,17 35 17,-36-35-17,1 0 1,35 17 109,18-17-110,-18 36 1,35 17 0,-35-36 15,35-17 0,-35 36-15</inkml:trace>
  <inkml:trace contextRef="#ctx0" brushRef="#br0" timeOffset="-208000.26">32702 13617 0,'0'-35'15,"89"35"32,-54 0-31,0 0 0</inkml:trace>
  <inkml:trace contextRef="#ctx0" brushRef="#br0" timeOffset="-207813.28">32738 13705 0,'17'0'31,"72"-35"-16,-54 35 1</inkml:trace>
  <inkml:trace contextRef="#ctx0" brushRef="#br0" timeOffset="-206578.83">33249 13511 0,'0'-35'0,"-17"35"31,17-35-15,-71 35 0,36 0-1,0 0 1,-1 0 0,1 0-1,35 17 1,-53-17-1,53 53 1,0-17 15,0-1-15,0 18 31,35-53-32,1 0 1,17 0 0,-18 0-1,53 0 1,-53 0 31,-35 53-16,0-18 0,0 0 1,0 1-17,-17-36 1,-19 0-1,-17 0 17,53 35-17,-35-35 1,35-18 15,-35 18 0,35-35 1,-35 35-32,35-35 31,0-1-15,17 1 30,-17 0 1,36 35-15,-36-53-32,35 53 15,-35-35 1,35 35-1,0 0 1,-35-36 0,36 36-1,-36-35 17,35 35-17,-88 0 32</inkml:trace>
  <inkml:trace contextRef="#ctx0" brushRef="#br0" timeOffset="-186552.37">32702 14252 0,'0'36'156,"0"-19"-125,0 18-15,0 1 0,0-1-1,36 0 1,-36 18 0,0-18-1,0 18 1,35-17-1,-35-1 1,0 53 0,0-53 15</inkml:trace>
  <inkml:trace contextRef="#ctx0" brushRef="#br0" timeOffset="-185823.84">32579 14799 0,'0'0'0,"18"0"140,17 53-124,-35-18-1,35-35 1,18 0 15,-53 35-15,35-35 46,-35-17-46,36 17 0,-36-35 15,70-54-15,-34-69-1,16 122 1,-52 1-1,0 70 1</inkml:trace>
  <inkml:trace contextRef="#ctx0" brushRef="#br0" timeOffset="-183452.38">32967 14940 0,'-35'0'15,"35"-35"-15,-35 35 32,-1 0-1,1 0-16,0 0 17,-18 0-17,17 17 17,1-17-17,35 53-15,-35-53 16,0 0-1,-1 71 1,36 0 0,-35-19-1,35 1 17,-35 18-17,35-36 1,0-17-1,0 17 1,0 36 0,0-54-1,0 19 1,0-1 0,17-35-1,-17 35 1,36 36-1,-36-36 1,35-35 0,-35 53-1,35-53 1,1 35 15,-1 18-15,0-53-1,0 0 1,1 0 0,-1 0-1,-17 35 1,52-35 0,-35 0-16,1 0 15,-19 0 1,19 0-1,34 0 17,-35 0-17,36-35 1,-53 35 0,17 0 15,0-53-16,36 53 1,-71-53 0,17 18-1,36-36 1,-17 36 0,-36 0-1,35 35 1,0 0 15,-35-88-31,0 35 31,53 53-31,-53-53 16,0 0 0,35 53 15,-35-53-16,0-18 1,36 71 0,-36-17-1,0-18 1,0-1 0,0 1-1,0 0 1,-18 35-1,18-53 17,-71 53-32,71-36 31,-52 36-15,52-35-1,-53 35 1,17 0-1,1 0 17,-18 0-17,53-35 1,-35 35 0,-18 0-1,18 0 1,-1 0-1,1 0 1,0 0 15,0 0 16,-1 0-31,1 0 15,17 0-15,18 18-1,-35-18 1,-35 0 0,17 0-1,17 35 16</inkml:trace>
  <inkml:trace contextRef="#ctx0" brushRef="#br0" timeOffset="-182180.52">32702 15187 0,'0'18'93,"0"17"-77,0 18-16,0-18 16,0 36-1,0-54 1,0 19 31,18-1-32,17-35 32,1 0-31,-36-35 15,0-1-15,35 36-1,-35-35 1,0-53 0,-18 88-1,18-35 1,0 105 109,18-35-110,-18 1 1,0 17 15,35-18-15,-35 0 15,36-35 0,-1 0 1</inkml:trace>
  <inkml:trace contextRef="#ctx0" brushRef="#br0" timeOffset="-181848.12">33020 15293 0,'0'-35'31,"18"35"0,17 0-15,0 0 0,0 0 15</inkml:trace>
  <inkml:trace contextRef="#ctx0" brushRef="#br0" timeOffset="-181647.91">33020 15399 0,'0'0'16,"0"35"-1,18-53 1,35 18 0,35-35-1,-35 35 1</inkml:trace>
  <inkml:trace contextRef="#ctx0" brushRef="#br0" timeOffset="-180947.32">33408 15099 0,'-18'0'31,"18"35"0,0 0-15,0 36 15,0-53-31,0 52 31,0 18-15,0-35 0,0-17 15,18-36-16,35 0 1,-18 0 0,1 0 15,-36-18-15,35-17-1,-35-18 16,0 17-31,0 1 32,-18 35-17,-17 0 1,0 0 0,-18 0-1,17 0 16,36 18-15</inkml:trace>
  <inkml:trace contextRef="#ctx0" brushRef="#br0" timeOffset="-179936.23">32949 15963 0,'-35'0'31,"35"18"48,0 17-64,0 0 1,0 18-16,0 0 15,0 35 17,18-17-17,-18 17 1,0-53 0,0 1-1</inkml:trace>
  <inkml:trace contextRef="#ctx0" brushRef="#br0" timeOffset="-179418.46">32720 16510 0,'0'-18'0,"35"54"93,1 17-61,-1-1-17,0-52 1,1 0-1,-1 0 17,-35-17-17,35 17 1,0-35 0,-35-1-16,36 1 15,-1-53 1,0 35-1,-35 18 1,35 35 0,-35-36-16</inkml:trace>
  <inkml:trace contextRef="#ctx0" brushRef="#br0" timeOffset="-177184.85">33232 16775 0,'-18'0'15,"-17"0"16,-1-36-15,1 36 0,0 0-1,-18 0 1,-18 0 0,19 18 15,16-18-16,1 0 1,35 35-16,-35-35 31,-18 36-15,0-1 0,53 18-1,-35-53 1,35 35-1,-53 36 1,53-36 0,0 0-1,0 0 1,0 1 15,0-1-15,0 0-1,0 0 1,0 18 15,0-17-15,17-1 0,19 18-1,-36-18 1,52-35-1,-16 0 1,-36 35 0,35-35-1,0 36 1,1-36 0,-1 0-1,18 0 1,-18 0 15,-35 35-31,35-35 16,1 0-1,17 0 17,-18 0-17,0 0 1,-35-18-1,53 18 1,0 0 0,-18-35-1,18 0 1,-18 35 15,-35-36-31,18 36 16,53-35-1,-71-18 1,35 53 0,-35-35-1,18 35 1,34-35 0,-16-18 15,-36 18-16,0-1 1,35 1 0,-35 0-1,0-1 17,-18 36-17,18-52 1,0-37-1,-35 54 1,35 0 15,-35 35 1,35-35-17,-53 35 1,0-53 15,0 53 0,53-36-15,-35 36 0,0 0 15,-1 0-16,-17 0 1,18 0 0,0 0 62,35-35-31</inkml:trace>
  <inkml:trace contextRef="#ctx0" brushRef="#br0" timeOffset="-175956.97">32755 17127 0,'-35'0'63,"35"18"-32,0 35-15,0 0 15,0-18-16,0 0 17,18-35-32,17 0 62,-35-17-46,35 17-16,-35-36 15,0 1 17,36 35-1,-36 35 63,35-35-79,0 0 17,0 0-17,1 0 16,-36-35-15,0-18 15,-36 18-15,36 0 0</inkml:trace>
  <inkml:trace contextRef="#ctx0" brushRef="#br0" timeOffset="-175639.41">33073 17127 0,'35'0'78,"0"0"-47,1 0-15</inkml:trace>
  <inkml:trace contextRef="#ctx0" brushRef="#br0" timeOffset="-175392.44">33126 17198 0,'17'0'31,"19"0"0,-1 0 0</inkml:trace>
  <inkml:trace contextRef="#ctx0" brushRef="#br0" timeOffset="-174689.85">33320 16951 0,'0'-35'31,"35"35"-15,0 0 0,1 0-1,-36 17 16,17-17-31,-17 53 16,0-17 15,-35-36-31,35 35 16,-35-35 15,35 35-15,17-35 31,19 0-16,-1 0-15,-35 35-1,35 1 32,-35-1-16,-17-35-31,-19 0 32,36 35-17,-35-35 1,17 0-1,-17 0 1</inkml:trace>
  <inkml:trace contextRef="#ctx0" brushRef="#br0" timeOffset="-171755.77">32614 16528 0,'0'-36'78,"18"36"0,-18-35-62,0 53 46,35-18-46,0 0 15,-35 35-15,36-35-1,-36 18 17,35-18-32,0 0 31,-35 35-16,36-35-15,-1 0 32,-35 35-17,18-35 1,17 0 31,-35 35-32,0-52 79,35 17-78,-35-35-16,35 35 15,-35-36 1,36 1 0,-36 0 15,0 17-15,35 18-16,-35-35 15,35 35 16,0-53 32,1 53-47,-1 0-1,-35-18 1,35-35 78</inkml:trace>
  <inkml:trace contextRef="#ctx0" brushRef="#br0" timeOffset="-168416.31">31556 16192 0,'0'-17'32,"0"-18"46,-35 35 281,35 17-296,0 18-48,0 1 16,0-1-15,0 0 47,17-35-32,-17 36-16,0-1 1,0 0 31,0 0 0,18-35 47,35-35-16,-53 18-63,35 17-15,-35-36 16,0 1 0,0-36-1,0 54 16,18 17-31,-18-36 47,0 1 0,35 35 31,-35-35-62,0 0 62,0 52 78,53 36-140,-53-18 0,0 18-1,0-17 1,35-36-1,-35 35 1,18-35 0,-18 35-1,35-35 1,0 0 0,-35 36-1,36-36 1,-1 0 15,0 0 16,-35-18-31,0-35-1,36 18 1,-36-1-1,0 1 1,-18 35 0,18-35-16,0 0 15,-35-1 1,-1 1 0,36 0-1,-35 35 1,35-36-1,-35 1 48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7T06:46:47.266"/>
    </inkml:context>
    <inkml:brush xml:id="br0">
      <inkml:brushProperty name="width" value="0.05292" units="cm"/>
      <inkml:brushProperty name="height" value="0.05292" units="cm"/>
      <inkml:brushProperty name="color" value="#0070C0"/>
    </inkml:brush>
  </inkml:definitions>
  <inkml:trace contextRef="#ctx0" brushRef="#br0">31309 13970 0,'0'0'0,"18"0"62,-1 0 1,-34 0 30,-1 18-77,0-1 0,1 1 15,17 0 0,-18-18-31,0 17 16,18 1 15,-17-18-31,17 17 31,0 1 47,-18-18-31,18 18-31,0-1 0,-17 1-1,17 0 1,0-1-1,0 1 1,0 0 31,0-1-31,-18 1-1,18 0 1,0 17-1,0-18 17,0 1-17,0 0 17,0-1-17,0 1 1,0 0-1,0-1 17,0 1-17,0 0-15,0-1 16,0 1 15,0-1-15,0 1-1,0 0 1,0-1 0,0 1-1,0 0 1,35-18 78,-17 0-94,17 0 15,18 0-15,0 0 16,-35 0 0,-1 0-1,1-18 16,-18 0-15,0 1 62,0-1-78,0-17 16,0 17-1,0-17 1,0 17 0,0 1-16,0-19 15,0 19 32,17 17-31,-17-18 249,-35-35-233,18 53-32,17-17 15,0-1 17,-18 0-17,0 18 157,1 0-141,-1 0-15,0 0 0,1 0-16,-1 0 46,0 0-14,1 0-1,-1 0 47,1 0-62,-1 0 46,0 0-15,1 0-31,-1 0 15,0 0 47,1 0 16,17-17-32,17-1-46,1 18 15,0 0-15,-18-18 15,17 18-15,1 0 15,0 0 0,-1 0-15,1 0 15,-1 0-31,1 0 16,0 0-1,-1 0 1,1 0 31,0 0-16,-1 0-15,1 0-1,0 0 32,-1 0-16,1 0 1,-1 0 30,1 18-15,-18 0-16,18-18-15,-1 17 0,-17 1-1,0 0 1,18-1 15,0-17 0,-18 18 1,0-1-17,0 1-15,0 0 31,0-1-15,0 1 0,0 0-1,-18-1 1,18 1 0,0 0-1,-18-1 16,18 1 1,-17-18-17,17 17 17,0 1-1,0 0 0,-18-1 0,0 1 1,1 0-1,-1-18-16,1 0 1,-1 0 0,-17 0-1,17 0 17,0 0-1,1 0 0,-1 0-15,0 0-1,1 0 1,-1 0 0,1-18-1,-1 18 16,0 0-15,1 0 31,17-18-31,-18 1 15,18-1-16,-18 18 1,18-18 0,-17 18 15,-1 0 203,0-17-202,1-1-1,17-17-16,0 0 1,0 17 0,0 0-1,0 1 1,0-1-16,0 0 16,0 1 15,0-1 0,0 1-15,0-1-1,0-17 1,0 17 0,0 0-1,17 1 1,1-1-1,0 0 1,-18 1 0,17 17-1,1-18 1,-18 0 0,18 1 15,-1-1-16,1 1-15,-18-1 32,18 18-17,-1-18 17,1 1-17,-1-1 48,-17 0-48,18 18 1,-18-17-16,18-1 16,-1 18 15,1 0-16,-18-18 1,0 1 0,18 17-1,-1 0 235,-17 17-218,-17 1-17,-1 0 1,18-1-1,-35 19 1,17-19 0,0 1-1,1 0 1,-1-1 0,18 1 15,-17-18-16,17 17-15,0 1 32,0 0 15,0-1-32,0 1 1,0 17-1,0-17 17,0 0-1,0-1-15,0 1 15,0 0 31,0-1-46,0 1 0,0-1-1,0 1 1,0 0-1,0-1 1,0 1 0,0 0 62,0-1-63,0 1 17,0 0-17,0-1 17,0 1-17,0-1 32,17-17 62,1 0-109,-1 0 32,1 0-17,0 0 1,-1 0 0,-17-17 30,0-1-30,0 1 15,0-1-15,0 0 0,0 1-1,0-1 16,18 0-15,-18 1 15,0-1-15,0 0 0,18 1-1,-1 17 1,-17-18-1,-17 18 298,17 18-94,-18-1-204,0-17 32,1 0-16,-1 0-15,0 0 0,18-17-16,0-1 47,0 1-32,0-1 1,36 0-1,-19 1 1,1 17 0,0 0 46,-1 0-31,1 0-15,0 0 0,-1 0 15,1 0 31,-1 0-30,-17 17-1,18 1-15,-18 0-1,0-1-15,18-17 16,-18 18-1,0-1 17,17 1-1,-17 0-15,0-18-16,36 70 187,-36-52-140,0 0 15,0-1-30,0 1-17,0-1 32,-18 1-31,0-18 15,1 18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37A5C-A61D-41D4-8C5C-48A8E7133792}"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323727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37A5C-A61D-41D4-8C5C-48A8E7133792}"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243055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37A5C-A61D-41D4-8C5C-48A8E7133792}"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249238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37A5C-A61D-41D4-8C5C-48A8E7133792}"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306308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37A5C-A61D-41D4-8C5C-48A8E7133792}"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418863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37A5C-A61D-41D4-8C5C-48A8E7133792}"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335713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37A5C-A61D-41D4-8C5C-48A8E7133792}"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317539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37A5C-A61D-41D4-8C5C-48A8E7133792}"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90367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37A5C-A61D-41D4-8C5C-48A8E7133792}"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89643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37A5C-A61D-41D4-8C5C-48A8E7133792}"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121590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37A5C-A61D-41D4-8C5C-48A8E7133792}"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08930-D9A2-403C-A485-0E6447FE70A8}" type="slidenum">
              <a:rPr lang="en-IN" smtClean="0"/>
              <a:t>‹#›</a:t>
            </a:fld>
            <a:endParaRPr lang="en-IN"/>
          </a:p>
        </p:txBody>
      </p:sp>
    </p:spTree>
    <p:extLst>
      <p:ext uri="{BB962C8B-B14F-4D97-AF65-F5344CB8AC3E}">
        <p14:creationId xmlns:p14="http://schemas.microsoft.com/office/powerpoint/2010/main" val="416495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37A5C-A61D-41D4-8C5C-48A8E7133792}" type="datetimeFigureOut">
              <a:rPr lang="en-IN" smtClean="0"/>
              <a:t>20-01-2023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8930-D9A2-403C-A485-0E6447FE70A8}" type="slidenum">
              <a:rPr lang="en-IN" smtClean="0"/>
              <a:t>‹#›</a:t>
            </a:fld>
            <a:endParaRPr lang="en-IN"/>
          </a:p>
        </p:txBody>
      </p:sp>
    </p:spTree>
    <p:extLst>
      <p:ext uri="{BB962C8B-B14F-4D97-AF65-F5344CB8AC3E}">
        <p14:creationId xmlns:p14="http://schemas.microsoft.com/office/powerpoint/2010/main" val="320539796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customXml" Target="../ink/ink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8.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6.emf"/><Relationship Id="rId4" Type="http://schemas.openxmlformats.org/officeDocument/2006/relationships/customXml" Target="../ink/ink4.xml"/></Relationships>
</file>

<file path=ppt/slides/_rels/slide26.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9.png"/><Relationship Id="rId7" Type="http://schemas.openxmlformats.org/officeDocument/2006/relationships/image" Target="../media/image30.emf"/><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customXml" Target="../ink/ink5.xml"/><Relationship Id="rId10" Type="http://schemas.openxmlformats.org/officeDocument/2006/relationships/image" Target="../media/image28.png"/><Relationship Id="rId4" Type="http://schemas.openxmlformats.org/officeDocument/2006/relationships/image" Target="../media/image30.png"/><Relationship Id="rId9" Type="http://schemas.openxmlformats.org/officeDocument/2006/relationships/image" Target="../media/image24.em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7B3B-29C2-4D4C-9483-ED64CAA5612A}"/>
              </a:ext>
            </a:extLst>
          </p:cNvPr>
          <p:cNvSpPr>
            <a:spLocks noGrp="1"/>
          </p:cNvSpPr>
          <p:nvPr>
            <p:ph type="ctrTitle"/>
          </p:nvPr>
        </p:nvSpPr>
        <p:spPr>
          <a:xfrm>
            <a:off x="2405269" y="2791447"/>
            <a:ext cx="7381461" cy="63755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4400" dirty="0">
                <a:solidFill>
                  <a:srgbClr val="C00000"/>
                </a:solidFill>
              </a:rPr>
              <a:t>Constraint Satisfaction Problem</a:t>
            </a:r>
            <a:endParaRPr lang="en-IN" sz="4400" dirty="0">
              <a:solidFill>
                <a:srgbClr val="C00000"/>
              </a:solidFill>
            </a:endParaRPr>
          </a:p>
        </p:txBody>
      </p:sp>
    </p:spTree>
    <p:extLst>
      <p:ext uri="{BB962C8B-B14F-4D97-AF65-F5344CB8AC3E}">
        <p14:creationId xmlns:p14="http://schemas.microsoft.com/office/powerpoint/2010/main" val="68708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FF5E-9D7A-4FB8-8396-8FDFBD49253A}"/>
              </a:ext>
            </a:extLst>
          </p:cNvPr>
          <p:cNvSpPr>
            <a:spLocks noGrp="1"/>
          </p:cNvSpPr>
          <p:nvPr>
            <p:ph type="title"/>
          </p:nvPr>
        </p:nvSpPr>
        <p:spPr>
          <a:xfrm>
            <a:off x="3398782" y="121252"/>
            <a:ext cx="5394435" cy="559785"/>
          </a:xfrm>
        </p:spPr>
        <p:txBody>
          <a:bodyPr>
            <a:noAutofit/>
          </a:bodyPr>
          <a:lstStyle/>
          <a:p>
            <a:r>
              <a:rPr lang="en-US" sz="3600" dirty="0">
                <a:solidFill>
                  <a:srgbClr val="C00000"/>
                </a:solidFill>
              </a:rPr>
              <a:t>CSP Example  - Map coloring</a:t>
            </a:r>
            <a:endParaRPr lang="en-IN" sz="3600" dirty="0">
              <a:solidFill>
                <a:srgbClr val="C00000"/>
              </a:solidFill>
            </a:endParaRPr>
          </a:p>
        </p:txBody>
      </p:sp>
      <p:pic>
        <p:nvPicPr>
          <p:cNvPr id="5" name="Content Placeholder 4">
            <a:extLst>
              <a:ext uri="{FF2B5EF4-FFF2-40B4-BE49-F238E27FC236}">
                <a16:creationId xmlns:a16="http://schemas.microsoft.com/office/drawing/2014/main" id="{C18D3272-7B46-402E-8E6C-4AFC679DBE18}"/>
              </a:ext>
            </a:extLst>
          </p:cNvPr>
          <p:cNvPicPr>
            <a:picLocks noGrp="1" noChangeAspect="1"/>
          </p:cNvPicPr>
          <p:nvPr>
            <p:ph idx="1"/>
          </p:nvPr>
        </p:nvPicPr>
        <p:blipFill>
          <a:blip r:embed="rId2"/>
          <a:stretch>
            <a:fillRect/>
          </a:stretch>
        </p:blipFill>
        <p:spPr>
          <a:xfrm>
            <a:off x="970964" y="1609842"/>
            <a:ext cx="8141871" cy="5126906"/>
          </a:xfrm>
        </p:spPr>
      </p:pic>
      <p:cxnSp>
        <p:nvCxnSpPr>
          <p:cNvPr id="6" name="Straight Connector 5">
            <a:extLst>
              <a:ext uri="{FF2B5EF4-FFF2-40B4-BE49-F238E27FC236}">
                <a16:creationId xmlns:a16="http://schemas.microsoft.com/office/drawing/2014/main" id="{36273785-62B4-42D9-96AD-07AF854E7853}"/>
              </a:ext>
            </a:extLst>
          </p:cNvPr>
          <p:cNvCxnSpPr/>
          <p:nvPr/>
        </p:nvCxnSpPr>
        <p:spPr>
          <a:xfrm>
            <a:off x="0" y="668015"/>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2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D107EB-5FE9-4CD0-B43F-4D7F20510ECB}"/>
              </a:ext>
            </a:extLst>
          </p:cNvPr>
          <p:cNvPicPr>
            <a:picLocks noChangeAspect="1"/>
          </p:cNvPicPr>
          <p:nvPr/>
        </p:nvPicPr>
        <p:blipFill>
          <a:blip r:embed="rId2"/>
          <a:stretch>
            <a:fillRect/>
          </a:stretch>
        </p:blipFill>
        <p:spPr>
          <a:xfrm>
            <a:off x="5072781" y="872359"/>
            <a:ext cx="1454143" cy="1016183"/>
          </a:xfrm>
          <a:prstGeom prst="rect">
            <a:avLst/>
          </a:prstGeom>
        </p:spPr>
      </p:pic>
    </p:spTree>
    <p:extLst>
      <p:ext uri="{BB962C8B-B14F-4D97-AF65-F5344CB8AC3E}">
        <p14:creationId xmlns:p14="http://schemas.microsoft.com/office/powerpoint/2010/main" val="12324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5E8F8-1B0B-43D0-B11D-784BC99EBAFE}"/>
              </a:ext>
            </a:extLst>
          </p:cNvPr>
          <p:cNvPicPr>
            <a:picLocks noChangeAspect="1"/>
          </p:cNvPicPr>
          <p:nvPr/>
        </p:nvPicPr>
        <p:blipFill>
          <a:blip r:embed="rId2"/>
          <a:stretch>
            <a:fillRect/>
          </a:stretch>
        </p:blipFill>
        <p:spPr>
          <a:xfrm>
            <a:off x="3883750" y="843227"/>
            <a:ext cx="3841353" cy="2003385"/>
          </a:xfrm>
          <a:prstGeom prst="rect">
            <a:avLst/>
          </a:prstGeom>
        </p:spPr>
      </p:pic>
    </p:spTree>
    <p:extLst>
      <p:ext uri="{BB962C8B-B14F-4D97-AF65-F5344CB8AC3E}">
        <p14:creationId xmlns:p14="http://schemas.microsoft.com/office/powerpoint/2010/main" val="184334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37F07-904C-4928-B293-FCDBA4D7DB03}"/>
              </a:ext>
            </a:extLst>
          </p:cNvPr>
          <p:cNvPicPr>
            <a:picLocks noChangeAspect="1"/>
          </p:cNvPicPr>
          <p:nvPr/>
        </p:nvPicPr>
        <p:blipFill>
          <a:blip r:embed="rId2"/>
          <a:stretch>
            <a:fillRect/>
          </a:stretch>
        </p:blipFill>
        <p:spPr>
          <a:xfrm>
            <a:off x="3218862" y="980090"/>
            <a:ext cx="4464201" cy="2982309"/>
          </a:xfrm>
          <a:prstGeom prst="rect">
            <a:avLst/>
          </a:prstGeom>
        </p:spPr>
      </p:pic>
    </p:spTree>
    <p:extLst>
      <p:ext uri="{BB962C8B-B14F-4D97-AF65-F5344CB8AC3E}">
        <p14:creationId xmlns:p14="http://schemas.microsoft.com/office/powerpoint/2010/main" val="9198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11302F-1408-400F-8A8D-F95ECD6C51D5}"/>
              </a:ext>
            </a:extLst>
          </p:cNvPr>
          <p:cNvPicPr>
            <a:picLocks noChangeAspect="1"/>
          </p:cNvPicPr>
          <p:nvPr/>
        </p:nvPicPr>
        <p:blipFill>
          <a:blip r:embed="rId2"/>
          <a:stretch>
            <a:fillRect/>
          </a:stretch>
        </p:blipFill>
        <p:spPr>
          <a:xfrm>
            <a:off x="2541903" y="1031773"/>
            <a:ext cx="6016368" cy="3771454"/>
          </a:xfrm>
          <a:prstGeom prst="rect">
            <a:avLst/>
          </a:prstGeom>
        </p:spPr>
      </p:pic>
    </p:spTree>
    <p:extLst>
      <p:ext uri="{BB962C8B-B14F-4D97-AF65-F5344CB8AC3E}">
        <p14:creationId xmlns:p14="http://schemas.microsoft.com/office/powerpoint/2010/main" val="378768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BB6D-94ED-4B92-B7AD-7E61775A7AD9}"/>
              </a:ext>
            </a:extLst>
          </p:cNvPr>
          <p:cNvSpPr>
            <a:spLocks noGrp="1"/>
          </p:cNvSpPr>
          <p:nvPr>
            <p:ph type="title"/>
          </p:nvPr>
        </p:nvSpPr>
        <p:spPr>
          <a:xfrm>
            <a:off x="2803635" y="144408"/>
            <a:ext cx="6350876" cy="759482"/>
          </a:xfrm>
        </p:spPr>
        <p:txBody>
          <a:bodyPr>
            <a:normAutofit/>
          </a:bodyPr>
          <a:lstStyle/>
          <a:p>
            <a:r>
              <a:rPr lang="en-US" sz="3600" dirty="0">
                <a:solidFill>
                  <a:srgbClr val="C00000"/>
                </a:solidFill>
              </a:rPr>
              <a:t>Improving Backtracking efficiency</a:t>
            </a:r>
            <a:endParaRPr lang="en-IN" sz="3600" dirty="0">
              <a:solidFill>
                <a:srgbClr val="C00000"/>
              </a:solidFill>
            </a:endParaRPr>
          </a:p>
        </p:txBody>
      </p:sp>
      <p:pic>
        <p:nvPicPr>
          <p:cNvPr id="5" name="Content Placeholder 4">
            <a:extLst>
              <a:ext uri="{FF2B5EF4-FFF2-40B4-BE49-F238E27FC236}">
                <a16:creationId xmlns:a16="http://schemas.microsoft.com/office/drawing/2014/main" id="{FBE5C4E4-9965-4414-AEE1-F184DE709330}"/>
              </a:ext>
            </a:extLst>
          </p:cNvPr>
          <p:cNvPicPr>
            <a:picLocks noGrp="1" noChangeAspect="1"/>
          </p:cNvPicPr>
          <p:nvPr>
            <p:ph idx="1"/>
          </p:nvPr>
        </p:nvPicPr>
        <p:blipFill>
          <a:blip r:embed="rId2"/>
          <a:stretch>
            <a:fillRect/>
          </a:stretch>
        </p:blipFill>
        <p:spPr>
          <a:xfrm>
            <a:off x="2176148" y="1207408"/>
            <a:ext cx="7292990" cy="3813383"/>
          </a:xfrm>
          <a:ln w="19050">
            <a:solidFill>
              <a:srgbClr val="C00000"/>
            </a:solidFill>
          </a:ln>
        </p:spPr>
      </p:pic>
      <p:cxnSp>
        <p:nvCxnSpPr>
          <p:cNvPr id="6" name="Straight Connector 5">
            <a:extLst>
              <a:ext uri="{FF2B5EF4-FFF2-40B4-BE49-F238E27FC236}">
                <a16:creationId xmlns:a16="http://schemas.microsoft.com/office/drawing/2014/main" id="{500512D0-50AA-4EF6-9A9A-7B51BD63BD22}"/>
              </a:ext>
            </a:extLst>
          </p:cNvPr>
          <p:cNvCxnSpPr/>
          <p:nvPr/>
        </p:nvCxnSpPr>
        <p:spPr>
          <a:xfrm>
            <a:off x="0" y="773649"/>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66CD1C9-C5BF-4B82-AE96-CFED912B138F}"/>
              </a:ext>
            </a:extLst>
          </p:cNvPr>
          <p:cNvPicPr>
            <a:picLocks noChangeAspect="1"/>
          </p:cNvPicPr>
          <p:nvPr/>
        </p:nvPicPr>
        <p:blipFill>
          <a:blip r:embed="rId3"/>
          <a:stretch>
            <a:fillRect/>
          </a:stretch>
        </p:blipFill>
        <p:spPr>
          <a:xfrm>
            <a:off x="621422" y="5062831"/>
            <a:ext cx="10540576" cy="1558683"/>
          </a:xfrm>
          <a:prstGeom prst="rect">
            <a:avLst/>
          </a:prstGeom>
          <a:ln w="15875">
            <a:solidFill>
              <a:srgbClr val="C00000"/>
            </a:solidFill>
          </a:ln>
        </p:spPr>
      </p:pic>
      <p:sp>
        <p:nvSpPr>
          <p:cNvPr id="3" name="Rectangle 2">
            <a:extLst>
              <a:ext uri="{FF2B5EF4-FFF2-40B4-BE49-F238E27FC236}">
                <a16:creationId xmlns:a16="http://schemas.microsoft.com/office/drawing/2014/main" id="{D0B20960-51B2-461B-848F-F2A3E4E88739}"/>
              </a:ext>
            </a:extLst>
          </p:cNvPr>
          <p:cNvSpPr/>
          <p:nvPr/>
        </p:nvSpPr>
        <p:spPr>
          <a:xfrm>
            <a:off x="9084365" y="6084351"/>
            <a:ext cx="904461" cy="366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O(</a:t>
            </a:r>
            <a:r>
              <a:rPr lang="en-IN" sz="2400" dirty="0" err="1"/>
              <a:t>d</a:t>
            </a:r>
            <a:r>
              <a:rPr lang="en-IN" sz="2400" baseline="30000" dirty="0" err="1"/>
              <a:t>n</a:t>
            </a:r>
            <a:r>
              <a:rPr lang="en-IN" sz="2400" dirty="0"/>
              <a:t>)</a:t>
            </a:r>
          </a:p>
        </p:txBody>
      </p:sp>
    </p:spTree>
    <p:extLst>
      <p:ext uri="{BB962C8B-B14F-4D97-AF65-F5344CB8AC3E}">
        <p14:creationId xmlns:p14="http://schemas.microsoft.com/office/powerpoint/2010/main" val="334956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648AD2-C1B1-49B0-A333-8EF3A13EA0E7}"/>
              </a:ext>
            </a:extLst>
          </p:cNvPr>
          <p:cNvSpPr>
            <a:spLocks noGrp="1"/>
          </p:cNvSpPr>
          <p:nvPr>
            <p:ph idx="1"/>
          </p:nvPr>
        </p:nvSpPr>
        <p:spPr>
          <a:xfrm>
            <a:off x="838200" y="477078"/>
            <a:ext cx="10515600" cy="5610433"/>
          </a:xfrm>
        </p:spPr>
        <p:txBody>
          <a:bodyPr/>
          <a:lstStyle/>
          <a:p>
            <a:pPr marL="0" indent="0" algn="l">
              <a:buNone/>
            </a:pPr>
            <a:r>
              <a:rPr lang="en-US" b="0" i="0" dirty="0">
                <a:solidFill>
                  <a:srgbClr val="515151"/>
                </a:solidFill>
                <a:effectLst/>
                <a:latin typeface="Helvetica" panose="020B0604020202020204" pitchFamily="34" charset="0"/>
              </a:rPr>
              <a:t>There are two important ordering methods for solving CSP problems using backtracking search:</a:t>
            </a:r>
          </a:p>
          <a:p>
            <a:pPr marL="0" indent="0" algn="l">
              <a:buNone/>
            </a:pPr>
            <a:endParaRPr lang="en-US" b="0" i="0" dirty="0">
              <a:solidFill>
                <a:srgbClr val="515151"/>
              </a:solidFill>
              <a:effectLst/>
              <a:latin typeface="Helvetica" panose="020B0604020202020204" pitchFamily="34" charset="0"/>
            </a:endParaRPr>
          </a:p>
          <a:p>
            <a:pPr marL="0" indent="0" algn="l">
              <a:buNone/>
            </a:pPr>
            <a:r>
              <a:rPr lang="en-US" b="0" i="0" dirty="0">
                <a:solidFill>
                  <a:srgbClr val="515151"/>
                </a:solidFill>
                <a:effectLst/>
                <a:latin typeface="Helvetica" panose="020B0604020202020204" pitchFamily="34" charset="0"/>
              </a:rPr>
              <a:t>Minimum Remaining Values (MRV)</a:t>
            </a:r>
          </a:p>
          <a:p>
            <a:pPr algn="l"/>
            <a:r>
              <a:rPr lang="en-US" b="0" i="0" dirty="0">
                <a:solidFill>
                  <a:srgbClr val="515151"/>
                </a:solidFill>
                <a:effectLst/>
                <a:latin typeface="Helvetica" panose="020B0604020202020204" pitchFamily="34" charset="0"/>
              </a:rPr>
              <a:t>This is for ordering of variables. It tells us that it’s better to consider the variables with minimum remaining values, so it’s also known as the most constrained variables method. </a:t>
            </a:r>
          </a:p>
          <a:p>
            <a:pPr algn="l"/>
            <a:endParaRPr lang="en-US" b="0" i="0" dirty="0">
              <a:solidFill>
                <a:srgbClr val="515151"/>
              </a:solidFill>
              <a:effectLst/>
              <a:latin typeface="Helvetica" panose="020B0604020202020204" pitchFamily="34" charset="0"/>
            </a:endParaRPr>
          </a:p>
          <a:p>
            <a:pPr marL="0" indent="0">
              <a:buNone/>
            </a:pPr>
            <a:r>
              <a:rPr lang="en-US" b="0" i="0" dirty="0">
                <a:solidFill>
                  <a:srgbClr val="515151"/>
                </a:solidFill>
                <a:effectLst/>
                <a:latin typeface="Helvetica" panose="020B0604020202020204" pitchFamily="34" charset="0"/>
              </a:rPr>
              <a:t>Least Constraining Value (LCV)</a:t>
            </a:r>
          </a:p>
          <a:p>
            <a:pPr algn="l"/>
            <a:r>
              <a:rPr lang="en-US" b="0" i="0" dirty="0">
                <a:solidFill>
                  <a:srgbClr val="515151"/>
                </a:solidFill>
                <a:effectLst/>
                <a:latin typeface="Helvetica" panose="020B0604020202020204" pitchFamily="34" charset="0"/>
              </a:rPr>
              <a:t>This is for ordering of values. After we decided to consider one variable, there are many values to consider. It tells us that it’s better to consider the least constraining value firstly.</a:t>
            </a:r>
          </a:p>
          <a:p>
            <a:endParaRPr lang="en-IN" dirty="0"/>
          </a:p>
        </p:txBody>
      </p:sp>
    </p:spTree>
    <p:extLst>
      <p:ext uri="{BB962C8B-B14F-4D97-AF65-F5344CB8AC3E}">
        <p14:creationId xmlns:p14="http://schemas.microsoft.com/office/powerpoint/2010/main" val="290955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09F3BA-D71F-44E7-8DDD-14DA24595EE5}"/>
              </a:ext>
            </a:extLst>
          </p:cNvPr>
          <p:cNvSpPr>
            <a:spLocks noGrp="1"/>
          </p:cNvSpPr>
          <p:nvPr>
            <p:ph type="title"/>
          </p:nvPr>
        </p:nvSpPr>
        <p:spPr>
          <a:xfrm>
            <a:off x="3444766" y="133898"/>
            <a:ext cx="5121165" cy="480858"/>
          </a:xfrm>
        </p:spPr>
        <p:txBody>
          <a:bodyPr>
            <a:normAutofit fontScale="90000"/>
          </a:bodyPr>
          <a:lstStyle/>
          <a:p>
            <a:r>
              <a:rPr lang="en-US" sz="3600" dirty="0">
                <a:solidFill>
                  <a:srgbClr val="C00000"/>
                </a:solidFill>
              </a:rPr>
              <a:t>Variable and value ordering</a:t>
            </a:r>
            <a:endParaRPr lang="en-IN" sz="3600" dirty="0">
              <a:solidFill>
                <a:srgbClr val="C00000"/>
              </a:solidFill>
            </a:endParaRPr>
          </a:p>
        </p:txBody>
      </p:sp>
      <p:cxnSp>
        <p:nvCxnSpPr>
          <p:cNvPr id="7" name="Straight Connector 6">
            <a:extLst>
              <a:ext uri="{FF2B5EF4-FFF2-40B4-BE49-F238E27FC236}">
                <a16:creationId xmlns:a16="http://schemas.microsoft.com/office/drawing/2014/main" id="{C1425A9C-C604-4856-B969-35CA9E918C5D}"/>
              </a:ext>
            </a:extLst>
          </p:cNvPr>
          <p:cNvCxnSpPr/>
          <p:nvPr/>
        </p:nvCxnSpPr>
        <p:spPr>
          <a:xfrm>
            <a:off x="41710" y="614756"/>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98A3DAC-9752-4110-9DA0-154B1BD1BED9}"/>
              </a:ext>
            </a:extLst>
          </p:cNvPr>
          <p:cNvPicPr>
            <a:picLocks noChangeAspect="1"/>
          </p:cNvPicPr>
          <p:nvPr/>
        </p:nvPicPr>
        <p:blipFill>
          <a:blip r:embed="rId2"/>
          <a:stretch>
            <a:fillRect/>
          </a:stretch>
        </p:blipFill>
        <p:spPr>
          <a:xfrm>
            <a:off x="830015" y="996716"/>
            <a:ext cx="10590045" cy="4565594"/>
          </a:xfrm>
          <a:prstGeom prst="rect">
            <a:avLst/>
          </a:prstGeom>
        </p:spPr>
      </p:pic>
      <p:grpSp>
        <p:nvGrpSpPr>
          <p:cNvPr id="5" name="Group 4">
            <a:extLst>
              <a:ext uri="{FF2B5EF4-FFF2-40B4-BE49-F238E27FC236}">
                <a16:creationId xmlns:a16="http://schemas.microsoft.com/office/drawing/2014/main" id="{DDC321B6-C2AC-4EA7-8993-AFD701CA5F8D}"/>
              </a:ext>
            </a:extLst>
          </p:cNvPr>
          <p:cNvGrpSpPr/>
          <p:nvPr/>
        </p:nvGrpSpPr>
        <p:grpSpPr>
          <a:xfrm>
            <a:off x="3660460" y="5931656"/>
            <a:ext cx="1351715" cy="732645"/>
            <a:chOff x="815009" y="5506279"/>
            <a:chExt cx="1351715" cy="732645"/>
          </a:xfrm>
        </p:grpSpPr>
        <p:sp>
          <p:nvSpPr>
            <p:cNvPr id="4" name="Rectangle 3">
              <a:extLst>
                <a:ext uri="{FF2B5EF4-FFF2-40B4-BE49-F238E27FC236}">
                  <a16:creationId xmlns:a16="http://schemas.microsoft.com/office/drawing/2014/main" id="{5C7F99DF-1ECF-44D5-B95C-FF230E5D1045}"/>
                </a:ext>
              </a:extLst>
            </p:cNvPr>
            <p:cNvSpPr/>
            <p:nvPr/>
          </p:nvSpPr>
          <p:spPr>
            <a:xfrm>
              <a:off x="815009" y="5864088"/>
              <a:ext cx="437321" cy="374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0C46406-FC42-4959-9356-A60AD1FF9712}"/>
                </a:ext>
              </a:extLst>
            </p:cNvPr>
            <p:cNvSpPr/>
            <p:nvPr/>
          </p:nvSpPr>
          <p:spPr>
            <a:xfrm>
              <a:off x="1272207" y="5864088"/>
              <a:ext cx="437321" cy="374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99DBBE93-00E8-40F1-AD0D-889FB6F38979}"/>
                </a:ext>
              </a:extLst>
            </p:cNvPr>
            <p:cNvSpPr/>
            <p:nvPr/>
          </p:nvSpPr>
          <p:spPr>
            <a:xfrm>
              <a:off x="1729403" y="5864088"/>
              <a:ext cx="437321" cy="3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B9A2169-4C2D-4EB1-8CE3-08195C4403F1}"/>
                </a:ext>
              </a:extLst>
            </p:cNvPr>
            <p:cNvSpPr/>
            <p:nvPr/>
          </p:nvSpPr>
          <p:spPr>
            <a:xfrm>
              <a:off x="824947" y="550627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a:t>
              </a:r>
            </a:p>
          </p:txBody>
        </p:sp>
      </p:grpSp>
      <p:grpSp>
        <p:nvGrpSpPr>
          <p:cNvPr id="14" name="Group 13">
            <a:extLst>
              <a:ext uri="{FF2B5EF4-FFF2-40B4-BE49-F238E27FC236}">
                <a16:creationId xmlns:a16="http://schemas.microsoft.com/office/drawing/2014/main" id="{7BE3AE3C-07BE-4D6B-B42B-BC8224B5274A}"/>
              </a:ext>
            </a:extLst>
          </p:cNvPr>
          <p:cNvGrpSpPr/>
          <p:nvPr/>
        </p:nvGrpSpPr>
        <p:grpSpPr>
          <a:xfrm>
            <a:off x="2163766" y="5947824"/>
            <a:ext cx="1351715" cy="743155"/>
            <a:chOff x="815009" y="5495769"/>
            <a:chExt cx="1351715" cy="743155"/>
          </a:xfrm>
        </p:grpSpPr>
        <p:sp>
          <p:nvSpPr>
            <p:cNvPr id="15" name="Rectangle 14">
              <a:extLst>
                <a:ext uri="{FF2B5EF4-FFF2-40B4-BE49-F238E27FC236}">
                  <a16:creationId xmlns:a16="http://schemas.microsoft.com/office/drawing/2014/main" id="{CA7FB04A-11C9-44B7-A95B-F97F5C643D94}"/>
                </a:ext>
              </a:extLst>
            </p:cNvPr>
            <p:cNvSpPr/>
            <p:nvPr/>
          </p:nvSpPr>
          <p:spPr>
            <a:xfrm>
              <a:off x="815009" y="5864088"/>
              <a:ext cx="437321" cy="374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66A71AB-D895-4FE3-A2A3-D5DA9AAED020}"/>
                </a:ext>
              </a:extLst>
            </p:cNvPr>
            <p:cNvSpPr/>
            <p:nvPr/>
          </p:nvSpPr>
          <p:spPr>
            <a:xfrm>
              <a:off x="1272207" y="5864088"/>
              <a:ext cx="437321" cy="374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F5B64E1F-A5A7-4261-8E14-792791F29C58}"/>
                </a:ext>
              </a:extLst>
            </p:cNvPr>
            <p:cNvSpPr/>
            <p:nvPr/>
          </p:nvSpPr>
          <p:spPr>
            <a:xfrm>
              <a:off x="1729403" y="5864088"/>
              <a:ext cx="437321" cy="3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0E14314-512A-4AD4-B3B1-1E41A82C5DC1}"/>
                </a:ext>
              </a:extLst>
            </p:cNvPr>
            <p:cNvSpPr/>
            <p:nvPr/>
          </p:nvSpPr>
          <p:spPr>
            <a:xfrm>
              <a:off x="824947" y="549576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NT</a:t>
              </a:r>
            </a:p>
          </p:txBody>
        </p:sp>
      </p:grpSp>
      <p:grpSp>
        <p:nvGrpSpPr>
          <p:cNvPr id="19" name="Group 18">
            <a:extLst>
              <a:ext uri="{FF2B5EF4-FFF2-40B4-BE49-F238E27FC236}">
                <a16:creationId xmlns:a16="http://schemas.microsoft.com/office/drawing/2014/main" id="{8518BC89-A6E6-4EC3-973B-F0B682761D14}"/>
              </a:ext>
            </a:extLst>
          </p:cNvPr>
          <p:cNvGrpSpPr/>
          <p:nvPr/>
        </p:nvGrpSpPr>
        <p:grpSpPr>
          <a:xfrm>
            <a:off x="5223316" y="5946512"/>
            <a:ext cx="1351715" cy="732645"/>
            <a:chOff x="815009" y="5506279"/>
            <a:chExt cx="1351715" cy="732645"/>
          </a:xfrm>
        </p:grpSpPr>
        <p:sp>
          <p:nvSpPr>
            <p:cNvPr id="20" name="Rectangle 19">
              <a:extLst>
                <a:ext uri="{FF2B5EF4-FFF2-40B4-BE49-F238E27FC236}">
                  <a16:creationId xmlns:a16="http://schemas.microsoft.com/office/drawing/2014/main" id="{4054490B-04BA-445A-8E65-D151BE993A72}"/>
                </a:ext>
              </a:extLst>
            </p:cNvPr>
            <p:cNvSpPr/>
            <p:nvPr/>
          </p:nvSpPr>
          <p:spPr>
            <a:xfrm>
              <a:off x="815009"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D47654B6-EAE8-468E-AEBD-4757D7E0AA83}"/>
                </a:ext>
              </a:extLst>
            </p:cNvPr>
            <p:cNvSpPr/>
            <p:nvPr/>
          </p:nvSpPr>
          <p:spPr>
            <a:xfrm>
              <a:off x="1272207" y="5864088"/>
              <a:ext cx="437321" cy="374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08B74B5-9D10-4954-8854-55E789FA966B}"/>
                </a:ext>
              </a:extLst>
            </p:cNvPr>
            <p:cNvSpPr/>
            <p:nvPr/>
          </p:nvSpPr>
          <p:spPr>
            <a:xfrm>
              <a:off x="1729403" y="5864088"/>
              <a:ext cx="437321" cy="3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C8C92253-FF66-4980-8C30-F8E6DC33AC1B}"/>
                </a:ext>
              </a:extLst>
            </p:cNvPr>
            <p:cNvSpPr/>
            <p:nvPr/>
          </p:nvSpPr>
          <p:spPr>
            <a:xfrm>
              <a:off x="824947" y="550627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grpSp>
      <p:grpSp>
        <p:nvGrpSpPr>
          <p:cNvPr id="24" name="Group 23">
            <a:extLst>
              <a:ext uri="{FF2B5EF4-FFF2-40B4-BE49-F238E27FC236}">
                <a16:creationId xmlns:a16="http://schemas.microsoft.com/office/drawing/2014/main" id="{0EEE5357-2A19-493C-8364-6CB50E76132B}"/>
              </a:ext>
            </a:extLst>
          </p:cNvPr>
          <p:cNvGrpSpPr/>
          <p:nvPr/>
        </p:nvGrpSpPr>
        <p:grpSpPr>
          <a:xfrm>
            <a:off x="6940753" y="5937998"/>
            <a:ext cx="1351715" cy="732645"/>
            <a:chOff x="815009" y="5506279"/>
            <a:chExt cx="1351715" cy="732645"/>
          </a:xfrm>
        </p:grpSpPr>
        <p:sp>
          <p:nvSpPr>
            <p:cNvPr id="25" name="Rectangle 24">
              <a:extLst>
                <a:ext uri="{FF2B5EF4-FFF2-40B4-BE49-F238E27FC236}">
                  <a16:creationId xmlns:a16="http://schemas.microsoft.com/office/drawing/2014/main" id="{2162107F-CF0C-4679-8DB4-2C02CD4E0EB6}"/>
                </a:ext>
              </a:extLst>
            </p:cNvPr>
            <p:cNvSpPr/>
            <p:nvPr/>
          </p:nvSpPr>
          <p:spPr>
            <a:xfrm>
              <a:off x="815009"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5CC5E36-281D-441A-A6B2-53552C0B4E96}"/>
                </a:ext>
              </a:extLst>
            </p:cNvPr>
            <p:cNvSpPr/>
            <p:nvPr/>
          </p:nvSpPr>
          <p:spPr>
            <a:xfrm>
              <a:off x="1272207" y="5864088"/>
              <a:ext cx="437321" cy="374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A1F4E965-4EE8-4A9F-9738-4CB39A493045}"/>
                </a:ext>
              </a:extLst>
            </p:cNvPr>
            <p:cNvSpPr/>
            <p:nvPr/>
          </p:nvSpPr>
          <p:spPr>
            <a:xfrm>
              <a:off x="1729403" y="5864088"/>
              <a:ext cx="437321" cy="3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F31EB2C-4E7A-4568-9AC6-044B33AC5E6C}"/>
                </a:ext>
              </a:extLst>
            </p:cNvPr>
            <p:cNvSpPr/>
            <p:nvPr/>
          </p:nvSpPr>
          <p:spPr>
            <a:xfrm>
              <a:off x="824947" y="550627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NSW</a:t>
              </a:r>
            </a:p>
          </p:txBody>
        </p:sp>
      </p:grpSp>
      <p:grpSp>
        <p:nvGrpSpPr>
          <p:cNvPr id="29" name="Group 28">
            <a:extLst>
              <a:ext uri="{FF2B5EF4-FFF2-40B4-BE49-F238E27FC236}">
                <a16:creationId xmlns:a16="http://schemas.microsoft.com/office/drawing/2014/main" id="{16342E31-F423-491F-925B-154FA4E94660}"/>
              </a:ext>
            </a:extLst>
          </p:cNvPr>
          <p:cNvGrpSpPr/>
          <p:nvPr/>
        </p:nvGrpSpPr>
        <p:grpSpPr>
          <a:xfrm>
            <a:off x="659752" y="5972558"/>
            <a:ext cx="1351715" cy="732645"/>
            <a:chOff x="815009" y="5506279"/>
            <a:chExt cx="1351715" cy="732645"/>
          </a:xfrm>
        </p:grpSpPr>
        <p:sp>
          <p:nvSpPr>
            <p:cNvPr id="30" name="Rectangle 29">
              <a:extLst>
                <a:ext uri="{FF2B5EF4-FFF2-40B4-BE49-F238E27FC236}">
                  <a16:creationId xmlns:a16="http://schemas.microsoft.com/office/drawing/2014/main" id="{E1FD7432-D829-420A-BBC3-7ADD76BBEB4D}"/>
                </a:ext>
              </a:extLst>
            </p:cNvPr>
            <p:cNvSpPr/>
            <p:nvPr/>
          </p:nvSpPr>
          <p:spPr>
            <a:xfrm>
              <a:off x="815009"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6A3351C9-32BB-4AC4-B6F6-D2903BA7C35B}"/>
                </a:ext>
              </a:extLst>
            </p:cNvPr>
            <p:cNvSpPr/>
            <p:nvPr/>
          </p:nvSpPr>
          <p:spPr>
            <a:xfrm>
              <a:off x="1272207"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C6DE0D23-C1EA-4D1B-AFCF-49D6E18A77F9}"/>
                </a:ext>
              </a:extLst>
            </p:cNvPr>
            <p:cNvSpPr/>
            <p:nvPr/>
          </p:nvSpPr>
          <p:spPr>
            <a:xfrm>
              <a:off x="1729403"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C0FCFB8F-2266-4C60-A8C3-FE3602E3985F}"/>
                </a:ext>
              </a:extLst>
            </p:cNvPr>
            <p:cNvSpPr/>
            <p:nvPr/>
          </p:nvSpPr>
          <p:spPr>
            <a:xfrm>
              <a:off x="824947" y="550627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WA</a:t>
              </a:r>
            </a:p>
          </p:txBody>
        </p:sp>
      </p:grpSp>
      <p:grpSp>
        <p:nvGrpSpPr>
          <p:cNvPr id="34" name="Group 33">
            <a:extLst>
              <a:ext uri="{FF2B5EF4-FFF2-40B4-BE49-F238E27FC236}">
                <a16:creationId xmlns:a16="http://schemas.microsoft.com/office/drawing/2014/main" id="{C6BC3D73-707F-4524-9FC3-FB4172C3DDC6}"/>
              </a:ext>
            </a:extLst>
          </p:cNvPr>
          <p:cNvGrpSpPr/>
          <p:nvPr/>
        </p:nvGrpSpPr>
        <p:grpSpPr>
          <a:xfrm>
            <a:off x="8579412" y="5928040"/>
            <a:ext cx="1351715" cy="732645"/>
            <a:chOff x="815009" y="5506279"/>
            <a:chExt cx="1351715" cy="732645"/>
          </a:xfrm>
        </p:grpSpPr>
        <p:sp>
          <p:nvSpPr>
            <p:cNvPr id="35" name="Rectangle 34">
              <a:extLst>
                <a:ext uri="{FF2B5EF4-FFF2-40B4-BE49-F238E27FC236}">
                  <a16:creationId xmlns:a16="http://schemas.microsoft.com/office/drawing/2014/main" id="{2D17AAAB-6FB9-411D-A3E9-F23E7D3EC6C8}"/>
                </a:ext>
              </a:extLst>
            </p:cNvPr>
            <p:cNvSpPr/>
            <p:nvPr/>
          </p:nvSpPr>
          <p:spPr>
            <a:xfrm>
              <a:off x="815009"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2323E83E-88E9-474B-B7D5-9D4A3A79F159}"/>
                </a:ext>
              </a:extLst>
            </p:cNvPr>
            <p:cNvSpPr/>
            <p:nvPr/>
          </p:nvSpPr>
          <p:spPr>
            <a:xfrm>
              <a:off x="1272207" y="5864088"/>
              <a:ext cx="437321" cy="374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77CA77CB-C542-4C87-BB33-9AD26484928E}"/>
                </a:ext>
              </a:extLst>
            </p:cNvPr>
            <p:cNvSpPr/>
            <p:nvPr/>
          </p:nvSpPr>
          <p:spPr>
            <a:xfrm>
              <a:off x="1729403" y="5864088"/>
              <a:ext cx="437321" cy="3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1AFC21D6-EDB8-4D0C-88C8-D86C5149AEB2}"/>
                </a:ext>
              </a:extLst>
            </p:cNvPr>
            <p:cNvSpPr/>
            <p:nvPr/>
          </p:nvSpPr>
          <p:spPr>
            <a:xfrm>
              <a:off x="824947" y="550627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a:t>
              </a:r>
            </a:p>
          </p:txBody>
        </p:sp>
      </p:grpSp>
      <p:grpSp>
        <p:nvGrpSpPr>
          <p:cNvPr id="39" name="Group 38">
            <a:extLst>
              <a:ext uri="{FF2B5EF4-FFF2-40B4-BE49-F238E27FC236}">
                <a16:creationId xmlns:a16="http://schemas.microsoft.com/office/drawing/2014/main" id="{361D3734-D332-480B-91C5-45AC0FF1C0C7}"/>
              </a:ext>
            </a:extLst>
          </p:cNvPr>
          <p:cNvGrpSpPr/>
          <p:nvPr/>
        </p:nvGrpSpPr>
        <p:grpSpPr>
          <a:xfrm>
            <a:off x="10218071" y="5936859"/>
            <a:ext cx="1351715" cy="732645"/>
            <a:chOff x="815009" y="5506279"/>
            <a:chExt cx="1351715" cy="732645"/>
          </a:xfrm>
        </p:grpSpPr>
        <p:sp>
          <p:nvSpPr>
            <p:cNvPr id="40" name="Rectangle 39">
              <a:extLst>
                <a:ext uri="{FF2B5EF4-FFF2-40B4-BE49-F238E27FC236}">
                  <a16:creationId xmlns:a16="http://schemas.microsoft.com/office/drawing/2014/main" id="{DDCEDC3A-9CA2-43B8-ACE2-AE4247130128}"/>
                </a:ext>
              </a:extLst>
            </p:cNvPr>
            <p:cNvSpPr/>
            <p:nvPr/>
          </p:nvSpPr>
          <p:spPr>
            <a:xfrm>
              <a:off x="815009" y="5864088"/>
              <a:ext cx="437321" cy="374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44E3696A-F823-47D0-A84E-2A7A947CBD7A}"/>
                </a:ext>
              </a:extLst>
            </p:cNvPr>
            <p:cNvSpPr/>
            <p:nvPr/>
          </p:nvSpPr>
          <p:spPr>
            <a:xfrm>
              <a:off x="1272207" y="5864088"/>
              <a:ext cx="437321" cy="3748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A75AAA74-31BE-4FF7-9E5E-EC68323AC84A}"/>
                </a:ext>
              </a:extLst>
            </p:cNvPr>
            <p:cNvSpPr/>
            <p:nvPr/>
          </p:nvSpPr>
          <p:spPr>
            <a:xfrm>
              <a:off x="1729403" y="5864088"/>
              <a:ext cx="437321" cy="3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3A6F9611-FC9E-4D55-9F87-1409DBFACB05}"/>
                </a:ext>
              </a:extLst>
            </p:cNvPr>
            <p:cNvSpPr/>
            <p:nvPr/>
          </p:nvSpPr>
          <p:spPr>
            <a:xfrm>
              <a:off x="824947" y="5506279"/>
              <a:ext cx="1341777" cy="34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p>
          </p:txBody>
        </p:sp>
      </p:grpSp>
    </p:spTree>
    <p:extLst>
      <p:ext uri="{BB962C8B-B14F-4D97-AF65-F5344CB8AC3E}">
        <p14:creationId xmlns:p14="http://schemas.microsoft.com/office/powerpoint/2010/main" val="373503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DB8F01-1330-4666-BCD0-C9E1389CF01E}"/>
              </a:ext>
            </a:extLst>
          </p:cNvPr>
          <p:cNvPicPr>
            <a:picLocks noGrp="1" noChangeAspect="1"/>
          </p:cNvPicPr>
          <p:nvPr>
            <p:ph idx="1"/>
          </p:nvPr>
        </p:nvPicPr>
        <p:blipFill>
          <a:blip r:embed="rId2"/>
          <a:stretch>
            <a:fillRect/>
          </a:stretch>
        </p:blipFill>
        <p:spPr>
          <a:xfrm>
            <a:off x="1500808" y="1066111"/>
            <a:ext cx="9236321" cy="5573228"/>
          </a:xfrm>
        </p:spPr>
      </p:pic>
      <p:sp>
        <p:nvSpPr>
          <p:cNvPr id="6" name="Title 1">
            <a:extLst>
              <a:ext uri="{FF2B5EF4-FFF2-40B4-BE49-F238E27FC236}">
                <a16:creationId xmlns:a16="http://schemas.microsoft.com/office/drawing/2014/main" id="{4DA4AB16-9A63-4248-B8CA-37AE51500D50}"/>
              </a:ext>
            </a:extLst>
          </p:cNvPr>
          <p:cNvSpPr>
            <a:spLocks noGrp="1"/>
          </p:cNvSpPr>
          <p:nvPr>
            <p:ph type="title"/>
          </p:nvPr>
        </p:nvSpPr>
        <p:spPr>
          <a:xfrm>
            <a:off x="4396409" y="106710"/>
            <a:ext cx="3077818" cy="539336"/>
          </a:xfrm>
        </p:spPr>
        <p:txBody>
          <a:bodyPr>
            <a:normAutofit fontScale="90000"/>
          </a:bodyPr>
          <a:lstStyle/>
          <a:p>
            <a:r>
              <a:rPr lang="en-US" sz="3600" dirty="0">
                <a:solidFill>
                  <a:srgbClr val="CC0000"/>
                </a:solidFill>
              </a:rPr>
              <a:t>Constraint Graph</a:t>
            </a:r>
            <a:endParaRPr lang="en-IN" sz="3600" dirty="0">
              <a:solidFill>
                <a:srgbClr val="CC0000"/>
              </a:solidFill>
            </a:endParaRPr>
          </a:p>
        </p:txBody>
      </p:sp>
      <p:cxnSp>
        <p:nvCxnSpPr>
          <p:cNvPr id="7" name="Straight Connector 6">
            <a:extLst>
              <a:ext uri="{FF2B5EF4-FFF2-40B4-BE49-F238E27FC236}">
                <a16:creationId xmlns:a16="http://schemas.microsoft.com/office/drawing/2014/main" id="{56BC179F-29A8-4A9F-B018-100D80698433}"/>
              </a:ext>
            </a:extLst>
          </p:cNvPr>
          <p:cNvCxnSpPr/>
          <p:nvPr/>
        </p:nvCxnSpPr>
        <p:spPr>
          <a:xfrm>
            <a:off x="147145" y="646046"/>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6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3B5E96-55E5-4254-B8F6-9F0ADE8F9482}"/>
              </a:ext>
            </a:extLst>
          </p:cNvPr>
          <p:cNvSpPr>
            <a:spLocks noGrp="1"/>
          </p:cNvSpPr>
          <p:nvPr>
            <p:ph type="title"/>
          </p:nvPr>
        </p:nvSpPr>
        <p:spPr>
          <a:xfrm>
            <a:off x="4169465" y="133898"/>
            <a:ext cx="5121165" cy="759482"/>
          </a:xfrm>
        </p:spPr>
        <p:txBody>
          <a:bodyPr>
            <a:normAutofit fontScale="90000"/>
          </a:bodyPr>
          <a:lstStyle/>
          <a:p>
            <a:r>
              <a:rPr lang="en-US" sz="3600" dirty="0">
                <a:solidFill>
                  <a:srgbClr val="C00000"/>
                </a:solidFill>
              </a:rPr>
              <a:t>Variable and value ordering</a:t>
            </a:r>
            <a:endParaRPr lang="en-IN" sz="3600" dirty="0">
              <a:solidFill>
                <a:srgbClr val="C00000"/>
              </a:solidFill>
            </a:endParaRPr>
          </a:p>
        </p:txBody>
      </p:sp>
      <p:cxnSp>
        <p:nvCxnSpPr>
          <p:cNvPr id="7" name="Straight Connector 6">
            <a:extLst>
              <a:ext uri="{FF2B5EF4-FFF2-40B4-BE49-F238E27FC236}">
                <a16:creationId xmlns:a16="http://schemas.microsoft.com/office/drawing/2014/main" id="{A9132BD5-6750-4170-BFA3-FD85E22C3DF9}"/>
              </a:ext>
            </a:extLst>
          </p:cNvPr>
          <p:cNvCxnSpPr/>
          <p:nvPr/>
        </p:nvCxnSpPr>
        <p:spPr>
          <a:xfrm>
            <a:off x="0" y="773649"/>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7E6F3C2-0F54-1E44-DF1C-148E6729C3CC}"/>
              </a:ext>
            </a:extLst>
          </p:cNvPr>
          <p:cNvPicPr>
            <a:picLocks noChangeAspect="1"/>
          </p:cNvPicPr>
          <p:nvPr/>
        </p:nvPicPr>
        <p:blipFill>
          <a:blip r:embed="rId2"/>
          <a:stretch>
            <a:fillRect/>
          </a:stretch>
        </p:blipFill>
        <p:spPr>
          <a:xfrm>
            <a:off x="158199" y="1182757"/>
            <a:ext cx="2868476" cy="2149403"/>
          </a:xfrm>
          <a:prstGeom prst="rect">
            <a:avLst/>
          </a:prstGeom>
        </p:spPr>
      </p:pic>
      <p:pic>
        <p:nvPicPr>
          <p:cNvPr id="8" name="Picture 7">
            <a:extLst>
              <a:ext uri="{FF2B5EF4-FFF2-40B4-BE49-F238E27FC236}">
                <a16:creationId xmlns:a16="http://schemas.microsoft.com/office/drawing/2014/main" id="{C83612BD-FDDC-1D84-1405-BBF8CE3997FF}"/>
              </a:ext>
            </a:extLst>
          </p:cNvPr>
          <p:cNvPicPr>
            <a:picLocks noChangeAspect="1"/>
          </p:cNvPicPr>
          <p:nvPr/>
        </p:nvPicPr>
        <p:blipFill>
          <a:blip r:embed="rId3"/>
          <a:stretch>
            <a:fillRect/>
          </a:stretch>
        </p:blipFill>
        <p:spPr>
          <a:xfrm>
            <a:off x="358637" y="3443907"/>
            <a:ext cx="2668038" cy="2057401"/>
          </a:xfrm>
          <a:prstGeom prst="rect">
            <a:avLst/>
          </a:prstGeom>
        </p:spPr>
      </p:pic>
      <p:pic>
        <p:nvPicPr>
          <p:cNvPr id="12" name="Picture 11">
            <a:extLst>
              <a:ext uri="{FF2B5EF4-FFF2-40B4-BE49-F238E27FC236}">
                <a16:creationId xmlns:a16="http://schemas.microsoft.com/office/drawing/2014/main" id="{F72E09D0-F4A3-A191-F9BE-26CF6A3CAA18}"/>
              </a:ext>
            </a:extLst>
          </p:cNvPr>
          <p:cNvPicPr>
            <a:picLocks noChangeAspect="1"/>
          </p:cNvPicPr>
          <p:nvPr/>
        </p:nvPicPr>
        <p:blipFill>
          <a:blip r:embed="rId4"/>
          <a:stretch>
            <a:fillRect/>
          </a:stretch>
        </p:blipFill>
        <p:spPr>
          <a:xfrm>
            <a:off x="3805623" y="1834380"/>
            <a:ext cx="7153275" cy="1371600"/>
          </a:xfrm>
          <a:prstGeom prst="rect">
            <a:avLst/>
          </a:prstGeom>
        </p:spPr>
      </p:pic>
      <p:pic>
        <p:nvPicPr>
          <p:cNvPr id="14" name="Picture 13">
            <a:extLst>
              <a:ext uri="{FF2B5EF4-FFF2-40B4-BE49-F238E27FC236}">
                <a16:creationId xmlns:a16="http://schemas.microsoft.com/office/drawing/2014/main" id="{39573913-8A7D-BAC5-B5EE-7A85A4E4A097}"/>
              </a:ext>
            </a:extLst>
          </p:cNvPr>
          <p:cNvPicPr>
            <a:picLocks noChangeAspect="1"/>
          </p:cNvPicPr>
          <p:nvPr/>
        </p:nvPicPr>
        <p:blipFill>
          <a:blip r:embed="rId5"/>
          <a:stretch>
            <a:fillRect/>
          </a:stretch>
        </p:blipFill>
        <p:spPr>
          <a:xfrm>
            <a:off x="3251310" y="3332160"/>
            <a:ext cx="8401050" cy="1009650"/>
          </a:xfrm>
          <a:prstGeom prst="rect">
            <a:avLst/>
          </a:prstGeom>
        </p:spPr>
      </p:pic>
      <p:pic>
        <p:nvPicPr>
          <p:cNvPr id="16" name="Picture 15">
            <a:extLst>
              <a:ext uri="{FF2B5EF4-FFF2-40B4-BE49-F238E27FC236}">
                <a16:creationId xmlns:a16="http://schemas.microsoft.com/office/drawing/2014/main" id="{4893380C-249F-390E-0CA6-F063B5869361}"/>
              </a:ext>
            </a:extLst>
          </p:cNvPr>
          <p:cNvPicPr>
            <a:picLocks noChangeAspect="1"/>
          </p:cNvPicPr>
          <p:nvPr/>
        </p:nvPicPr>
        <p:blipFill>
          <a:blip r:embed="rId6"/>
          <a:stretch>
            <a:fillRect/>
          </a:stretch>
        </p:blipFill>
        <p:spPr>
          <a:xfrm>
            <a:off x="3251310" y="4467990"/>
            <a:ext cx="8458200" cy="942975"/>
          </a:xfrm>
          <a:prstGeom prst="rect">
            <a:avLst/>
          </a:prstGeom>
        </p:spPr>
      </p:pic>
    </p:spTree>
    <p:extLst>
      <p:ext uri="{BB962C8B-B14F-4D97-AF65-F5344CB8AC3E}">
        <p14:creationId xmlns:p14="http://schemas.microsoft.com/office/powerpoint/2010/main" val="114403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BEFE6-BFC3-417C-8D82-3152DF42E2BE}"/>
              </a:ext>
            </a:extLst>
          </p:cNvPr>
          <p:cNvSpPr>
            <a:spLocks noGrp="1"/>
          </p:cNvSpPr>
          <p:nvPr>
            <p:ph idx="1"/>
          </p:nvPr>
        </p:nvSpPr>
        <p:spPr>
          <a:xfrm>
            <a:off x="1580321" y="1344183"/>
            <a:ext cx="9031358" cy="3823363"/>
          </a:xfrm>
        </p:spPr>
        <p:txBody>
          <a:bodyPr>
            <a:normAutofit/>
          </a:bodyPr>
          <a:lstStyle/>
          <a:p>
            <a:pPr marL="447675" indent="-447675">
              <a:buClr>
                <a:srgbClr val="CC0000"/>
              </a:buClr>
              <a:buSzPct val="85000"/>
              <a:buFont typeface="Wingdings" panose="05000000000000000000" pitchFamily="2" charset="2"/>
              <a:buChar char="Ø"/>
            </a:pPr>
            <a:r>
              <a:rPr lang="en-US" dirty="0"/>
              <a:t>What is CSP?</a:t>
            </a:r>
          </a:p>
          <a:p>
            <a:pPr marL="447675" indent="-447675">
              <a:buClr>
                <a:srgbClr val="CC0000"/>
              </a:buClr>
              <a:buSzPct val="85000"/>
              <a:buFont typeface="Wingdings" panose="05000000000000000000" pitchFamily="2" charset="2"/>
              <a:buChar char="Ø"/>
            </a:pPr>
            <a:r>
              <a:rPr lang="en-US" dirty="0"/>
              <a:t>CS task  - Solution</a:t>
            </a:r>
          </a:p>
          <a:p>
            <a:pPr marL="447675" indent="-447675">
              <a:buClr>
                <a:srgbClr val="CC0000"/>
              </a:buClr>
              <a:buSzPct val="85000"/>
              <a:buFont typeface="Wingdings" panose="05000000000000000000" pitchFamily="2" charset="2"/>
              <a:buChar char="Ø"/>
            </a:pPr>
            <a:r>
              <a:rPr lang="en-US" dirty="0"/>
              <a:t>Example of CSP</a:t>
            </a:r>
          </a:p>
          <a:p>
            <a:pPr marL="447675" indent="-447675">
              <a:buClr>
                <a:srgbClr val="CC0000"/>
              </a:buClr>
              <a:buSzPct val="85000"/>
              <a:buFont typeface="Wingdings" panose="05000000000000000000" pitchFamily="2" charset="2"/>
              <a:buChar char="Ø"/>
            </a:pPr>
            <a:r>
              <a:rPr lang="en-US" dirty="0"/>
              <a:t>Types of constraints</a:t>
            </a:r>
          </a:p>
          <a:p>
            <a:pPr marL="447675" indent="-447675">
              <a:buClr>
                <a:srgbClr val="CC0000"/>
              </a:buClr>
              <a:buSzPct val="85000"/>
              <a:buFont typeface="Wingdings" panose="05000000000000000000" pitchFamily="2" charset="2"/>
              <a:buChar char="Ø"/>
            </a:pPr>
            <a:r>
              <a:rPr lang="en-US" dirty="0"/>
              <a:t>Constraint Graph</a:t>
            </a:r>
          </a:p>
          <a:p>
            <a:pPr marL="447675" indent="-447675">
              <a:buClr>
                <a:srgbClr val="CC0000"/>
              </a:buClr>
              <a:buSzPct val="85000"/>
              <a:buFont typeface="Wingdings" panose="05000000000000000000" pitchFamily="2" charset="2"/>
              <a:buChar char="Ø"/>
            </a:pPr>
            <a:r>
              <a:rPr lang="en-US" dirty="0"/>
              <a:t>Solving CSP </a:t>
            </a:r>
            <a:r>
              <a:rPr lang="en-US" dirty="0">
                <a:solidFill>
                  <a:srgbClr val="FF0000"/>
                </a:solidFill>
              </a:rPr>
              <a:t>- Backtrack Search</a:t>
            </a:r>
          </a:p>
          <a:p>
            <a:pPr marL="447675" indent="-447675">
              <a:buClr>
                <a:srgbClr val="CC0000"/>
              </a:buClr>
              <a:buSzPct val="85000"/>
              <a:buFont typeface="Wingdings" panose="05000000000000000000" pitchFamily="2" charset="2"/>
              <a:buChar char="Ø"/>
            </a:pPr>
            <a:r>
              <a:rPr lang="en-US" dirty="0"/>
              <a:t>Real world CSP</a:t>
            </a:r>
          </a:p>
          <a:p>
            <a:endParaRPr lang="en-IN" dirty="0"/>
          </a:p>
        </p:txBody>
      </p:sp>
      <p:sp>
        <p:nvSpPr>
          <p:cNvPr id="4" name="Title 1">
            <a:extLst>
              <a:ext uri="{FF2B5EF4-FFF2-40B4-BE49-F238E27FC236}">
                <a16:creationId xmlns:a16="http://schemas.microsoft.com/office/drawing/2014/main" id="{82A1A9EF-A841-4781-94B3-155E7D95004F}"/>
              </a:ext>
            </a:extLst>
          </p:cNvPr>
          <p:cNvSpPr>
            <a:spLocks noGrp="1"/>
          </p:cNvSpPr>
          <p:nvPr>
            <p:ph type="title"/>
          </p:nvPr>
        </p:nvSpPr>
        <p:spPr>
          <a:xfrm>
            <a:off x="5181599" y="141701"/>
            <a:ext cx="1497496" cy="539336"/>
          </a:xfrm>
        </p:spPr>
        <p:txBody>
          <a:bodyPr>
            <a:normAutofit fontScale="90000"/>
          </a:bodyPr>
          <a:lstStyle/>
          <a:p>
            <a:r>
              <a:rPr lang="en-US" sz="3600" dirty="0">
                <a:solidFill>
                  <a:srgbClr val="CC0000"/>
                </a:solidFill>
              </a:rPr>
              <a:t>Agenda</a:t>
            </a:r>
            <a:endParaRPr lang="en-IN" sz="3600" dirty="0">
              <a:solidFill>
                <a:srgbClr val="CC0000"/>
              </a:solidFill>
            </a:endParaRPr>
          </a:p>
        </p:txBody>
      </p:sp>
      <p:cxnSp>
        <p:nvCxnSpPr>
          <p:cNvPr id="5" name="Straight Connector 4">
            <a:extLst>
              <a:ext uri="{FF2B5EF4-FFF2-40B4-BE49-F238E27FC236}">
                <a16:creationId xmlns:a16="http://schemas.microsoft.com/office/drawing/2014/main" id="{49A170E1-1CFD-4879-B1C3-EE051D35C140}"/>
              </a:ext>
            </a:extLst>
          </p:cNvPr>
          <p:cNvCxnSpPr/>
          <p:nvPr/>
        </p:nvCxnSpPr>
        <p:spPr>
          <a:xfrm>
            <a:off x="0" y="681037"/>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196A28-6D2B-458E-B7B2-576859380F0E}"/>
              </a:ext>
            </a:extLst>
          </p:cNvPr>
          <p:cNvPicPr>
            <a:picLocks noChangeAspect="1"/>
          </p:cNvPicPr>
          <p:nvPr/>
        </p:nvPicPr>
        <p:blipFill>
          <a:blip r:embed="rId2"/>
          <a:stretch>
            <a:fillRect/>
          </a:stretch>
        </p:blipFill>
        <p:spPr>
          <a:xfrm>
            <a:off x="1445826" y="1611503"/>
            <a:ext cx="8835536" cy="4143249"/>
          </a:xfrm>
          <a:prstGeom prst="rect">
            <a:avLst/>
          </a:prstGeom>
        </p:spPr>
      </p:pic>
      <p:sp>
        <p:nvSpPr>
          <p:cNvPr id="6" name="Title 1">
            <a:extLst>
              <a:ext uri="{FF2B5EF4-FFF2-40B4-BE49-F238E27FC236}">
                <a16:creationId xmlns:a16="http://schemas.microsoft.com/office/drawing/2014/main" id="{51DC1DAA-E06D-42A5-8652-67599B1E31D6}"/>
              </a:ext>
            </a:extLst>
          </p:cNvPr>
          <p:cNvSpPr>
            <a:spLocks noGrp="1"/>
          </p:cNvSpPr>
          <p:nvPr>
            <p:ph type="title"/>
          </p:nvPr>
        </p:nvSpPr>
        <p:spPr>
          <a:xfrm>
            <a:off x="3444766" y="133898"/>
            <a:ext cx="5121165" cy="759482"/>
          </a:xfrm>
        </p:spPr>
        <p:txBody>
          <a:bodyPr>
            <a:normAutofit fontScale="90000"/>
          </a:bodyPr>
          <a:lstStyle/>
          <a:p>
            <a:r>
              <a:rPr lang="en-US" sz="3600" dirty="0">
                <a:solidFill>
                  <a:srgbClr val="C00000"/>
                </a:solidFill>
              </a:rPr>
              <a:t>Variable and value ordering</a:t>
            </a:r>
            <a:endParaRPr lang="en-IN" sz="3600" dirty="0">
              <a:solidFill>
                <a:srgbClr val="C00000"/>
              </a:solidFill>
            </a:endParaRPr>
          </a:p>
        </p:txBody>
      </p:sp>
      <p:cxnSp>
        <p:nvCxnSpPr>
          <p:cNvPr id="7" name="Straight Connector 6">
            <a:extLst>
              <a:ext uri="{FF2B5EF4-FFF2-40B4-BE49-F238E27FC236}">
                <a16:creationId xmlns:a16="http://schemas.microsoft.com/office/drawing/2014/main" id="{40BB204D-E6F6-4BAF-884E-32D96841DE83}"/>
              </a:ext>
            </a:extLst>
          </p:cNvPr>
          <p:cNvCxnSpPr/>
          <p:nvPr/>
        </p:nvCxnSpPr>
        <p:spPr>
          <a:xfrm>
            <a:off x="0" y="773649"/>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73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4700DE-02D7-436A-806A-7C9FDC02FEFE}"/>
              </a:ext>
            </a:extLst>
          </p:cNvPr>
          <p:cNvSpPr>
            <a:spLocks noGrp="1"/>
          </p:cNvSpPr>
          <p:nvPr>
            <p:ph type="title"/>
          </p:nvPr>
        </p:nvSpPr>
        <p:spPr>
          <a:xfrm>
            <a:off x="3444766" y="-13242"/>
            <a:ext cx="5121165" cy="759482"/>
          </a:xfrm>
        </p:spPr>
        <p:txBody>
          <a:bodyPr>
            <a:normAutofit fontScale="90000"/>
          </a:bodyPr>
          <a:lstStyle/>
          <a:p>
            <a:r>
              <a:rPr lang="en-US" sz="3600" dirty="0">
                <a:solidFill>
                  <a:srgbClr val="C00000"/>
                </a:solidFill>
              </a:rPr>
              <a:t>Variable and value ordering</a:t>
            </a:r>
            <a:endParaRPr lang="en-IN" sz="3600" dirty="0">
              <a:solidFill>
                <a:srgbClr val="C00000"/>
              </a:solidFill>
            </a:endParaRPr>
          </a:p>
        </p:txBody>
      </p:sp>
      <p:cxnSp>
        <p:nvCxnSpPr>
          <p:cNvPr id="7" name="Straight Connector 6">
            <a:extLst>
              <a:ext uri="{FF2B5EF4-FFF2-40B4-BE49-F238E27FC236}">
                <a16:creationId xmlns:a16="http://schemas.microsoft.com/office/drawing/2014/main" id="{FE0DFD46-50E8-4BED-890F-6780FB822389}"/>
              </a:ext>
            </a:extLst>
          </p:cNvPr>
          <p:cNvCxnSpPr/>
          <p:nvPr/>
        </p:nvCxnSpPr>
        <p:spPr>
          <a:xfrm>
            <a:off x="0" y="658037"/>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DE54853-6B67-41B1-8995-49C03BB9D55D}"/>
              </a:ext>
            </a:extLst>
          </p:cNvPr>
          <p:cNvPicPr>
            <a:picLocks noChangeAspect="1"/>
          </p:cNvPicPr>
          <p:nvPr/>
        </p:nvPicPr>
        <p:blipFill>
          <a:blip r:embed="rId2"/>
          <a:stretch>
            <a:fillRect/>
          </a:stretch>
        </p:blipFill>
        <p:spPr>
          <a:xfrm>
            <a:off x="1112862" y="3989200"/>
            <a:ext cx="6124199" cy="1536002"/>
          </a:xfrm>
          <a:prstGeom prst="rect">
            <a:avLst/>
          </a:prstGeom>
          <a:ln w="12700">
            <a:solidFill>
              <a:schemeClr val="accent1"/>
            </a:solidFill>
          </a:ln>
        </p:spPr>
      </p:pic>
      <p:pic>
        <p:nvPicPr>
          <p:cNvPr id="8" name="Picture 7">
            <a:extLst>
              <a:ext uri="{FF2B5EF4-FFF2-40B4-BE49-F238E27FC236}">
                <a16:creationId xmlns:a16="http://schemas.microsoft.com/office/drawing/2014/main" id="{D486BE2E-5690-4D8F-B9FD-B3C1E59616A9}"/>
              </a:ext>
            </a:extLst>
          </p:cNvPr>
          <p:cNvPicPr>
            <a:picLocks noChangeAspect="1"/>
          </p:cNvPicPr>
          <p:nvPr/>
        </p:nvPicPr>
        <p:blipFill>
          <a:blip r:embed="rId3"/>
          <a:stretch>
            <a:fillRect/>
          </a:stretch>
        </p:blipFill>
        <p:spPr>
          <a:xfrm>
            <a:off x="7237061" y="4292195"/>
            <a:ext cx="4295988" cy="930013"/>
          </a:xfrm>
          <a:prstGeom prst="rect">
            <a:avLst/>
          </a:prstGeom>
          <a:ln w="9525">
            <a:solidFill>
              <a:srgbClr val="0070C0"/>
            </a:solidFill>
          </a:ln>
        </p:spPr>
      </p:pic>
      <p:pic>
        <p:nvPicPr>
          <p:cNvPr id="10" name="Picture 9">
            <a:extLst>
              <a:ext uri="{FF2B5EF4-FFF2-40B4-BE49-F238E27FC236}">
                <a16:creationId xmlns:a16="http://schemas.microsoft.com/office/drawing/2014/main" id="{50E89406-48CB-0C03-73C9-AB45534BDA6D}"/>
              </a:ext>
            </a:extLst>
          </p:cNvPr>
          <p:cNvPicPr>
            <a:picLocks noChangeAspect="1"/>
          </p:cNvPicPr>
          <p:nvPr/>
        </p:nvPicPr>
        <p:blipFill>
          <a:blip r:embed="rId4"/>
          <a:stretch>
            <a:fillRect/>
          </a:stretch>
        </p:blipFill>
        <p:spPr>
          <a:xfrm>
            <a:off x="687890" y="2066437"/>
            <a:ext cx="10352530" cy="1584468"/>
          </a:xfrm>
          <a:prstGeom prst="rect">
            <a:avLst/>
          </a:prstGeom>
        </p:spPr>
      </p:pic>
      <p:pic>
        <p:nvPicPr>
          <p:cNvPr id="12" name="Picture 11">
            <a:extLst>
              <a:ext uri="{FF2B5EF4-FFF2-40B4-BE49-F238E27FC236}">
                <a16:creationId xmlns:a16="http://schemas.microsoft.com/office/drawing/2014/main" id="{A33561A0-9691-03D1-0823-60D4F82D1B52}"/>
              </a:ext>
            </a:extLst>
          </p:cNvPr>
          <p:cNvPicPr>
            <a:picLocks noChangeAspect="1"/>
          </p:cNvPicPr>
          <p:nvPr/>
        </p:nvPicPr>
        <p:blipFill>
          <a:blip r:embed="rId5"/>
          <a:stretch>
            <a:fillRect/>
          </a:stretch>
        </p:blipFill>
        <p:spPr>
          <a:xfrm>
            <a:off x="3162380" y="798089"/>
            <a:ext cx="5403551" cy="1155190"/>
          </a:xfrm>
          <a:prstGeom prst="rect">
            <a:avLst/>
          </a:prstGeom>
        </p:spPr>
      </p:pic>
      <p:pic>
        <p:nvPicPr>
          <p:cNvPr id="14" name="Picture 13">
            <a:extLst>
              <a:ext uri="{FF2B5EF4-FFF2-40B4-BE49-F238E27FC236}">
                <a16:creationId xmlns:a16="http://schemas.microsoft.com/office/drawing/2014/main" id="{F8377555-BE24-CD03-9DC0-2D9EA3B68F2B}"/>
              </a:ext>
            </a:extLst>
          </p:cNvPr>
          <p:cNvPicPr>
            <a:picLocks noChangeAspect="1"/>
          </p:cNvPicPr>
          <p:nvPr/>
        </p:nvPicPr>
        <p:blipFill>
          <a:blip r:embed="rId6"/>
          <a:stretch>
            <a:fillRect/>
          </a:stretch>
        </p:blipFill>
        <p:spPr>
          <a:xfrm>
            <a:off x="1543786" y="5824608"/>
            <a:ext cx="8640738" cy="781050"/>
          </a:xfrm>
          <a:prstGeom prst="rect">
            <a:avLst/>
          </a:prstGeom>
        </p:spPr>
      </p:pic>
    </p:spTree>
    <p:extLst>
      <p:ext uri="{BB962C8B-B14F-4D97-AF65-F5344CB8AC3E}">
        <p14:creationId xmlns:p14="http://schemas.microsoft.com/office/powerpoint/2010/main" val="360423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2121-F4B2-48E5-8F7B-D7A442B34F55}"/>
              </a:ext>
            </a:extLst>
          </p:cNvPr>
          <p:cNvSpPr>
            <a:spLocks noGrp="1"/>
          </p:cNvSpPr>
          <p:nvPr>
            <p:ph type="title"/>
          </p:nvPr>
        </p:nvSpPr>
        <p:spPr>
          <a:xfrm>
            <a:off x="2225565" y="91856"/>
            <a:ext cx="8000028" cy="675399"/>
          </a:xfrm>
        </p:spPr>
        <p:txBody>
          <a:bodyPr>
            <a:normAutofit fontScale="90000"/>
          </a:bodyPr>
          <a:lstStyle/>
          <a:p>
            <a:r>
              <a:rPr lang="en-US" dirty="0">
                <a:solidFill>
                  <a:srgbClr val="C00000"/>
                </a:solidFill>
              </a:rPr>
              <a:t>CSP Harder problem – Cryptarithmetic</a:t>
            </a:r>
            <a:endParaRPr lang="en-IN" dirty="0">
              <a:solidFill>
                <a:srgbClr val="C00000"/>
              </a:solidFill>
            </a:endParaRPr>
          </a:p>
        </p:txBody>
      </p:sp>
      <p:pic>
        <p:nvPicPr>
          <p:cNvPr id="5" name="Content Placeholder 4">
            <a:extLst>
              <a:ext uri="{FF2B5EF4-FFF2-40B4-BE49-F238E27FC236}">
                <a16:creationId xmlns:a16="http://schemas.microsoft.com/office/drawing/2014/main" id="{52B97795-DF02-4C61-978A-EC79196A2B85}"/>
              </a:ext>
            </a:extLst>
          </p:cNvPr>
          <p:cNvPicPr>
            <a:picLocks noGrp="1" noChangeAspect="1"/>
          </p:cNvPicPr>
          <p:nvPr>
            <p:ph idx="1"/>
          </p:nvPr>
        </p:nvPicPr>
        <p:blipFill>
          <a:blip r:embed="rId2"/>
          <a:stretch>
            <a:fillRect/>
          </a:stretch>
        </p:blipFill>
        <p:spPr>
          <a:xfrm>
            <a:off x="1846958" y="2277259"/>
            <a:ext cx="7813876" cy="4522304"/>
          </a:xfrm>
        </p:spPr>
      </p:pic>
      <p:cxnSp>
        <p:nvCxnSpPr>
          <p:cNvPr id="6" name="Straight Connector 5">
            <a:extLst>
              <a:ext uri="{FF2B5EF4-FFF2-40B4-BE49-F238E27FC236}">
                <a16:creationId xmlns:a16="http://schemas.microsoft.com/office/drawing/2014/main" id="{1855EFE2-F246-4577-9DB3-FE18DB464407}"/>
              </a:ext>
            </a:extLst>
          </p:cNvPr>
          <p:cNvCxnSpPr/>
          <p:nvPr/>
        </p:nvCxnSpPr>
        <p:spPr>
          <a:xfrm>
            <a:off x="0" y="775254"/>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88905D-E372-450D-ACAD-5D136865C296}"/>
              </a:ext>
            </a:extLst>
          </p:cNvPr>
          <p:cNvSpPr txBox="1"/>
          <p:nvPr/>
        </p:nvSpPr>
        <p:spPr>
          <a:xfrm>
            <a:off x="1321490" y="996151"/>
            <a:ext cx="9549019" cy="1323439"/>
          </a:xfrm>
          <a:prstGeom prst="rect">
            <a:avLst/>
          </a:prstGeom>
          <a:noFill/>
        </p:spPr>
        <p:txBody>
          <a:bodyPr wrap="square">
            <a:spAutoFit/>
          </a:bodyPr>
          <a:lstStyle/>
          <a:p>
            <a:pPr algn="just"/>
            <a:r>
              <a:rPr lang="en-US" sz="2000" dirty="0"/>
              <a:t>Cryptarithmetic is a puzzle consisting of an arithmetic problem in which the digits have been replaced by letters of the alphabet. The goal is to decipher the letters (</a:t>
            </a:r>
            <a:r>
              <a:rPr lang="en-US" sz="2000" dirty="0" err="1"/>
              <a:t>ie</a:t>
            </a:r>
            <a:r>
              <a:rPr lang="en-US" sz="2000" dirty="0"/>
              <a:t>. map them back onto the digits) using the constraints provided by arithmetic and the additional constraint that no two letters can have the same numerical value </a:t>
            </a:r>
            <a:endParaRPr lang="en-IN" sz="2000" dirty="0"/>
          </a:p>
        </p:txBody>
      </p:sp>
    </p:spTree>
    <p:extLst>
      <p:ext uri="{BB962C8B-B14F-4D97-AF65-F5344CB8AC3E}">
        <p14:creationId xmlns:p14="http://schemas.microsoft.com/office/powerpoint/2010/main" val="29384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1D217-E434-4AB8-BF9E-61FA37728D16}"/>
              </a:ext>
            </a:extLst>
          </p:cNvPr>
          <p:cNvSpPr txBox="1"/>
          <p:nvPr/>
        </p:nvSpPr>
        <p:spPr>
          <a:xfrm>
            <a:off x="2811345" y="667830"/>
            <a:ext cx="4866290" cy="830997"/>
          </a:xfrm>
          <a:prstGeom prst="rect">
            <a:avLst/>
          </a:prstGeom>
          <a:noFill/>
        </p:spPr>
        <p:txBody>
          <a:bodyPr wrap="square" rtlCol="0">
            <a:spAutoFit/>
          </a:bodyPr>
          <a:lstStyle/>
          <a:p>
            <a:r>
              <a:rPr lang="en-IN" sz="2400" dirty="0"/>
              <a:t>The main variables are F, O, T, U, W, R</a:t>
            </a:r>
          </a:p>
          <a:p>
            <a:r>
              <a:rPr lang="en-IN" sz="2400" dirty="0"/>
              <a:t>The carriers are C</a:t>
            </a:r>
            <a:r>
              <a:rPr lang="en-IN" sz="2400" baseline="-25000" dirty="0"/>
              <a:t>1</a:t>
            </a:r>
            <a:r>
              <a:rPr lang="en-IN" sz="2400" dirty="0"/>
              <a:t>, C</a:t>
            </a:r>
            <a:r>
              <a:rPr lang="en-IN" sz="2400" baseline="-25000" dirty="0"/>
              <a:t>2</a:t>
            </a:r>
            <a:r>
              <a:rPr lang="en-IN" sz="2400" dirty="0"/>
              <a:t>, C</a:t>
            </a:r>
            <a:r>
              <a:rPr lang="en-IN" sz="2400" baseline="-25000" dirty="0"/>
              <a:t>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3E4C57-4513-498E-8944-FB9E872E0890}"/>
                  </a:ext>
                </a:extLst>
              </p:cNvPr>
              <p:cNvSpPr txBox="1"/>
              <p:nvPr/>
            </p:nvSpPr>
            <p:spPr>
              <a:xfrm>
                <a:off x="2623013" y="1842971"/>
                <a:ext cx="6945973" cy="2677656"/>
              </a:xfrm>
              <a:prstGeom prst="rect">
                <a:avLst/>
              </a:prstGeom>
              <a:noFill/>
            </p:spPr>
            <p:txBody>
              <a:bodyPr wrap="square">
                <a:spAutoFit/>
              </a:bodyPr>
              <a:lstStyle/>
              <a:p>
                <a:r>
                  <a:rPr lang="en-IN" sz="2400" dirty="0"/>
                  <a:t>The Constraints are      </a:t>
                </a:r>
              </a:p>
              <a:p>
                <a:r>
                  <a:rPr lang="en-IN" sz="2400" dirty="0"/>
                  <a:t> </a:t>
                </a:r>
                <a:r>
                  <a:rPr lang="en-IN" sz="2400" dirty="0">
                    <a:solidFill>
                      <a:srgbClr val="0070C0"/>
                    </a:solidFill>
                  </a:rPr>
                  <a:t>Cn1</a:t>
                </a:r>
                <a:r>
                  <a:rPr lang="en-IN" sz="2400" dirty="0"/>
                  <a:t>:   All alphabets must be assigned distinct digits</a:t>
                </a:r>
              </a:p>
              <a:p>
                <a:r>
                  <a:rPr lang="en-IN" sz="2400" dirty="0"/>
                  <a:t> </a:t>
                </a:r>
                <a:r>
                  <a:rPr lang="en-IN" sz="2400" dirty="0">
                    <a:solidFill>
                      <a:srgbClr val="0070C0"/>
                    </a:solidFill>
                  </a:rPr>
                  <a:t>Cn2</a:t>
                </a:r>
                <a:r>
                  <a:rPr lang="en-IN" sz="2400" dirty="0"/>
                  <a:t>:   No number has leading zeros, so F</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2400" dirty="0"/>
                  <a:t> 0,  T</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 ≠</m:t>
                    </m:r>
                  </m:oMath>
                </a14:m>
                <a:r>
                  <a:rPr lang="en-IN" sz="2400" dirty="0"/>
                  <a:t> 0</a:t>
                </a:r>
              </a:p>
              <a:p>
                <a:r>
                  <a:rPr lang="en-IN" sz="2400" dirty="0"/>
                  <a:t> </a:t>
                </a:r>
                <a:r>
                  <a:rPr lang="en-IN" sz="2400" dirty="0">
                    <a:solidFill>
                      <a:srgbClr val="0070C0"/>
                    </a:solidFill>
                  </a:rPr>
                  <a:t>Cn3</a:t>
                </a:r>
                <a:r>
                  <a:rPr lang="en-IN" sz="2400" dirty="0"/>
                  <a:t>:   O + O = R + 10 * C</a:t>
                </a:r>
                <a:r>
                  <a:rPr lang="en-IN" sz="2400" baseline="-25000" dirty="0"/>
                  <a:t>1</a:t>
                </a:r>
                <a:r>
                  <a:rPr lang="en-IN" sz="2400" dirty="0"/>
                  <a:t> ;  </a:t>
                </a:r>
              </a:p>
              <a:p>
                <a:r>
                  <a:rPr lang="en-IN" sz="2400" dirty="0"/>
                  <a:t> </a:t>
                </a:r>
                <a:r>
                  <a:rPr lang="en-IN" sz="2400" dirty="0">
                    <a:solidFill>
                      <a:srgbClr val="0070C0"/>
                    </a:solidFill>
                  </a:rPr>
                  <a:t>Cn4</a:t>
                </a:r>
                <a:r>
                  <a:rPr lang="en-IN" sz="2400" dirty="0"/>
                  <a:t>:   C</a:t>
                </a:r>
                <a:r>
                  <a:rPr lang="en-IN" sz="2400" baseline="-25000" dirty="0"/>
                  <a:t>1 </a:t>
                </a:r>
                <a:r>
                  <a:rPr lang="en-IN" sz="2400" dirty="0"/>
                  <a:t>+  W + W = U + 10 * C</a:t>
                </a:r>
                <a:r>
                  <a:rPr lang="en-IN" sz="2400" baseline="-25000" dirty="0"/>
                  <a:t>2</a:t>
                </a:r>
                <a:r>
                  <a:rPr lang="en-IN" sz="2400" dirty="0"/>
                  <a:t> ;</a:t>
                </a:r>
              </a:p>
              <a:p>
                <a:r>
                  <a:rPr lang="en-IN" sz="2400" dirty="0"/>
                  <a:t> </a:t>
                </a:r>
                <a:r>
                  <a:rPr lang="en-IN" sz="2400" dirty="0">
                    <a:solidFill>
                      <a:srgbClr val="0070C0"/>
                    </a:solidFill>
                  </a:rPr>
                  <a:t>Cn5</a:t>
                </a:r>
                <a:r>
                  <a:rPr lang="en-IN" sz="2400" dirty="0"/>
                  <a:t>:   C</a:t>
                </a:r>
                <a:r>
                  <a:rPr lang="en-IN" sz="2400" baseline="-25000" dirty="0"/>
                  <a:t>2 </a:t>
                </a:r>
                <a:r>
                  <a:rPr lang="en-IN" sz="2400" dirty="0"/>
                  <a:t>+ T + T = O + 10 * C</a:t>
                </a:r>
                <a:r>
                  <a:rPr lang="en-IN" sz="2400" baseline="-25000" dirty="0"/>
                  <a:t>3</a:t>
                </a:r>
                <a:r>
                  <a:rPr lang="en-IN" sz="2400" dirty="0"/>
                  <a:t>; </a:t>
                </a:r>
              </a:p>
              <a:p>
                <a:r>
                  <a:rPr lang="en-IN" sz="2400" dirty="0"/>
                  <a:t> </a:t>
                </a:r>
                <a:r>
                  <a:rPr lang="en-IN" sz="2400" dirty="0">
                    <a:solidFill>
                      <a:srgbClr val="0070C0"/>
                    </a:solidFill>
                  </a:rPr>
                  <a:t>Cn6:</a:t>
                </a:r>
                <a:r>
                  <a:rPr lang="en-IN" sz="2400" dirty="0"/>
                  <a:t>   F = C</a:t>
                </a:r>
                <a:r>
                  <a:rPr lang="en-IN" sz="2400" baseline="-25000" dirty="0"/>
                  <a:t>3</a:t>
                </a:r>
              </a:p>
            </p:txBody>
          </p:sp>
        </mc:Choice>
        <mc:Fallback xmlns="">
          <p:sp>
            <p:nvSpPr>
              <p:cNvPr id="7" name="TextBox 6">
                <a:extLst>
                  <a:ext uri="{FF2B5EF4-FFF2-40B4-BE49-F238E27FC236}">
                    <a16:creationId xmlns:a16="http://schemas.microsoft.com/office/drawing/2014/main" id="{633E4C57-4513-498E-8944-FB9E872E0890}"/>
                  </a:ext>
                </a:extLst>
              </p:cNvPr>
              <p:cNvSpPr txBox="1">
                <a:spLocks noRot="1" noChangeAspect="1" noMove="1" noResize="1" noEditPoints="1" noAdjustHandles="1" noChangeArrowheads="1" noChangeShapeType="1" noTextEdit="1"/>
              </p:cNvSpPr>
              <p:nvPr/>
            </p:nvSpPr>
            <p:spPr>
              <a:xfrm>
                <a:off x="2623013" y="1842971"/>
                <a:ext cx="6945973" cy="2677656"/>
              </a:xfrm>
              <a:prstGeom prst="rect">
                <a:avLst/>
              </a:prstGeom>
              <a:blipFill>
                <a:blip r:embed="rId2"/>
                <a:stretch>
                  <a:fillRect l="-1316" t="-1818" b="-4091"/>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2D449F5F-7ADA-4DF9-904B-7AA24F738340}"/>
              </a:ext>
            </a:extLst>
          </p:cNvPr>
          <p:cNvPicPr>
            <a:picLocks noChangeAspect="1"/>
          </p:cNvPicPr>
          <p:nvPr/>
        </p:nvPicPr>
        <p:blipFill>
          <a:blip r:embed="rId3"/>
          <a:stretch>
            <a:fillRect/>
          </a:stretch>
        </p:blipFill>
        <p:spPr>
          <a:xfrm>
            <a:off x="660417" y="876741"/>
            <a:ext cx="1572806" cy="1348119"/>
          </a:xfrm>
          <a:prstGeom prst="rect">
            <a:avLst/>
          </a:prstGeom>
        </p:spPr>
      </p:pic>
      <p:sp>
        <p:nvSpPr>
          <p:cNvPr id="10" name="TextBox 9">
            <a:extLst>
              <a:ext uri="{FF2B5EF4-FFF2-40B4-BE49-F238E27FC236}">
                <a16:creationId xmlns:a16="http://schemas.microsoft.com/office/drawing/2014/main" id="{162CAD65-3C7B-40E9-BF2F-C3125E6BD591}"/>
              </a:ext>
            </a:extLst>
          </p:cNvPr>
          <p:cNvSpPr txBox="1"/>
          <p:nvPr/>
        </p:nvSpPr>
        <p:spPr>
          <a:xfrm>
            <a:off x="368743" y="436998"/>
            <a:ext cx="1660533" cy="461665"/>
          </a:xfrm>
          <a:prstGeom prst="rect">
            <a:avLst/>
          </a:prstGeom>
          <a:noFill/>
        </p:spPr>
        <p:txBody>
          <a:bodyPr wrap="square" rtlCol="0">
            <a:spAutoFit/>
          </a:bodyPr>
          <a:lstStyle/>
          <a:p>
            <a:r>
              <a:rPr lang="en-IN" sz="2400" dirty="0">
                <a:solidFill>
                  <a:srgbClr val="FF0000"/>
                </a:solidFill>
              </a:rPr>
              <a:t>  C</a:t>
            </a:r>
            <a:r>
              <a:rPr lang="en-IN" sz="2400" baseline="-25000" dirty="0">
                <a:solidFill>
                  <a:srgbClr val="FF0000"/>
                </a:solidFill>
              </a:rPr>
              <a:t>3</a:t>
            </a:r>
            <a:r>
              <a:rPr lang="en-IN" sz="2400" dirty="0">
                <a:solidFill>
                  <a:srgbClr val="FF0000"/>
                </a:solidFill>
              </a:rPr>
              <a:t>  C</a:t>
            </a:r>
            <a:r>
              <a:rPr lang="en-IN" sz="2400" baseline="-25000" dirty="0">
                <a:solidFill>
                  <a:srgbClr val="FF0000"/>
                </a:solidFill>
              </a:rPr>
              <a:t>2</a:t>
            </a:r>
            <a:r>
              <a:rPr lang="en-IN" sz="2400" dirty="0">
                <a:solidFill>
                  <a:srgbClr val="FF0000"/>
                </a:solidFill>
              </a:rPr>
              <a:t>  C</a:t>
            </a:r>
            <a:r>
              <a:rPr lang="en-IN" sz="2400" baseline="-25000" dirty="0">
                <a:solidFill>
                  <a:srgbClr val="FF0000"/>
                </a:solidFill>
              </a:rPr>
              <a:t>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701DB80-9ABA-450F-B776-FA423C2DE05A}"/>
                  </a:ext>
                </a:extLst>
              </p:cNvPr>
              <p:cNvSpPr txBox="1"/>
              <p:nvPr/>
            </p:nvSpPr>
            <p:spPr>
              <a:xfrm>
                <a:off x="660417" y="5182636"/>
                <a:ext cx="8038793" cy="1200329"/>
              </a:xfrm>
              <a:prstGeom prst="rect">
                <a:avLst/>
              </a:prstGeom>
              <a:noFill/>
            </p:spPr>
            <p:txBody>
              <a:bodyPr wrap="square" rtlCol="0">
                <a:spAutoFit/>
              </a:bodyPr>
              <a:lstStyle/>
              <a:p>
                <a:r>
                  <a:rPr lang="en-IN" sz="2400" dirty="0">
                    <a:solidFill>
                      <a:srgbClr val="FF0000"/>
                    </a:solidFill>
                  </a:rPr>
                  <a:t>Step 1  :  </a:t>
                </a:r>
                <a:r>
                  <a:rPr lang="en-IN" sz="2400" dirty="0"/>
                  <a:t>Constraints show that </a:t>
                </a:r>
              </a:p>
              <a:p>
                <a:r>
                  <a:rPr lang="en-IN" sz="2400" dirty="0"/>
                  <a:t>               F = 1, since C</a:t>
                </a:r>
                <a:r>
                  <a:rPr lang="en-IN" sz="2400" baseline="-25000" dirty="0"/>
                  <a:t>3</a:t>
                </a:r>
                <a:r>
                  <a:rPr lang="en-IN" sz="2400" dirty="0"/>
                  <a:t> can be 0 or 1, F = C</a:t>
                </a:r>
                <a:r>
                  <a:rPr lang="en-IN" sz="2400" baseline="-25000" dirty="0"/>
                  <a:t>3</a:t>
                </a:r>
                <a:r>
                  <a:rPr lang="en-IN" sz="2400" dirty="0"/>
                  <a:t>, and F</a:t>
                </a:r>
                <a:r>
                  <a:rPr lang="en-IN" sz="2400" dirty="0">
                    <a:effectLst/>
                    <a:ea typeface="Calibri" panose="020F0502020204030204" pitchFamily="34" charset="0"/>
                    <a:cs typeface="Times New Roman" panose="02020603050405020304" pitchFamily="18" charset="0"/>
                  </a:rPr>
                  <a: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400" dirty="0"/>
                  <a:t> 0, </a:t>
                </a:r>
              </a:p>
              <a:p>
                <a:pPr marL="1260475" indent="88900"/>
                <a:r>
                  <a:rPr lang="en-IN" sz="2400" dirty="0">
                    <a:sym typeface="Wingdings" panose="05000000000000000000" pitchFamily="2" charset="2"/>
                  </a:rPr>
                  <a:t> </a:t>
                </a:r>
                <a:r>
                  <a:rPr lang="en-IN" sz="2400" dirty="0">
                    <a:solidFill>
                      <a:srgbClr val="FF0000"/>
                    </a:solidFill>
                    <a:sym typeface="Wingdings" panose="05000000000000000000" pitchFamily="2" charset="2"/>
                  </a:rPr>
                  <a:t>Set F=1 </a:t>
                </a:r>
                <a:r>
                  <a:rPr lang="en-IN" sz="2400" dirty="0">
                    <a:sym typeface="Wingdings" panose="05000000000000000000" pitchFamily="2" charset="2"/>
                  </a:rPr>
                  <a:t>and C</a:t>
                </a:r>
                <a:r>
                  <a:rPr lang="en-IN" sz="2400" baseline="-25000" dirty="0">
                    <a:sym typeface="Wingdings" panose="05000000000000000000" pitchFamily="2" charset="2"/>
                  </a:rPr>
                  <a:t>3</a:t>
                </a:r>
                <a:r>
                  <a:rPr lang="en-IN" sz="2400" dirty="0">
                    <a:sym typeface="Wingdings" panose="05000000000000000000" pitchFamily="2" charset="2"/>
                  </a:rPr>
                  <a:t>=1</a:t>
                </a:r>
                <a:r>
                  <a:rPr lang="en-IN" sz="2400" dirty="0"/>
                  <a:t>  </a:t>
                </a:r>
              </a:p>
            </p:txBody>
          </p:sp>
        </mc:Choice>
        <mc:Fallback xmlns="">
          <p:sp>
            <p:nvSpPr>
              <p:cNvPr id="11" name="TextBox 10">
                <a:extLst>
                  <a:ext uri="{FF2B5EF4-FFF2-40B4-BE49-F238E27FC236}">
                    <a16:creationId xmlns:a16="http://schemas.microsoft.com/office/drawing/2014/main" id="{9701DB80-9ABA-450F-B776-FA423C2DE05A}"/>
                  </a:ext>
                </a:extLst>
              </p:cNvPr>
              <p:cNvSpPr txBox="1">
                <a:spLocks noRot="1" noChangeAspect="1" noMove="1" noResize="1" noEditPoints="1" noAdjustHandles="1" noChangeArrowheads="1" noChangeShapeType="1" noTextEdit="1"/>
              </p:cNvSpPr>
              <p:nvPr/>
            </p:nvSpPr>
            <p:spPr>
              <a:xfrm>
                <a:off x="660417" y="5182636"/>
                <a:ext cx="8038793" cy="1200329"/>
              </a:xfrm>
              <a:prstGeom prst="rect">
                <a:avLst/>
              </a:prstGeom>
              <a:blipFill>
                <a:blip r:embed="rId4"/>
                <a:stretch>
                  <a:fillRect l="-1137" t="-4061" b="-10660"/>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DCC05A61-4D15-4779-950C-3A6CCE8D2240}"/>
              </a:ext>
            </a:extLst>
          </p:cNvPr>
          <p:cNvCxnSpPr/>
          <p:nvPr/>
        </p:nvCxnSpPr>
        <p:spPr>
          <a:xfrm>
            <a:off x="283195" y="4795362"/>
            <a:ext cx="8137430"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DC83E7F7-C5F1-41FA-8288-EC80A83E4423}"/>
                  </a:ext>
                </a:extLst>
              </p14:cNvPr>
              <p14:cNvContentPartPr/>
              <p14:nvPr/>
            </p14:nvContentPartPr>
            <p14:xfrm>
              <a:off x="10788480" y="1187280"/>
              <a:ext cx="438840" cy="495720"/>
            </p14:xfrm>
          </p:contentPart>
        </mc:Choice>
        <mc:Fallback xmlns="">
          <p:pic>
            <p:nvPicPr>
              <p:cNvPr id="3" name="Ink 2">
                <a:extLst>
                  <a:ext uri="{FF2B5EF4-FFF2-40B4-BE49-F238E27FC236}">
                    <a16:creationId xmlns:a16="http://schemas.microsoft.com/office/drawing/2014/main" id="{DC83E7F7-C5F1-41FA-8288-EC80A83E4423}"/>
                  </a:ext>
                </a:extLst>
              </p:cNvPr>
              <p:cNvPicPr/>
              <p:nvPr/>
            </p:nvPicPr>
            <p:blipFill>
              <a:blip r:embed="rId6"/>
              <a:stretch>
                <a:fillRect/>
              </a:stretch>
            </p:blipFill>
            <p:spPr>
              <a:xfrm>
                <a:off x="10779120" y="1177920"/>
                <a:ext cx="457560" cy="514440"/>
              </a:xfrm>
              <a:prstGeom prst="rect">
                <a:avLst/>
              </a:prstGeom>
            </p:spPr>
          </p:pic>
        </mc:Fallback>
      </mc:AlternateContent>
    </p:spTree>
    <p:extLst>
      <p:ext uri="{BB962C8B-B14F-4D97-AF65-F5344CB8AC3E}">
        <p14:creationId xmlns:p14="http://schemas.microsoft.com/office/powerpoint/2010/main" val="3217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8B82DE-9627-459A-8B18-436DB8047A57}"/>
              </a:ext>
            </a:extLst>
          </p:cNvPr>
          <p:cNvSpPr txBox="1"/>
          <p:nvPr/>
        </p:nvSpPr>
        <p:spPr>
          <a:xfrm>
            <a:off x="254342" y="380490"/>
            <a:ext cx="9020101" cy="4571123"/>
          </a:xfrm>
          <a:prstGeom prst="rect">
            <a:avLst/>
          </a:prstGeom>
          <a:noFill/>
        </p:spPr>
        <p:txBody>
          <a:bodyPr wrap="square" rtlCol="0">
            <a:spAutoFit/>
          </a:bodyPr>
          <a:lstStyle/>
          <a:p>
            <a:pPr>
              <a:lnSpc>
                <a:spcPct val="120000"/>
              </a:lnSpc>
            </a:pPr>
            <a:r>
              <a:rPr lang="en-IN" sz="2400" dirty="0">
                <a:solidFill>
                  <a:srgbClr val="FF0000"/>
                </a:solidFill>
              </a:rPr>
              <a:t>Step 2  </a:t>
            </a:r>
            <a:r>
              <a:rPr lang="en-IN" sz="2200" dirty="0">
                <a:solidFill>
                  <a:srgbClr val="FF0000"/>
                </a:solidFill>
              </a:rPr>
              <a:t>:  </a:t>
            </a:r>
            <a:r>
              <a:rPr lang="en-IN" sz="2200" dirty="0"/>
              <a:t>domain of T= {2,3,4, …. 9} and  </a:t>
            </a:r>
          </a:p>
          <a:p>
            <a:pPr>
              <a:lnSpc>
                <a:spcPct val="120000"/>
              </a:lnSpc>
            </a:pPr>
            <a:r>
              <a:rPr lang="en-IN" sz="2200" dirty="0"/>
              <a:t>                domain of U, W, R, O = {0, 2, 3, 4, …..9}, </a:t>
            </a:r>
          </a:p>
          <a:p>
            <a:pPr>
              <a:lnSpc>
                <a:spcPct val="120000"/>
              </a:lnSpc>
            </a:pPr>
            <a:r>
              <a:rPr lang="en-IN" sz="2200" dirty="0"/>
              <a:t>                T is selected (based on MRV)</a:t>
            </a:r>
          </a:p>
          <a:p>
            <a:pPr>
              <a:lnSpc>
                <a:spcPct val="120000"/>
              </a:lnSpc>
            </a:pPr>
            <a:r>
              <a:rPr lang="en-IN" sz="2200" dirty="0"/>
              <a:t>                Consider </a:t>
            </a:r>
            <a:r>
              <a:rPr lang="en-IN" sz="2200" dirty="0">
                <a:solidFill>
                  <a:srgbClr val="0070C0"/>
                </a:solidFill>
              </a:rPr>
              <a:t>C</a:t>
            </a:r>
            <a:r>
              <a:rPr lang="en-IN" sz="2200" baseline="-25000" dirty="0">
                <a:solidFill>
                  <a:srgbClr val="0070C0"/>
                </a:solidFill>
              </a:rPr>
              <a:t>2 </a:t>
            </a:r>
            <a:r>
              <a:rPr lang="en-IN" sz="2200" dirty="0">
                <a:solidFill>
                  <a:srgbClr val="0070C0"/>
                </a:solidFill>
              </a:rPr>
              <a:t>+ T + T = O + 10 * C</a:t>
            </a:r>
            <a:r>
              <a:rPr lang="en-IN" sz="2200" baseline="-25000" dirty="0">
                <a:solidFill>
                  <a:srgbClr val="0070C0"/>
                </a:solidFill>
              </a:rPr>
              <a:t>3</a:t>
            </a:r>
            <a:r>
              <a:rPr lang="en-IN" sz="2200" dirty="0">
                <a:solidFill>
                  <a:srgbClr val="0070C0"/>
                </a:solidFill>
              </a:rPr>
              <a:t>; and C</a:t>
            </a:r>
            <a:r>
              <a:rPr lang="en-IN" sz="2200" baseline="-25000" dirty="0">
                <a:solidFill>
                  <a:srgbClr val="0070C0"/>
                </a:solidFill>
              </a:rPr>
              <a:t>3 </a:t>
            </a:r>
            <a:r>
              <a:rPr lang="en-IN" sz="2200" dirty="0">
                <a:solidFill>
                  <a:srgbClr val="0070C0"/>
                </a:solidFill>
              </a:rPr>
              <a:t>= 1  </a:t>
            </a:r>
          </a:p>
          <a:p>
            <a:pPr>
              <a:lnSpc>
                <a:spcPct val="120000"/>
              </a:lnSpc>
            </a:pPr>
            <a:r>
              <a:rPr lang="en-IN" sz="2200" dirty="0">
                <a:sym typeface="Wingdings" panose="05000000000000000000" pitchFamily="2" charset="2"/>
              </a:rPr>
              <a:t>                       </a:t>
            </a:r>
            <a:r>
              <a:rPr lang="en-IN" sz="2200" dirty="0" err="1">
                <a:sym typeface="Wingdings" panose="05000000000000000000" pitchFamily="2" charset="2"/>
              </a:rPr>
              <a:t>i.e</a:t>
            </a:r>
            <a:r>
              <a:rPr lang="en-IN" sz="2200" dirty="0">
                <a:sym typeface="Wingdings" panose="05000000000000000000" pitchFamily="2" charset="2"/>
              </a:rPr>
              <a:t>,  O = C</a:t>
            </a:r>
            <a:r>
              <a:rPr lang="en-IN" sz="2200" baseline="-25000" dirty="0">
                <a:sym typeface="Wingdings" panose="05000000000000000000" pitchFamily="2" charset="2"/>
              </a:rPr>
              <a:t>2</a:t>
            </a:r>
            <a:r>
              <a:rPr lang="en-IN" sz="2200" dirty="0">
                <a:sym typeface="Wingdings" panose="05000000000000000000" pitchFamily="2" charset="2"/>
              </a:rPr>
              <a:t> + 2T - 10</a:t>
            </a:r>
            <a:r>
              <a:rPr lang="en-IN" sz="2200" dirty="0"/>
              <a:t>              </a:t>
            </a:r>
          </a:p>
          <a:p>
            <a:pPr>
              <a:lnSpc>
                <a:spcPct val="120000"/>
              </a:lnSpc>
            </a:pPr>
            <a:r>
              <a:rPr lang="en-IN" sz="2200" dirty="0"/>
              <a:t>                 if   T = {2, 3, 4 }</a:t>
            </a:r>
          </a:p>
          <a:p>
            <a:pPr>
              <a:lnSpc>
                <a:spcPct val="120000"/>
              </a:lnSpc>
            </a:pPr>
            <a:r>
              <a:rPr lang="en-IN" sz="2200" dirty="0"/>
              <a:t>                             O = negative (invalid assignment)</a:t>
            </a:r>
          </a:p>
          <a:p>
            <a:pPr>
              <a:lnSpc>
                <a:spcPct val="120000"/>
              </a:lnSpc>
            </a:pPr>
            <a:r>
              <a:rPr lang="en-IN" sz="2200" dirty="0"/>
              <a:t>                 if   T = 5, </a:t>
            </a:r>
          </a:p>
          <a:p>
            <a:pPr>
              <a:lnSpc>
                <a:spcPct val="120000"/>
              </a:lnSpc>
            </a:pPr>
            <a:r>
              <a:rPr lang="en-IN" sz="2200" dirty="0"/>
              <a:t>                             O = 0 </a:t>
            </a:r>
            <a:r>
              <a:rPr lang="en-IN" sz="2200" dirty="0">
                <a:sym typeface="Wingdings" panose="05000000000000000000" pitchFamily="2" charset="2"/>
              </a:rPr>
              <a:t> R = 0 (</a:t>
            </a:r>
            <a:r>
              <a:rPr lang="en-IN" sz="2200" dirty="0">
                <a:solidFill>
                  <a:srgbClr val="0070C0"/>
                </a:solidFill>
                <a:sym typeface="Wingdings" panose="05000000000000000000" pitchFamily="2" charset="2"/>
              </a:rPr>
              <a:t>Cn1 - v</a:t>
            </a:r>
            <a:r>
              <a:rPr lang="en-IN" sz="2200" dirty="0">
                <a:solidFill>
                  <a:srgbClr val="0070C0"/>
                </a:solidFill>
              </a:rPr>
              <a:t>iolated</a:t>
            </a:r>
            <a:r>
              <a:rPr lang="en-IN" sz="2200" dirty="0"/>
              <a:t>)</a:t>
            </a:r>
          </a:p>
          <a:p>
            <a:pPr>
              <a:lnSpc>
                <a:spcPct val="120000"/>
              </a:lnSpc>
            </a:pPr>
            <a:r>
              <a:rPr lang="en-IN" sz="2200" dirty="0"/>
              <a:t>                 So T can be {6,7,8,9}, </a:t>
            </a:r>
          </a:p>
          <a:p>
            <a:pPr>
              <a:lnSpc>
                <a:spcPct val="120000"/>
              </a:lnSpc>
            </a:pPr>
            <a:r>
              <a:rPr lang="en-IN" sz="2200" dirty="0"/>
              <a:t>                 </a:t>
            </a:r>
            <a:r>
              <a:rPr lang="en-IN" sz="2200" dirty="0">
                <a:solidFill>
                  <a:srgbClr val="FF0000"/>
                </a:solidFill>
              </a:rPr>
              <a:t>Set T = 6</a:t>
            </a:r>
            <a:endParaRPr lang="en-IN" sz="2200" dirty="0"/>
          </a:p>
        </p:txBody>
      </p:sp>
      <p:sp>
        <p:nvSpPr>
          <p:cNvPr id="5" name="TextBox 4">
            <a:extLst>
              <a:ext uri="{FF2B5EF4-FFF2-40B4-BE49-F238E27FC236}">
                <a16:creationId xmlns:a16="http://schemas.microsoft.com/office/drawing/2014/main" id="{1D2E9CB4-AF93-4974-AA80-1E4C83C87DD1}"/>
              </a:ext>
            </a:extLst>
          </p:cNvPr>
          <p:cNvSpPr txBox="1"/>
          <p:nvPr/>
        </p:nvSpPr>
        <p:spPr>
          <a:xfrm>
            <a:off x="254342" y="5262201"/>
            <a:ext cx="6524620" cy="1107996"/>
          </a:xfrm>
          <a:prstGeom prst="rect">
            <a:avLst/>
          </a:prstGeom>
          <a:noFill/>
        </p:spPr>
        <p:txBody>
          <a:bodyPr wrap="square" rtlCol="0">
            <a:spAutoFit/>
          </a:bodyPr>
          <a:lstStyle/>
          <a:p>
            <a:r>
              <a:rPr lang="en-IN" sz="2200" dirty="0">
                <a:solidFill>
                  <a:srgbClr val="FF0000"/>
                </a:solidFill>
              </a:rPr>
              <a:t>Step 3 </a:t>
            </a:r>
            <a:r>
              <a:rPr lang="en-IN" sz="2200" dirty="0">
                <a:solidFill>
                  <a:srgbClr val="0070C0"/>
                </a:solidFill>
              </a:rPr>
              <a:t>:   </a:t>
            </a:r>
            <a:r>
              <a:rPr lang="en-IN" sz="2200" dirty="0">
                <a:solidFill>
                  <a:srgbClr val="0070C0"/>
                </a:solidFill>
                <a:sym typeface="Wingdings" panose="05000000000000000000" pitchFamily="2" charset="2"/>
              </a:rPr>
              <a:t>O = C</a:t>
            </a:r>
            <a:r>
              <a:rPr lang="en-IN" sz="2200" baseline="-25000" dirty="0">
                <a:solidFill>
                  <a:srgbClr val="0070C0"/>
                </a:solidFill>
                <a:sym typeface="Wingdings" panose="05000000000000000000" pitchFamily="2" charset="2"/>
              </a:rPr>
              <a:t>2</a:t>
            </a:r>
            <a:r>
              <a:rPr lang="en-IN" sz="2200" dirty="0">
                <a:solidFill>
                  <a:srgbClr val="0070C0"/>
                </a:solidFill>
                <a:sym typeface="Wingdings" panose="05000000000000000000" pitchFamily="2" charset="2"/>
              </a:rPr>
              <a:t> + 2T - 10</a:t>
            </a:r>
            <a:r>
              <a:rPr lang="en-IN" sz="2200" dirty="0">
                <a:solidFill>
                  <a:srgbClr val="0070C0"/>
                </a:solidFill>
              </a:rPr>
              <a:t>  </a:t>
            </a:r>
            <a:r>
              <a:rPr lang="en-IN" sz="2200" dirty="0">
                <a:sym typeface="Wingdings" panose="05000000000000000000" pitchFamily="2" charset="2"/>
              </a:rPr>
              <a:t> </a:t>
            </a:r>
            <a:r>
              <a:rPr lang="en-IN" sz="2200" dirty="0"/>
              <a:t> O = C</a:t>
            </a:r>
            <a:r>
              <a:rPr lang="en-IN" sz="2200" baseline="-25000" dirty="0"/>
              <a:t>2</a:t>
            </a:r>
            <a:r>
              <a:rPr lang="en-IN" sz="2200" dirty="0"/>
              <a:t> + 2   ( as T = 6)</a:t>
            </a:r>
          </a:p>
          <a:p>
            <a:r>
              <a:rPr lang="en-IN" sz="2200" dirty="0"/>
              <a:t>                 since C</a:t>
            </a:r>
            <a:r>
              <a:rPr lang="en-IN" sz="2200" baseline="-25000" dirty="0"/>
              <a:t>2</a:t>
            </a:r>
            <a:r>
              <a:rPr lang="en-IN" sz="2200" dirty="0"/>
              <a:t> can be 0/1,  O can be 2/3</a:t>
            </a:r>
          </a:p>
          <a:p>
            <a:r>
              <a:rPr lang="en-IN" sz="2200" dirty="0">
                <a:solidFill>
                  <a:srgbClr val="FF0000"/>
                </a:solidFill>
              </a:rPr>
              <a:t>                 Set O =  2 </a:t>
            </a:r>
            <a:r>
              <a:rPr lang="en-IN" sz="2200" dirty="0"/>
              <a:t>     </a:t>
            </a:r>
          </a:p>
        </p:txBody>
      </p:sp>
      <p:grpSp>
        <p:nvGrpSpPr>
          <p:cNvPr id="2" name="Group 1">
            <a:extLst>
              <a:ext uri="{FF2B5EF4-FFF2-40B4-BE49-F238E27FC236}">
                <a16:creationId xmlns:a16="http://schemas.microsoft.com/office/drawing/2014/main" id="{68A88EEB-F262-4EEB-8101-0C23689755CC}"/>
              </a:ext>
            </a:extLst>
          </p:cNvPr>
          <p:cNvGrpSpPr/>
          <p:nvPr/>
        </p:nvGrpSpPr>
        <p:grpSpPr>
          <a:xfrm>
            <a:off x="9418506" y="0"/>
            <a:ext cx="2703920" cy="2528840"/>
            <a:chOff x="9343544" y="385174"/>
            <a:chExt cx="2703920" cy="2528840"/>
          </a:xfrm>
        </p:grpSpPr>
        <p:pic>
          <p:nvPicPr>
            <p:cNvPr id="7" name="Picture 6">
              <a:extLst>
                <a:ext uri="{FF2B5EF4-FFF2-40B4-BE49-F238E27FC236}">
                  <a16:creationId xmlns:a16="http://schemas.microsoft.com/office/drawing/2014/main" id="{3B8DD949-CF9E-4471-826F-7C666A5A9AA2}"/>
                </a:ext>
              </a:extLst>
            </p:cNvPr>
            <p:cNvPicPr>
              <a:picLocks noChangeAspect="1"/>
            </p:cNvPicPr>
            <p:nvPr/>
          </p:nvPicPr>
          <p:blipFill>
            <a:blip r:embed="rId2"/>
            <a:stretch>
              <a:fillRect/>
            </a:stretch>
          </p:blipFill>
          <p:spPr>
            <a:xfrm>
              <a:off x="10225856" y="744702"/>
              <a:ext cx="1572806" cy="1348119"/>
            </a:xfrm>
            <a:prstGeom prst="rect">
              <a:avLst/>
            </a:prstGeom>
          </p:spPr>
        </p:pic>
        <p:sp>
          <p:nvSpPr>
            <p:cNvPr id="8" name="TextBox 7">
              <a:extLst>
                <a:ext uri="{FF2B5EF4-FFF2-40B4-BE49-F238E27FC236}">
                  <a16:creationId xmlns:a16="http://schemas.microsoft.com/office/drawing/2014/main" id="{EDC24E9A-D3B6-4DD1-A30B-FD0502CCB579}"/>
                </a:ext>
              </a:extLst>
            </p:cNvPr>
            <p:cNvSpPr txBox="1"/>
            <p:nvPr/>
          </p:nvSpPr>
          <p:spPr>
            <a:xfrm>
              <a:off x="9937730" y="385174"/>
              <a:ext cx="1660533" cy="461665"/>
            </a:xfrm>
            <a:prstGeom prst="rect">
              <a:avLst/>
            </a:prstGeom>
            <a:noFill/>
          </p:spPr>
          <p:txBody>
            <a:bodyPr wrap="square" rtlCol="0">
              <a:spAutoFit/>
            </a:bodyPr>
            <a:lstStyle/>
            <a:p>
              <a:r>
                <a:rPr lang="en-IN" sz="2400" dirty="0">
                  <a:solidFill>
                    <a:srgbClr val="FF0000"/>
                  </a:solidFill>
                </a:rPr>
                <a:t>  C</a:t>
              </a:r>
              <a:r>
                <a:rPr lang="en-IN" sz="2400" baseline="-25000" dirty="0">
                  <a:solidFill>
                    <a:srgbClr val="FF0000"/>
                  </a:solidFill>
                </a:rPr>
                <a:t>3</a:t>
              </a:r>
              <a:r>
                <a:rPr lang="en-IN" sz="2400" dirty="0">
                  <a:solidFill>
                    <a:srgbClr val="FF0000"/>
                  </a:solidFill>
                </a:rPr>
                <a:t>  C</a:t>
              </a:r>
              <a:r>
                <a:rPr lang="en-IN" sz="2400" baseline="-25000" dirty="0">
                  <a:solidFill>
                    <a:srgbClr val="FF0000"/>
                  </a:solidFill>
                </a:rPr>
                <a:t>2</a:t>
              </a:r>
              <a:r>
                <a:rPr lang="en-IN" sz="2400" dirty="0">
                  <a:solidFill>
                    <a:srgbClr val="FF0000"/>
                  </a:solidFill>
                </a:rPr>
                <a:t>  C</a:t>
              </a:r>
              <a:r>
                <a:rPr lang="en-IN" sz="2400" baseline="-25000" dirty="0">
                  <a:solidFill>
                    <a:srgbClr val="FF0000"/>
                  </a:solidFill>
                </a:rPr>
                <a:t>1</a:t>
              </a:r>
            </a:p>
          </p:txBody>
        </p:sp>
        <p:sp>
          <p:nvSpPr>
            <p:cNvPr id="10" name="TextBox 9">
              <a:extLst>
                <a:ext uri="{FF2B5EF4-FFF2-40B4-BE49-F238E27FC236}">
                  <a16:creationId xmlns:a16="http://schemas.microsoft.com/office/drawing/2014/main" id="{BCF6D580-31F9-48FF-B809-23218556CFEB}"/>
                </a:ext>
              </a:extLst>
            </p:cNvPr>
            <p:cNvSpPr txBox="1"/>
            <p:nvPr/>
          </p:nvSpPr>
          <p:spPr>
            <a:xfrm>
              <a:off x="9343544" y="1990684"/>
              <a:ext cx="2703920" cy="923330"/>
            </a:xfrm>
            <a:prstGeom prst="rect">
              <a:avLst/>
            </a:prstGeom>
            <a:noFill/>
          </p:spPr>
          <p:txBody>
            <a:bodyPr wrap="square">
              <a:spAutoFit/>
            </a:bodyPr>
            <a:lstStyle/>
            <a:p>
              <a:r>
                <a:rPr lang="en-IN" sz="1800" dirty="0">
                  <a:solidFill>
                    <a:srgbClr val="0070C0"/>
                  </a:solidFill>
                </a:rPr>
                <a:t> O + O = 10 * C</a:t>
              </a:r>
              <a:r>
                <a:rPr lang="en-IN" sz="1800" baseline="-25000" dirty="0">
                  <a:solidFill>
                    <a:srgbClr val="0070C0"/>
                  </a:solidFill>
                </a:rPr>
                <a:t>1 </a:t>
              </a:r>
              <a:r>
                <a:rPr lang="en-IN" sz="1800" dirty="0">
                  <a:solidFill>
                    <a:srgbClr val="0070C0"/>
                  </a:solidFill>
                </a:rPr>
                <a:t>+ R ;  </a:t>
              </a:r>
            </a:p>
            <a:p>
              <a:r>
                <a:rPr lang="en-IN" sz="1800" dirty="0">
                  <a:solidFill>
                    <a:srgbClr val="0070C0"/>
                  </a:solidFill>
                </a:rPr>
                <a:t> C</a:t>
              </a:r>
              <a:r>
                <a:rPr lang="en-IN" sz="1800" baseline="-25000" dirty="0">
                  <a:solidFill>
                    <a:srgbClr val="0070C0"/>
                  </a:solidFill>
                </a:rPr>
                <a:t>1</a:t>
              </a:r>
              <a:r>
                <a:rPr lang="en-IN" sz="1800" dirty="0">
                  <a:solidFill>
                    <a:srgbClr val="0070C0"/>
                  </a:solidFill>
                </a:rPr>
                <a:t>+ W + W = U + 10 * C</a:t>
              </a:r>
              <a:r>
                <a:rPr lang="en-IN" sz="1800" baseline="-25000" dirty="0">
                  <a:solidFill>
                    <a:srgbClr val="0070C0"/>
                  </a:solidFill>
                </a:rPr>
                <a:t>2</a:t>
              </a:r>
              <a:r>
                <a:rPr lang="en-IN" sz="1800" dirty="0">
                  <a:solidFill>
                    <a:srgbClr val="0070C0"/>
                  </a:solidFill>
                </a:rPr>
                <a:t> ;</a:t>
              </a:r>
            </a:p>
            <a:p>
              <a:r>
                <a:rPr lang="en-IN" sz="1800" dirty="0">
                  <a:solidFill>
                    <a:srgbClr val="0070C0"/>
                  </a:solidFill>
                </a:rPr>
                <a:t> C</a:t>
              </a:r>
              <a:r>
                <a:rPr lang="en-IN" sz="1800" baseline="-25000" dirty="0">
                  <a:solidFill>
                    <a:srgbClr val="0070C0"/>
                  </a:solidFill>
                </a:rPr>
                <a:t>2 </a:t>
              </a:r>
              <a:r>
                <a:rPr lang="en-IN" sz="1800" dirty="0">
                  <a:solidFill>
                    <a:srgbClr val="0070C0"/>
                  </a:solidFill>
                </a:rPr>
                <a:t>+ T + T = O + 10 * C</a:t>
              </a:r>
              <a:r>
                <a:rPr lang="en-IN" sz="1800" baseline="-25000" dirty="0">
                  <a:solidFill>
                    <a:srgbClr val="0070C0"/>
                  </a:solidFill>
                </a:rPr>
                <a:t>3</a:t>
              </a:r>
              <a:r>
                <a:rPr lang="en-IN" sz="1800" dirty="0">
                  <a:solidFill>
                    <a:srgbClr val="0070C0"/>
                  </a:solidFill>
                </a:rPr>
                <a:t>; </a:t>
              </a:r>
            </a:p>
          </p:txBody>
        </p:sp>
      </p:grpSp>
      <p:cxnSp>
        <p:nvCxnSpPr>
          <p:cNvPr id="9" name="Straight Connector 8">
            <a:extLst>
              <a:ext uri="{FF2B5EF4-FFF2-40B4-BE49-F238E27FC236}">
                <a16:creationId xmlns:a16="http://schemas.microsoft.com/office/drawing/2014/main" id="{029A3E48-645F-429C-8FDA-683439C78659}"/>
              </a:ext>
            </a:extLst>
          </p:cNvPr>
          <p:cNvCxnSpPr/>
          <p:nvPr/>
        </p:nvCxnSpPr>
        <p:spPr>
          <a:xfrm>
            <a:off x="127078" y="4951613"/>
            <a:ext cx="8137430"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35F5270-8F83-439E-8F45-F3D59A3E5CCC}"/>
                  </a:ext>
                </a:extLst>
              </p14:cNvPr>
              <p14:cNvContentPartPr/>
              <p14:nvPr/>
            </p14:nvContentPartPr>
            <p14:xfrm>
              <a:off x="9588600" y="2838600"/>
              <a:ext cx="1270080" cy="2324160"/>
            </p14:xfrm>
          </p:contentPart>
        </mc:Choice>
        <mc:Fallback xmlns="">
          <p:pic>
            <p:nvPicPr>
              <p:cNvPr id="3" name="Ink 2">
                <a:extLst>
                  <a:ext uri="{FF2B5EF4-FFF2-40B4-BE49-F238E27FC236}">
                    <a16:creationId xmlns:a16="http://schemas.microsoft.com/office/drawing/2014/main" id="{235F5270-8F83-439E-8F45-F3D59A3E5CCC}"/>
                  </a:ext>
                </a:extLst>
              </p:cNvPr>
              <p:cNvPicPr/>
              <p:nvPr/>
            </p:nvPicPr>
            <p:blipFill>
              <a:blip r:embed="rId4"/>
              <a:stretch>
                <a:fillRect/>
              </a:stretch>
            </p:blipFill>
            <p:spPr>
              <a:xfrm>
                <a:off x="9579240" y="2829240"/>
                <a:ext cx="1288800" cy="2342880"/>
              </a:xfrm>
              <a:prstGeom prst="rect">
                <a:avLst/>
              </a:prstGeom>
            </p:spPr>
          </p:pic>
        </mc:Fallback>
      </mc:AlternateContent>
    </p:spTree>
    <p:extLst>
      <p:ext uri="{BB962C8B-B14F-4D97-AF65-F5344CB8AC3E}">
        <p14:creationId xmlns:p14="http://schemas.microsoft.com/office/powerpoint/2010/main" val="131674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2DF07B-6E78-4E2D-8CB1-393C952E53A4}"/>
                  </a:ext>
                </a:extLst>
              </p:cNvPr>
              <p:cNvSpPr txBox="1"/>
              <p:nvPr/>
            </p:nvSpPr>
            <p:spPr>
              <a:xfrm>
                <a:off x="389805" y="2663282"/>
                <a:ext cx="10135734" cy="4127092"/>
              </a:xfrm>
              <a:prstGeom prst="rect">
                <a:avLst/>
              </a:prstGeom>
              <a:noFill/>
            </p:spPr>
            <p:txBody>
              <a:bodyPr wrap="square" rtlCol="0">
                <a:spAutoFit/>
              </a:bodyPr>
              <a:lstStyle/>
              <a:p>
                <a:pPr>
                  <a:lnSpc>
                    <a:spcPct val="120000"/>
                  </a:lnSpc>
                </a:pPr>
                <a:r>
                  <a:rPr lang="en-IN" sz="2200" dirty="0">
                    <a:solidFill>
                      <a:srgbClr val="FF0000"/>
                    </a:solidFill>
                  </a:rPr>
                  <a:t>Step 5  :</a:t>
                </a:r>
                <a:r>
                  <a:rPr lang="en-IN" sz="2200" dirty="0"/>
                  <a:t>  Consider </a:t>
                </a:r>
                <a:r>
                  <a:rPr lang="en-IN" sz="2200" dirty="0">
                    <a:solidFill>
                      <a:srgbClr val="0070C0"/>
                    </a:solidFill>
                  </a:rPr>
                  <a:t>C</a:t>
                </a:r>
                <a:r>
                  <a:rPr lang="en-IN" sz="2200" baseline="-25000" dirty="0">
                    <a:solidFill>
                      <a:srgbClr val="0070C0"/>
                    </a:solidFill>
                  </a:rPr>
                  <a:t>1</a:t>
                </a:r>
                <a:r>
                  <a:rPr lang="en-IN" sz="2200" dirty="0">
                    <a:solidFill>
                      <a:srgbClr val="0070C0"/>
                    </a:solidFill>
                  </a:rPr>
                  <a:t> + 2W = U + 10 * C</a:t>
                </a:r>
                <a:r>
                  <a:rPr lang="en-IN" sz="2200" baseline="-25000" dirty="0">
                    <a:solidFill>
                      <a:srgbClr val="0070C0"/>
                    </a:solidFill>
                  </a:rPr>
                  <a:t>2</a:t>
                </a:r>
                <a:r>
                  <a:rPr lang="en-IN" sz="2200" dirty="0">
                    <a:solidFill>
                      <a:srgbClr val="0070C0"/>
                    </a:solidFill>
                  </a:rPr>
                  <a:t> </a:t>
                </a:r>
              </a:p>
              <a:p>
                <a:pPr>
                  <a:lnSpc>
                    <a:spcPct val="120000"/>
                  </a:lnSpc>
                </a:pPr>
                <a:r>
                  <a:rPr lang="en-IN" sz="2200" dirty="0"/>
                  <a:t>                  2W = U  (as C</a:t>
                </a:r>
                <a:r>
                  <a:rPr lang="en-IN" sz="2200" baseline="-25000" dirty="0"/>
                  <a:t>1</a:t>
                </a:r>
                <a:r>
                  <a:rPr lang="en-IN" sz="2200" dirty="0"/>
                  <a:t>=0 and C</a:t>
                </a:r>
                <a:r>
                  <a:rPr lang="en-IN" sz="2200" baseline="-25000" dirty="0"/>
                  <a:t>2</a:t>
                </a:r>
                <a:r>
                  <a:rPr lang="en-IN" sz="2200" dirty="0"/>
                  <a:t>=0)</a:t>
                </a:r>
              </a:p>
              <a:p>
                <a:pPr>
                  <a:lnSpc>
                    <a:spcPct val="120000"/>
                  </a:lnSpc>
                </a:pPr>
                <a:r>
                  <a:rPr lang="en-IN" sz="2200" dirty="0"/>
                  <a:t>                  The domain of U = {0, 2, 4, 6, 8}   but  2,4,6 are already assigned.</a:t>
                </a:r>
              </a:p>
              <a:p>
                <a:pPr>
                  <a:lnSpc>
                    <a:spcPct val="120000"/>
                  </a:lnSpc>
                </a:pPr>
                <a:r>
                  <a:rPr lang="en-IN" sz="2200" dirty="0"/>
                  <a:t>                   so U can be {0,8}.  W can be {0,3,5,7,8,9}</a:t>
                </a:r>
              </a:p>
              <a:p>
                <a:pPr>
                  <a:lnSpc>
                    <a:spcPct val="120000"/>
                  </a:lnSpc>
                </a:pPr>
                <a:r>
                  <a:rPr lang="en-IN" sz="2200" dirty="0"/>
                  <a:t>                   U is selected ( based on MRV)</a:t>
                </a:r>
              </a:p>
              <a:p>
                <a:pPr>
                  <a:lnSpc>
                    <a:spcPct val="120000"/>
                  </a:lnSpc>
                </a:pPr>
                <a:r>
                  <a:rPr lang="en-IN" sz="2200" dirty="0"/>
                  <a:t>                   Let</a:t>
                </a:r>
                <a:r>
                  <a:rPr lang="en-IN" sz="2200" dirty="0">
                    <a:solidFill>
                      <a:srgbClr val="FF0000"/>
                    </a:solidFill>
                  </a:rPr>
                  <a:t> U = 0  </a:t>
                </a:r>
                <a:r>
                  <a:rPr lang="en-IN" sz="2200" dirty="0">
                    <a:sym typeface="Wingdings" panose="05000000000000000000" pitchFamily="2" charset="2"/>
                  </a:rPr>
                  <a:t></a:t>
                </a:r>
                <a:r>
                  <a:rPr lang="en-IN" sz="2200" dirty="0"/>
                  <a:t>  W = 0; (</a:t>
                </a:r>
                <a:r>
                  <a:rPr lang="en-IN" sz="2200" dirty="0">
                    <a:solidFill>
                      <a:srgbClr val="0070C0"/>
                    </a:solidFill>
                  </a:rPr>
                  <a:t>Cn1: Constraint violated</a:t>
                </a:r>
                <a:r>
                  <a:rPr lang="en-IN" sz="2200" dirty="0"/>
                  <a:t>)</a:t>
                </a:r>
              </a:p>
              <a:p>
                <a:pPr>
                  <a:lnSpc>
                    <a:spcPct val="120000"/>
                  </a:lnSpc>
                </a:pPr>
                <a:r>
                  <a:rPr lang="en-IN" sz="2200" dirty="0"/>
                  <a:t>                </a:t>
                </a:r>
                <a14:m>
                  <m:oMath xmlns:m="http://schemas.openxmlformats.org/officeDocument/2006/math">
                    <m:r>
                      <a:rPr lang="en-IN" sz="2200" i="1">
                        <a:latin typeface="Cambria Math" panose="02040503050406030204" pitchFamily="18" charset="0"/>
                        <a:ea typeface="Calibri" panose="020F0502020204030204" pitchFamily="34" charset="0"/>
                        <a:cs typeface="Times New Roman" panose="02020603050405020304" pitchFamily="18" charset="0"/>
                      </a:rPr>
                      <m:t>∴</m:t>
                    </m:r>
                    <m:r>
                      <a:rPr lang="en-IN" sz="22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sz="2200" dirty="0">
                    <a:solidFill>
                      <a:srgbClr val="0070C0"/>
                    </a:solidFill>
                  </a:rPr>
                  <a:t>backtrack and set </a:t>
                </a:r>
                <a:r>
                  <a:rPr lang="en-IN" sz="2200" dirty="0">
                    <a:solidFill>
                      <a:srgbClr val="FF0000"/>
                    </a:solidFill>
                  </a:rPr>
                  <a:t>U = 8</a:t>
                </a:r>
              </a:p>
              <a:p>
                <a:pPr>
                  <a:lnSpc>
                    <a:spcPct val="120000"/>
                  </a:lnSpc>
                </a:pPr>
                <a:r>
                  <a:rPr lang="en-IN" sz="2200" dirty="0"/>
                  <a:t>                    U = 8 </a:t>
                </a:r>
                <a:r>
                  <a:rPr lang="en-IN" sz="2200" dirty="0">
                    <a:sym typeface="Wingdings" panose="05000000000000000000" pitchFamily="2" charset="2"/>
                  </a:rPr>
                  <a:t> W = 4 (</a:t>
                </a:r>
                <a:r>
                  <a:rPr lang="en-IN" sz="2200" dirty="0">
                    <a:solidFill>
                      <a:srgbClr val="0070C0"/>
                    </a:solidFill>
                  </a:rPr>
                  <a:t>Cn1 :</a:t>
                </a:r>
                <a:r>
                  <a:rPr lang="en-IN" sz="2200" dirty="0">
                    <a:solidFill>
                      <a:srgbClr val="0070C0"/>
                    </a:solidFill>
                    <a:sym typeface="Wingdings" panose="05000000000000000000" pitchFamily="2" charset="2"/>
                  </a:rPr>
                  <a:t>constraint violation)</a:t>
                </a:r>
              </a:p>
              <a:p>
                <a:pPr>
                  <a:lnSpc>
                    <a:spcPct val="120000"/>
                  </a:lnSpc>
                </a:pPr>
                <a14:m>
                  <m:oMath xmlns:m="http://schemas.openxmlformats.org/officeDocument/2006/math">
                    <m:r>
                      <a:rPr lang="en-IN" sz="2200" b="0" i="1" smtClean="0">
                        <a:latin typeface="Cambria Math" panose="02040503050406030204" pitchFamily="18" charset="0"/>
                        <a:ea typeface="Calibri" panose="020F0502020204030204" pitchFamily="34" charset="0"/>
                        <a:cs typeface="Times New Roman" panose="02020603050405020304" pitchFamily="18" charset="0"/>
                      </a:rPr>
                      <m:t>                 </m:t>
                    </m:r>
                    <m:r>
                      <a:rPr lang="en-IN" sz="2200" i="1">
                        <a:latin typeface="Cambria Math" panose="02040503050406030204" pitchFamily="18" charset="0"/>
                        <a:ea typeface="Calibri" panose="020F0502020204030204" pitchFamily="34" charset="0"/>
                        <a:cs typeface="Times New Roman" panose="02020603050405020304" pitchFamily="18" charset="0"/>
                      </a:rPr>
                      <m:t>∴ </m:t>
                    </m:r>
                  </m:oMath>
                </a14:m>
                <a:r>
                  <a:rPr lang="en-IN" sz="2200" dirty="0">
                    <a:solidFill>
                      <a:srgbClr val="0070C0"/>
                    </a:solidFill>
                  </a:rPr>
                  <a:t>backtrack, R, O  can not be changed </a:t>
                </a:r>
              </a:p>
              <a:p>
                <a:pPr>
                  <a:lnSpc>
                    <a:spcPct val="120000"/>
                  </a:lnSpc>
                </a:pPr>
                <a:r>
                  <a:rPr lang="en-IN" sz="2200" dirty="0">
                    <a:solidFill>
                      <a:srgbClr val="0070C0"/>
                    </a:solidFill>
                  </a:rPr>
                  <a:t> </a:t>
                </a:r>
                <a14:m>
                  <m:oMath xmlns:m="http://schemas.openxmlformats.org/officeDocument/2006/math">
                    <m:r>
                      <a:rPr lang="en-IN" sz="2200" b="0" i="0" smtClean="0">
                        <a:latin typeface="Cambria Math" panose="02040503050406030204" pitchFamily="18" charset="0"/>
                        <a:ea typeface="Calibri" panose="020F0502020204030204" pitchFamily="34" charset="0"/>
                        <a:cs typeface="Times New Roman" panose="02020603050405020304" pitchFamily="18" charset="0"/>
                      </a:rPr>
                      <m:t>                </m:t>
                    </m:r>
                    <m:r>
                      <a:rPr lang="en-IN" sz="2200" i="1">
                        <a:latin typeface="Cambria Math" panose="02040503050406030204" pitchFamily="18" charset="0"/>
                        <a:ea typeface="Calibri" panose="020F0502020204030204" pitchFamily="34" charset="0"/>
                        <a:cs typeface="Times New Roman" panose="02020603050405020304" pitchFamily="18" charset="0"/>
                      </a:rPr>
                      <m:t>∴ </m:t>
                    </m:r>
                  </m:oMath>
                </a14:m>
                <a:r>
                  <a:rPr lang="en-IN" sz="2200" dirty="0">
                    <a:solidFill>
                      <a:srgbClr val="0070C0"/>
                    </a:solidFill>
                  </a:rPr>
                  <a:t>backtrack and </a:t>
                </a:r>
                <a:r>
                  <a:rPr lang="en-IN" sz="2200" dirty="0">
                    <a:solidFill>
                      <a:srgbClr val="FF0000"/>
                    </a:solidFill>
                  </a:rPr>
                  <a:t>Set O=3</a:t>
                </a:r>
                <a:endParaRPr lang="en-IN" sz="2200" dirty="0">
                  <a:solidFill>
                    <a:srgbClr val="0070C0"/>
                  </a:solidFill>
                </a:endParaRPr>
              </a:p>
            </p:txBody>
          </p:sp>
        </mc:Choice>
        <mc:Fallback xmlns="">
          <p:sp>
            <p:nvSpPr>
              <p:cNvPr id="4" name="TextBox 3">
                <a:extLst>
                  <a:ext uri="{FF2B5EF4-FFF2-40B4-BE49-F238E27FC236}">
                    <a16:creationId xmlns:a16="http://schemas.microsoft.com/office/drawing/2014/main" id="{212DF07B-6E78-4E2D-8CB1-393C952E53A4}"/>
                  </a:ext>
                </a:extLst>
              </p:cNvPr>
              <p:cNvSpPr txBox="1">
                <a:spLocks noRot="1" noChangeAspect="1" noMove="1" noResize="1" noEditPoints="1" noAdjustHandles="1" noChangeArrowheads="1" noChangeShapeType="1" noTextEdit="1"/>
              </p:cNvSpPr>
              <p:nvPr/>
            </p:nvSpPr>
            <p:spPr>
              <a:xfrm>
                <a:off x="389805" y="2663282"/>
                <a:ext cx="10135734" cy="4127092"/>
              </a:xfrm>
              <a:prstGeom prst="rect">
                <a:avLst/>
              </a:prstGeom>
              <a:blipFill>
                <a:blip r:embed="rId2"/>
                <a:stretch>
                  <a:fillRect l="-782" b="-20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9709E0-E601-472B-A81C-D4C1541BBE05}"/>
                  </a:ext>
                </a:extLst>
              </p:cNvPr>
              <p:cNvSpPr txBox="1"/>
              <p:nvPr/>
            </p:nvSpPr>
            <p:spPr>
              <a:xfrm>
                <a:off x="794775" y="233805"/>
                <a:ext cx="8137430" cy="2095767"/>
              </a:xfrm>
              <a:prstGeom prst="rect">
                <a:avLst/>
              </a:prstGeom>
              <a:noFill/>
            </p:spPr>
            <p:txBody>
              <a:bodyPr wrap="square" rtlCol="0">
                <a:spAutoFit/>
              </a:bodyPr>
              <a:lstStyle/>
              <a:p>
                <a:pPr>
                  <a:lnSpc>
                    <a:spcPct val="120000"/>
                  </a:lnSpc>
                </a:pPr>
                <a:r>
                  <a:rPr lang="en-IN" sz="2200" dirty="0">
                    <a:solidFill>
                      <a:srgbClr val="FF0000"/>
                    </a:solidFill>
                  </a:rPr>
                  <a:t>Step 4  :  </a:t>
                </a:r>
                <a:r>
                  <a:rPr lang="en-IN" sz="2200" dirty="0"/>
                  <a:t>O =2  </a:t>
                </a:r>
                <a:r>
                  <a:rPr lang="en-IN" sz="2200" dirty="0">
                    <a:sym typeface="Wingdings" panose="05000000000000000000" pitchFamily="2" charset="2"/>
                  </a:rPr>
                  <a:t> C</a:t>
                </a:r>
                <a:r>
                  <a:rPr lang="en-IN" sz="2200" baseline="-25000" dirty="0">
                    <a:sym typeface="Wingdings" panose="05000000000000000000" pitchFamily="2" charset="2"/>
                  </a:rPr>
                  <a:t>2</a:t>
                </a:r>
                <a:r>
                  <a:rPr lang="en-IN" sz="2200" dirty="0">
                    <a:sym typeface="Wingdings" panose="05000000000000000000" pitchFamily="2" charset="2"/>
                  </a:rPr>
                  <a:t>=0</a:t>
                </a:r>
              </a:p>
              <a:p>
                <a:pPr>
                  <a:lnSpc>
                    <a:spcPct val="120000"/>
                  </a:lnSpc>
                </a:pPr>
                <a:r>
                  <a:rPr lang="en-IN" sz="2200" dirty="0"/>
                  <a:t>                Consider </a:t>
                </a:r>
              </a:p>
              <a:p>
                <a:pPr>
                  <a:lnSpc>
                    <a:spcPct val="120000"/>
                  </a:lnSpc>
                </a:pPr>
                <a:r>
                  <a:rPr lang="en-IN" sz="2200" dirty="0">
                    <a:solidFill>
                      <a:srgbClr val="0070C0"/>
                    </a:solidFill>
                  </a:rPr>
                  <a:t>                O + O = 10*C</a:t>
                </a:r>
                <a:r>
                  <a:rPr lang="en-IN" sz="2200" baseline="-25000" dirty="0">
                    <a:solidFill>
                      <a:srgbClr val="0070C0"/>
                    </a:solidFill>
                  </a:rPr>
                  <a:t>1</a:t>
                </a:r>
                <a:r>
                  <a:rPr lang="en-IN" sz="2200" dirty="0">
                    <a:solidFill>
                      <a:srgbClr val="0070C0"/>
                    </a:solidFill>
                  </a:rPr>
                  <a:t>+R ; </a:t>
                </a:r>
              </a:p>
              <a:p>
                <a:pPr>
                  <a:lnSpc>
                    <a:spcPct val="120000"/>
                  </a:lnSpc>
                </a:pPr>
                <a:r>
                  <a:rPr lang="en-IN" sz="2200" dirty="0"/>
                  <a:t>                R  = 4  - 10 * C</a:t>
                </a:r>
                <a:r>
                  <a:rPr lang="en-IN" sz="2200" baseline="-25000" dirty="0"/>
                  <a:t>1</a:t>
                </a:r>
                <a:r>
                  <a:rPr lang="en-IN" sz="2200" dirty="0"/>
                  <a:t>  , C</a:t>
                </a:r>
                <a:r>
                  <a:rPr lang="en-IN" sz="2200" baseline="-25000" dirty="0"/>
                  <a:t>1</a:t>
                </a:r>
                <a:r>
                  <a:rPr lang="en-IN" sz="2200" dirty="0"/>
                  <a:t> can’t be 1 as R can not be negative</a:t>
                </a:r>
              </a:p>
              <a:p>
                <a:pPr>
                  <a:lnSpc>
                    <a:spcPct val="120000"/>
                  </a:lnSpc>
                </a:pPr>
                <a:r>
                  <a:rPr lang="en-IN" sz="2200" dirty="0"/>
                  <a:t>          </a:t>
                </a:r>
                <a14:m>
                  <m:oMath xmlns:m="http://schemas.openxmlformats.org/officeDocument/2006/math">
                    <m:r>
                      <a:rPr lang="en-IN" sz="2200" i="1">
                        <a:latin typeface="Cambria Math" panose="02040503050406030204" pitchFamily="18" charset="0"/>
                        <a:ea typeface="Calibri" panose="020F0502020204030204" pitchFamily="34" charset="0"/>
                        <a:cs typeface="Times New Roman" panose="02020603050405020304" pitchFamily="18" charset="0"/>
                      </a:rPr>
                      <m:t>∴</m:t>
                    </m:r>
                    <m:r>
                      <a:rPr lang="en-IN" sz="22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sz="2200" dirty="0">
                    <a:solidFill>
                      <a:srgbClr val="FF0000"/>
                    </a:solidFill>
                  </a:rPr>
                  <a:t>R = 4  </a:t>
                </a:r>
                <a:r>
                  <a:rPr lang="en-IN" sz="2200" dirty="0"/>
                  <a:t>(as C1 = 0)</a:t>
                </a:r>
              </a:p>
            </p:txBody>
          </p:sp>
        </mc:Choice>
        <mc:Fallback xmlns="">
          <p:sp>
            <p:nvSpPr>
              <p:cNvPr id="7" name="TextBox 6">
                <a:extLst>
                  <a:ext uri="{FF2B5EF4-FFF2-40B4-BE49-F238E27FC236}">
                    <a16:creationId xmlns:a16="http://schemas.microsoft.com/office/drawing/2014/main" id="{E89709E0-E601-472B-A81C-D4C1541BBE05}"/>
                  </a:ext>
                </a:extLst>
              </p:cNvPr>
              <p:cNvSpPr txBox="1">
                <a:spLocks noRot="1" noChangeAspect="1" noMove="1" noResize="1" noEditPoints="1" noAdjustHandles="1" noChangeArrowheads="1" noChangeShapeType="1" noTextEdit="1"/>
              </p:cNvSpPr>
              <p:nvPr/>
            </p:nvSpPr>
            <p:spPr>
              <a:xfrm>
                <a:off x="794775" y="233805"/>
                <a:ext cx="8137430" cy="2095767"/>
              </a:xfrm>
              <a:prstGeom prst="rect">
                <a:avLst/>
              </a:prstGeom>
              <a:blipFill>
                <a:blip r:embed="rId3"/>
                <a:stretch>
                  <a:fillRect l="-974" b="-5233"/>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id="{9BB27B14-6639-434C-957D-5F01592ABB11}"/>
              </a:ext>
            </a:extLst>
          </p:cNvPr>
          <p:cNvGrpSpPr/>
          <p:nvPr/>
        </p:nvGrpSpPr>
        <p:grpSpPr>
          <a:xfrm>
            <a:off x="9283148" y="-49686"/>
            <a:ext cx="2607240" cy="2479329"/>
            <a:chOff x="9159028" y="-215204"/>
            <a:chExt cx="2888436" cy="2396973"/>
          </a:xfrm>
        </p:grpSpPr>
        <p:sp>
          <p:nvSpPr>
            <p:cNvPr id="11" name="TextBox 10">
              <a:extLst>
                <a:ext uri="{FF2B5EF4-FFF2-40B4-BE49-F238E27FC236}">
                  <a16:creationId xmlns:a16="http://schemas.microsoft.com/office/drawing/2014/main" id="{E5091B61-B9B3-45AD-B8E6-FFBA7F371640}"/>
                </a:ext>
              </a:extLst>
            </p:cNvPr>
            <p:cNvSpPr txBox="1"/>
            <p:nvPr/>
          </p:nvSpPr>
          <p:spPr>
            <a:xfrm>
              <a:off x="9159028" y="-215204"/>
              <a:ext cx="1552563" cy="446330"/>
            </a:xfrm>
            <a:prstGeom prst="rect">
              <a:avLst/>
            </a:prstGeom>
            <a:noFill/>
          </p:spPr>
          <p:txBody>
            <a:bodyPr wrap="square" rtlCol="0">
              <a:spAutoFit/>
            </a:bodyPr>
            <a:lstStyle/>
            <a:p>
              <a:r>
                <a:rPr lang="en-IN" sz="2400" dirty="0">
                  <a:solidFill>
                    <a:srgbClr val="FF0000"/>
                  </a:solidFill>
                </a:rPr>
                <a:t>  C</a:t>
              </a:r>
              <a:r>
                <a:rPr lang="en-IN" sz="2400" baseline="-25000" dirty="0">
                  <a:solidFill>
                    <a:srgbClr val="FF0000"/>
                  </a:solidFill>
                </a:rPr>
                <a:t>3</a:t>
              </a:r>
              <a:r>
                <a:rPr lang="en-IN" sz="2400" dirty="0">
                  <a:solidFill>
                    <a:srgbClr val="FF0000"/>
                  </a:solidFill>
                </a:rPr>
                <a:t>  C</a:t>
              </a:r>
              <a:r>
                <a:rPr lang="en-IN" sz="2400" baseline="-25000" dirty="0">
                  <a:solidFill>
                    <a:srgbClr val="FF0000"/>
                  </a:solidFill>
                </a:rPr>
                <a:t>2</a:t>
              </a:r>
              <a:r>
                <a:rPr lang="en-IN" sz="2400" dirty="0">
                  <a:solidFill>
                    <a:srgbClr val="FF0000"/>
                  </a:solidFill>
                </a:rPr>
                <a:t>  C</a:t>
              </a:r>
              <a:r>
                <a:rPr lang="en-IN" sz="2400" baseline="-25000" dirty="0">
                  <a:solidFill>
                    <a:srgbClr val="FF0000"/>
                  </a:solidFill>
                </a:rPr>
                <a:t>1</a:t>
              </a:r>
            </a:p>
          </p:txBody>
        </p:sp>
        <p:sp>
          <p:nvSpPr>
            <p:cNvPr id="12" name="TextBox 11">
              <a:extLst>
                <a:ext uri="{FF2B5EF4-FFF2-40B4-BE49-F238E27FC236}">
                  <a16:creationId xmlns:a16="http://schemas.microsoft.com/office/drawing/2014/main" id="{5CBD0259-8A6B-4569-820D-3834043F40D9}"/>
                </a:ext>
              </a:extLst>
            </p:cNvPr>
            <p:cNvSpPr txBox="1"/>
            <p:nvPr/>
          </p:nvSpPr>
          <p:spPr>
            <a:xfrm>
              <a:off x="9343544" y="1258439"/>
              <a:ext cx="2703920" cy="923330"/>
            </a:xfrm>
            <a:prstGeom prst="rect">
              <a:avLst/>
            </a:prstGeom>
            <a:noFill/>
          </p:spPr>
          <p:txBody>
            <a:bodyPr wrap="square">
              <a:spAutoFit/>
            </a:bodyPr>
            <a:lstStyle/>
            <a:p>
              <a:r>
                <a:rPr lang="en-IN" sz="1800" dirty="0">
                  <a:solidFill>
                    <a:srgbClr val="0070C0"/>
                  </a:solidFill>
                </a:rPr>
                <a:t> O + O = 10 * C</a:t>
              </a:r>
              <a:r>
                <a:rPr lang="en-IN" sz="1800" baseline="-25000" dirty="0">
                  <a:solidFill>
                    <a:srgbClr val="0070C0"/>
                  </a:solidFill>
                </a:rPr>
                <a:t>1 </a:t>
              </a:r>
              <a:r>
                <a:rPr lang="en-IN" sz="1800" dirty="0">
                  <a:solidFill>
                    <a:srgbClr val="0070C0"/>
                  </a:solidFill>
                </a:rPr>
                <a:t>+ R ;  </a:t>
              </a:r>
            </a:p>
            <a:p>
              <a:r>
                <a:rPr lang="en-IN" sz="1800" dirty="0">
                  <a:solidFill>
                    <a:srgbClr val="0070C0"/>
                  </a:solidFill>
                </a:rPr>
                <a:t> C</a:t>
              </a:r>
              <a:r>
                <a:rPr lang="en-IN" sz="1800" baseline="-25000" dirty="0">
                  <a:solidFill>
                    <a:srgbClr val="0070C0"/>
                  </a:solidFill>
                </a:rPr>
                <a:t>1</a:t>
              </a:r>
              <a:r>
                <a:rPr lang="en-IN" sz="1800" dirty="0">
                  <a:solidFill>
                    <a:srgbClr val="0070C0"/>
                  </a:solidFill>
                </a:rPr>
                <a:t>+ W + W = U + 10 * C</a:t>
              </a:r>
              <a:r>
                <a:rPr lang="en-IN" sz="1800" baseline="-25000" dirty="0">
                  <a:solidFill>
                    <a:srgbClr val="0070C0"/>
                  </a:solidFill>
                </a:rPr>
                <a:t>2</a:t>
              </a:r>
              <a:r>
                <a:rPr lang="en-IN" sz="1800" dirty="0">
                  <a:solidFill>
                    <a:srgbClr val="0070C0"/>
                  </a:solidFill>
                </a:rPr>
                <a:t> ;</a:t>
              </a:r>
            </a:p>
            <a:p>
              <a:r>
                <a:rPr lang="en-IN" sz="1800" dirty="0">
                  <a:solidFill>
                    <a:srgbClr val="0070C0"/>
                  </a:solidFill>
                </a:rPr>
                <a:t> C</a:t>
              </a:r>
              <a:r>
                <a:rPr lang="en-IN" sz="1800" baseline="-25000" dirty="0">
                  <a:solidFill>
                    <a:srgbClr val="0070C0"/>
                  </a:solidFill>
                </a:rPr>
                <a:t>2 </a:t>
              </a:r>
              <a:r>
                <a:rPr lang="en-IN" sz="1800" dirty="0">
                  <a:solidFill>
                    <a:srgbClr val="0070C0"/>
                  </a:solidFill>
                </a:rPr>
                <a:t>+ T + T = O + 10 * C</a:t>
              </a:r>
              <a:r>
                <a:rPr lang="en-IN" sz="1800" baseline="-25000" dirty="0">
                  <a:solidFill>
                    <a:srgbClr val="0070C0"/>
                  </a:solidFill>
                </a:rPr>
                <a:t>3</a:t>
              </a:r>
              <a:r>
                <a:rPr lang="en-IN" sz="1800" dirty="0">
                  <a:solidFill>
                    <a:srgbClr val="0070C0"/>
                  </a:solidFill>
                </a:rPr>
                <a:t>; </a:t>
              </a:r>
            </a:p>
          </p:txBody>
        </p:sp>
      </p:grpSp>
      <p:cxnSp>
        <p:nvCxnSpPr>
          <p:cNvPr id="8" name="Straight Connector 7">
            <a:extLst>
              <a:ext uri="{FF2B5EF4-FFF2-40B4-BE49-F238E27FC236}">
                <a16:creationId xmlns:a16="http://schemas.microsoft.com/office/drawing/2014/main" id="{2767BB37-3310-45CA-9F21-765E8454E312}"/>
              </a:ext>
            </a:extLst>
          </p:cNvPr>
          <p:cNvCxnSpPr/>
          <p:nvPr/>
        </p:nvCxnSpPr>
        <p:spPr>
          <a:xfrm>
            <a:off x="310831" y="2512756"/>
            <a:ext cx="8137430"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F3DA01F-5D64-4406-B040-CCB78F4C3610}"/>
                  </a:ext>
                </a:extLst>
              </p14:cNvPr>
              <p14:cNvContentPartPr/>
              <p14:nvPr/>
            </p14:nvContentPartPr>
            <p14:xfrm>
              <a:off x="9105840" y="3130560"/>
              <a:ext cx="2153160" cy="3156120"/>
            </p14:xfrm>
          </p:contentPart>
        </mc:Choice>
        <mc:Fallback xmlns="">
          <p:pic>
            <p:nvPicPr>
              <p:cNvPr id="2" name="Ink 1">
                <a:extLst>
                  <a:ext uri="{FF2B5EF4-FFF2-40B4-BE49-F238E27FC236}">
                    <a16:creationId xmlns:a16="http://schemas.microsoft.com/office/drawing/2014/main" id="{1F3DA01F-5D64-4406-B040-CCB78F4C3610}"/>
                  </a:ext>
                </a:extLst>
              </p:cNvPr>
              <p:cNvPicPr/>
              <p:nvPr/>
            </p:nvPicPr>
            <p:blipFill>
              <a:blip r:embed="rId6"/>
              <a:stretch>
                <a:fillRect/>
              </a:stretch>
            </p:blipFill>
            <p:spPr>
              <a:xfrm>
                <a:off x="9096480" y="3121200"/>
                <a:ext cx="2171880" cy="3174840"/>
              </a:xfrm>
              <a:prstGeom prst="rect">
                <a:avLst/>
              </a:prstGeom>
            </p:spPr>
          </p:pic>
        </mc:Fallback>
      </mc:AlternateContent>
      <p:pic>
        <p:nvPicPr>
          <p:cNvPr id="3" name="Picture 2">
            <a:extLst>
              <a:ext uri="{FF2B5EF4-FFF2-40B4-BE49-F238E27FC236}">
                <a16:creationId xmlns:a16="http://schemas.microsoft.com/office/drawing/2014/main" id="{BE122275-AA02-6721-DF8A-9FDD3DF68D8C}"/>
              </a:ext>
            </a:extLst>
          </p:cNvPr>
          <p:cNvPicPr>
            <a:picLocks noChangeAspect="1"/>
          </p:cNvPicPr>
          <p:nvPr/>
        </p:nvPicPr>
        <p:blipFill>
          <a:blip r:embed="rId7"/>
          <a:stretch>
            <a:fillRect/>
          </a:stretch>
        </p:blipFill>
        <p:spPr>
          <a:xfrm>
            <a:off x="9919450" y="454007"/>
            <a:ext cx="1212178" cy="1039009"/>
          </a:xfrm>
          <a:prstGeom prst="rect">
            <a:avLst/>
          </a:prstGeom>
        </p:spPr>
      </p:pic>
    </p:spTree>
    <p:extLst>
      <p:ext uri="{BB962C8B-B14F-4D97-AF65-F5344CB8AC3E}">
        <p14:creationId xmlns:p14="http://schemas.microsoft.com/office/powerpoint/2010/main" val="319380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737264-D5A7-4690-81C3-641BA530C83F}"/>
                  </a:ext>
                </a:extLst>
              </p:cNvPr>
              <p:cNvSpPr txBox="1"/>
              <p:nvPr/>
            </p:nvSpPr>
            <p:spPr>
              <a:xfrm>
                <a:off x="485574" y="180096"/>
                <a:ext cx="7823539" cy="2909130"/>
              </a:xfrm>
              <a:prstGeom prst="rect">
                <a:avLst/>
              </a:prstGeom>
              <a:noFill/>
            </p:spPr>
            <p:txBody>
              <a:bodyPr wrap="square" rtlCol="0">
                <a:spAutoFit/>
              </a:bodyPr>
              <a:lstStyle/>
              <a:p>
                <a:pPr>
                  <a:lnSpc>
                    <a:spcPct val="120000"/>
                  </a:lnSpc>
                </a:pPr>
                <a:r>
                  <a:rPr lang="en-IN" sz="2200" dirty="0">
                    <a:solidFill>
                      <a:srgbClr val="FF0000"/>
                    </a:solidFill>
                  </a:rPr>
                  <a:t>Step 6  :  </a:t>
                </a:r>
                <a:r>
                  <a:rPr lang="en-IN" sz="2200" dirty="0"/>
                  <a:t>O =3  </a:t>
                </a:r>
                <a:r>
                  <a:rPr lang="en-IN" sz="2200" dirty="0">
                    <a:sym typeface="Wingdings" panose="05000000000000000000" pitchFamily="2" charset="2"/>
                  </a:rPr>
                  <a:t> C</a:t>
                </a:r>
                <a:r>
                  <a:rPr lang="en-IN" sz="2200" baseline="-25000" dirty="0">
                    <a:sym typeface="Wingdings" panose="05000000000000000000" pitchFamily="2" charset="2"/>
                  </a:rPr>
                  <a:t>2</a:t>
                </a:r>
                <a:r>
                  <a:rPr lang="en-IN" sz="2200" dirty="0">
                    <a:sym typeface="Wingdings" panose="05000000000000000000" pitchFamily="2" charset="2"/>
                  </a:rPr>
                  <a:t>=1</a:t>
                </a:r>
              </a:p>
              <a:p>
                <a:pPr>
                  <a:lnSpc>
                    <a:spcPct val="120000"/>
                  </a:lnSpc>
                </a:pPr>
                <a:r>
                  <a:rPr lang="en-IN" sz="2200" dirty="0"/>
                  <a:t>                Consider </a:t>
                </a:r>
              </a:p>
              <a:p>
                <a:pPr>
                  <a:lnSpc>
                    <a:spcPct val="120000"/>
                  </a:lnSpc>
                </a:pPr>
                <a:r>
                  <a:rPr lang="en-IN" sz="2200" dirty="0"/>
                  <a:t>                O + O = 10 * C</a:t>
                </a:r>
                <a:r>
                  <a:rPr lang="en-IN" sz="2200" baseline="-25000" dirty="0"/>
                  <a:t>1 </a:t>
                </a:r>
                <a:r>
                  <a:rPr lang="en-IN" sz="2200" dirty="0"/>
                  <a:t>+ R ; </a:t>
                </a:r>
              </a:p>
              <a:p>
                <a:pPr>
                  <a:lnSpc>
                    <a:spcPct val="120000"/>
                  </a:lnSpc>
                </a:pPr>
                <a:r>
                  <a:rPr lang="en-IN" sz="2200" dirty="0"/>
                  <a:t>                R  = 6  - 10 * C</a:t>
                </a:r>
                <a:r>
                  <a:rPr lang="en-IN" sz="2200" baseline="-25000" dirty="0"/>
                  <a:t>1</a:t>
                </a:r>
                <a:r>
                  <a:rPr lang="en-IN" sz="2200" dirty="0"/>
                  <a:t>  , C</a:t>
                </a:r>
                <a:r>
                  <a:rPr lang="en-IN" sz="2200" baseline="-25000" dirty="0"/>
                  <a:t>1</a:t>
                </a:r>
                <a:r>
                  <a:rPr lang="en-IN" sz="2200" dirty="0"/>
                  <a:t> can’t be 1 as R can not be negative</a:t>
                </a:r>
              </a:p>
              <a:p>
                <a:pPr>
                  <a:lnSpc>
                    <a:spcPct val="120000"/>
                  </a:lnSpc>
                </a:pPr>
                <a:r>
                  <a:rPr lang="en-IN" sz="2200" dirty="0"/>
                  <a:t>           </a:t>
                </a:r>
                <a14:m>
                  <m:oMath xmlns:m="http://schemas.openxmlformats.org/officeDocument/2006/math">
                    <m:r>
                      <a:rPr lang="en-IN" sz="2200" i="1">
                        <a:latin typeface="Cambria Math" panose="02040503050406030204" pitchFamily="18" charset="0"/>
                        <a:ea typeface="Calibri" panose="020F0502020204030204" pitchFamily="34" charset="0"/>
                        <a:cs typeface="Times New Roman" panose="02020603050405020304" pitchFamily="18" charset="0"/>
                      </a:rPr>
                      <m:t>∴</m:t>
                    </m:r>
                    <m:r>
                      <a:rPr lang="en-IN" sz="22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sz="2200" dirty="0">
                    <a:solidFill>
                      <a:srgbClr val="FF0000"/>
                    </a:solidFill>
                  </a:rPr>
                  <a:t>R = 6  </a:t>
                </a:r>
                <a:r>
                  <a:rPr lang="en-IN" sz="2200" dirty="0"/>
                  <a:t>(as C1 = 0) Contradiction since 6 is already assigned</a:t>
                </a:r>
              </a:p>
              <a:p>
                <a:pPr>
                  <a:lnSpc>
                    <a:spcPct val="120000"/>
                  </a:lnSpc>
                </a:pPr>
                <a:r>
                  <a:rPr lang="en-IN" sz="2200" dirty="0"/>
                  <a:t>                 So backtrack to T </a:t>
                </a:r>
              </a:p>
              <a:p>
                <a:pPr>
                  <a:lnSpc>
                    <a:spcPct val="120000"/>
                  </a:lnSpc>
                </a:pPr>
                <a:r>
                  <a:rPr lang="en-IN" sz="2200" dirty="0"/>
                  <a:t>                Set </a:t>
                </a:r>
                <a:r>
                  <a:rPr lang="en-IN" sz="2200" dirty="0">
                    <a:solidFill>
                      <a:srgbClr val="FF0000"/>
                    </a:solidFill>
                  </a:rPr>
                  <a:t>T = 7</a:t>
                </a:r>
              </a:p>
            </p:txBody>
          </p:sp>
        </mc:Choice>
        <mc:Fallback xmlns="">
          <p:sp>
            <p:nvSpPr>
              <p:cNvPr id="4" name="TextBox 3">
                <a:extLst>
                  <a:ext uri="{FF2B5EF4-FFF2-40B4-BE49-F238E27FC236}">
                    <a16:creationId xmlns:a16="http://schemas.microsoft.com/office/drawing/2014/main" id="{8F737264-D5A7-4690-81C3-641BA530C83F}"/>
                  </a:ext>
                </a:extLst>
              </p:cNvPr>
              <p:cNvSpPr txBox="1">
                <a:spLocks noRot="1" noChangeAspect="1" noMove="1" noResize="1" noEditPoints="1" noAdjustHandles="1" noChangeArrowheads="1" noChangeShapeType="1" noTextEdit="1"/>
              </p:cNvSpPr>
              <p:nvPr/>
            </p:nvSpPr>
            <p:spPr>
              <a:xfrm>
                <a:off x="485574" y="180096"/>
                <a:ext cx="7823539" cy="2909130"/>
              </a:xfrm>
              <a:prstGeom prst="rect">
                <a:avLst/>
              </a:prstGeom>
              <a:blipFill>
                <a:blip r:embed="rId2"/>
                <a:stretch>
                  <a:fillRect l="-1013" t="-210" b="-3354"/>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F2496970-DF6A-4660-8571-1F9400CB4054}"/>
              </a:ext>
            </a:extLst>
          </p:cNvPr>
          <p:cNvSpPr txBox="1"/>
          <p:nvPr/>
        </p:nvSpPr>
        <p:spPr>
          <a:xfrm>
            <a:off x="250862" y="3260238"/>
            <a:ext cx="7747133" cy="1284069"/>
          </a:xfrm>
          <a:prstGeom prst="rect">
            <a:avLst/>
          </a:prstGeom>
          <a:noFill/>
        </p:spPr>
        <p:txBody>
          <a:bodyPr wrap="square" rtlCol="0">
            <a:spAutoFit/>
          </a:bodyPr>
          <a:lstStyle/>
          <a:p>
            <a:pPr>
              <a:lnSpc>
                <a:spcPct val="120000"/>
              </a:lnSpc>
            </a:pPr>
            <a:r>
              <a:rPr lang="en-IN" sz="2200" dirty="0">
                <a:solidFill>
                  <a:srgbClr val="FF0000"/>
                </a:solidFill>
              </a:rPr>
              <a:t>Step 7 :   </a:t>
            </a:r>
            <a:r>
              <a:rPr lang="en-IN" sz="2200" dirty="0">
                <a:sym typeface="Wingdings" panose="05000000000000000000" pitchFamily="2" charset="2"/>
              </a:rPr>
              <a:t>O = C</a:t>
            </a:r>
            <a:r>
              <a:rPr lang="en-IN" sz="2200" baseline="-25000" dirty="0">
                <a:sym typeface="Wingdings" panose="05000000000000000000" pitchFamily="2" charset="2"/>
              </a:rPr>
              <a:t>2</a:t>
            </a:r>
            <a:r>
              <a:rPr lang="en-IN" sz="2200" dirty="0">
                <a:sym typeface="Wingdings" panose="05000000000000000000" pitchFamily="2" charset="2"/>
              </a:rPr>
              <a:t> + 2T - 10</a:t>
            </a:r>
            <a:r>
              <a:rPr lang="en-IN" sz="2200" dirty="0"/>
              <a:t>  </a:t>
            </a:r>
            <a:r>
              <a:rPr lang="en-IN" sz="2200" dirty="0">
                <a:sym typeface="Wingdings" panose="05000000000000000000" pitchFamily="2" charset="2"/>
              </a:rPr>
              <a:t> </a:t>
            </a:r>
            <a:r>
              <a:rPr lang="en-IN" sz="2200" dirty="0"/>
              <a:t> O = C</a:t>
            </a:r>
            <a:r>
              <a:rPr lang="en-IN" sz="2200" baseline="-25000" dirty="0"/>
              <a:t>2</a:t>
            </a:r>
            <a:r>
              <a:rPr lang="en-IN" sz="2200" dirty="0"/>
              <a:t> + 4   ( as T = 7)</a:t>
            </a:r>
          </a:p>
          <a:p>
            <a:pPr>
              <a:lnSpc>
                <a:spcPct val="120000"/>
              </a:lnSpc>
            </a:pPr>
            <a:r>
              <a:rPr lang="en-IN" sz="2200" dirty="0"/>
              <a:t>                 since C</a:t>
            </a:r>
            <a:r>
              <a:rPr lang="en-IN" sz="2200" baseline="-25000" dirty="0"/>
              <a:t>2</a:t>
            </a:r>
            <a:r>
              <a:rPr lang="en-IN" sz="2200" dirty="0"/>
              <a:t> can be 0/1,  O can be 4/5</a:t>
            </a:r>
          </a:p>
          <a:p>
            <a:pPr>
              <a:lnSpc>
                <a:spcPct val="120000"/>
              </a:lnSpc>
            </a:pPr>
            <a:r>
              <a:rPr lang="en-IN" sz="2200" dirty="0">
                <a:solidFill>
                  <a:srgbClr val="FF0000"/>
                </a:solidFill>
              </a:rPr>
              <a:t>                 Set O =  4 </a:t>
            </a:r>
            <a:r>
              <a:rPr lang="en-IN" sz="2200" dirty="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8DB19F-BBA1-46BF-8B3F-8CE0887E1C40}"/>
                  </a:ext>
                </a:extLst>
              </p:cNvPr>
              <p:cNvSpPr txBox="1"/>
              <p:nvPr/>
            </p:nvSpPr>
            <p:spPr>
              <a:xfrm>
                <a:off x="250862" y="4697565"/>
                <a:ext cx="8137430" cy="2095767"/>
              </a:xfrm>
              <a:prstGeom prst="rect">
                <a:avLst/>
              </a:prstGeom>
              <a:noFill/>
            </p:spPr>
            <p:txBody>
              <a:bodyPr wrap="square" rtlCol="0">
                <a:spAutoFit/>
              </a:bodyPr>
              <a:lstStyle/>
              <a:p>
                <a:pPr>
                  <a:lnSpc>
                    <a:spcPct val="120000"/>
                  </a:lnSpc>
                </a:pPr>
                <a:r>
                  <a:rPr lang="en-IN" sz="2200" dirty="0">
                    <a:solidFill>
                      <a:srgbClr val="FF0000"/>
                    </a:solidFill>
                  </a:rPr>
                  <a:t>Step 8  :  </a:t>
                </a:r>
                <a:r>
                  <a:rPr lang="en-IN" sz="2200" dirty="0"/>
                  <a:t>O = 4  </a:t>
                </a:r>
                <a:r>
                  <a:rPr lang="en-IN" sz="2200" dirty="0">
                    <a:sym typeface="Wingdings" panose="05000000000000000000" pitchFamily="2" charset="2"/>
                  </a:rPr>
                  <a:t> C</a:t>
                </a:r>
                <a:r>
                  <a:rPr lang="en-IN" sz="2200" baseline="-25000" dirty="0">
                    <a:sym typeface="Wingdings" panose="05000000000000000000" pitchFamily="2" charset="2"/>
                  </a:rPr>
                  <a:t>2</a:t>
                </a:r>
                <a:r>
                  <a:rPr lang="en-IN" sz="2200" dirty="0">
                    <a:sym typeface="Wingdings" panose="05000000000000000000" pitchFamily="2" charset="2"/>
                  </a:rPr>
                  <a:t>=0</a:t>
                </a:r>
              </a:p>
              <a:p>
                <a:pPr>
                  <a:lnSpc>
                    <a:spcPct val="120000"/>
                  </a:lnSpc>
                </a:pPr>
                <a:r>
                  <a:rPr lang="en-IN" sz="2200" dirty="0"/>
                  <a:t>                Consider </a:t>
                </a:r>
              </a:p>
              <a:p>
                <a:pPr>
                  <a:lnSpc>
                    <a:spcPct val="120000"/>
                  </a:lnSpc>
                </a:pPr>
                <a:r>
                  <a:rPr lang="en-IN" sz="2200" dirty="0"/>
                  <a:t>                O + O = 10*C</a:t>
                </a:r>
                <a:r>
                  <a:rPr lang="en-IN" sz="2200" baseline="-25000" dirty="0"/>
                  <a:t>1</a:t>
                </a:r>
                <a:r>
                  <a:rPr lang="en-IN" sz="2200" dirty="0"/>
                  <a:t>+R ; </a:t>
                </a:r>
              </a:p>
              <a:p>
                <a:pPr>
                  <a:lnSpc>
                    <a:spcPct val="120000"/>
                  </a:lnSpc>
                </a:pPr>
                <a:r>
                  <a:rPr lang="en-IN" sz="2200" dirty="0"/>
                  <a:t>                R  = 8  - 10 * C</a:t>
                </a:r>
                <a:r>
                  <a:rPr lang="en-IN" sz="2200" baseline="-25000" dirty="0"/>
                  <a:t>1</a:t>
                </a:r>
                <a:r>
                  <a:rPr lang="en-IN" sz="2200" dirty="0"/>
                  <a:t>  , C</a:t>
                </a:r>
                <a:r>
                  <a:rPr lang="en-IN" sz="2200" baseline="-25000" dirty="0"/>
                  <a:t>1</a:t>
                </a:r>
                <a:r>
                  <a:rPr lang="en-IN" sz="2200" dirty="0"/>
                  <a:t> can’t be 1 as R can not be negative</a:t>
                </a:r>
              </a:p>
              <a:p>
                <a:pPr>
                  <a:lnSpc>
                    <a:spcPct val="120000"/>
                  </a:lnSpc>
                </a:pPr>
                <a:r>
                  <a:rPr lang="en-IN" sz="2200" dirty="0"/>
                  <a:t>          </a:t>
                </a:r>
                <a14:m>
                  <m:oMath xmlns:m="http://schemas.openxmlformats.org/officeDocument/2006/math">
                    <m:r>
                      <a:rPr lang="en-IN" sz="2200" i="1">
                        <a:latin typeface="Cambria Math" panose="02040503050406030204" pitchFamily="18" charset="0"/>
                        <a:ea typeface="Calibri" panose="020F0502020204030204" pitchFamily="34" charset="0"/>
                        <a:cs typeface="Times New Roman" panose="02020603050405020304" pitchFamily="18" charset="0"/>
                      </a:rPr>
                      <m:t>∴</m:t>
                    </m:r>
                    <m:r>
                      <a:rPr lang="en-IN" sz="22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sz="2200" dirty="0">
                    <a:solidFill>
                      <a:srgbClr val="FF0000"/>
                    </a:solidFill>
                  </a:rPr>
                  <a:t>R = 8  </a:t>
                </a:r>
                <a:r>
                  <a:rPr lang="en-IN" sz="2200" dirty="0"/>
                  <a:t>(as C1 = 0)</a:t>
                </a:r>
              </a:p>
            </p:txBody>
          </p:sp>
        </mc:Choice>
        <mc:Fallback xmlns="">
          <p:sp>
            <p:nvSpPr>
              <p:cNvPr id="7" name="TextBox 6">
                <a:extLst>
                  <a:ext uri="{FF2B5EF4-FFF2-40B4-BE49-F238E27FC236}">
                    <a16:creationId xmlns:a16="http://schemas.microsoft.com/office/drawing/2014/main" id="{9D8DB19F-BBA1-46BF-8B3F-8CE0887E1C40}"/>
                  </a:ext>
                </a:extLst>
              </p:cNvPr>
              <p:cNvSpPr txBox="1">
                <a:spLocks noRot="1" noChangeAspect="1" noMove="1" noResize="1" noEditPoints="1" noAdjustHandles="1" noChangeArrowheads="1" noChangeShapeType="1" noTextEdit="1"/>
              </p:cNvSpPr>
              <p:nvPr/>
            </p:nvSpPr>
            <p:spPr>
              <a:xfrm>
                <a:off x="250862" y="4697565"/>
                <a:ext cx="8137430" cy="2095767"/>
              </a:xfrm>
              <a:prstGeom prst="rect">
                <a:avLst/>
              </a:prstGeom>
              <a:blipFill>
                <a:blip r:embed="rId3"/>
                <a:stretch>
                  <a:fillRect l="-974" t="-292" b="-5248"/>
                </a:stretch>
              </a:blipFill>
            </p:spPr>
            <p:txBody>
              <a:bodyPr/>
              <a:lstStyle/>
              <a:p>
                <a:r>
                  <a:rPr lang="en-IN">
                    <a:noFill/>
                  </a:rPr>
                  <a:t> </a:t>
                </a:r>
              </a:p>
            </p:txBody>
          </p:sp>
        </mc:Fallback>
      </mc:AlternateContent>
      <p:grpSp>
        <p:nvGrpSpPr>
          <p:cNvPr id="10" name="Group 9">
            <a:extLst>
              <a:ext uri="{FF2B5EF4-FFF2-40B4-BE49-F238E27FC236}">
                <a16:creationId xmlns:a16="http://schemas.microsoft.com/office/drawing/2014/main" id="{E41B6573-AA33-4D77-ABF3-3E5962FAB04A}"/>
              </a:ext>
            </a:extLst>
          </p:cNvPr>
          <p:cNvGrpSpPr/>
          <p:nvPr/>
        </p:nvGrpSpPr>
        <p:grpSpPr>
          <a:xfrm>
            <a:off x="8838714" y="196540"/>
            <a:ext cx="2703920" cy="2412875"/>
            <a:chOff x="9586138" y="385174"/>
            <a:chExt cx="2703920" cy="2412875"/>
          </a:xfrm>
        </p:grpSpPr>
        <p:sp>
          <p:nvSpPr>
            <p:cNvPr id="12" name="TextBox 11">
              <a:extLst>
                <a:ext uri="{FF2B5EF4-FFF2-40B4-BE49-F238E27FC236}">
                  <a16:creationId xmlns:a16="http://schemas.microsoft.com/office/drawing/2014/main" id="{445D738F-CA45-4427-B72B-2FF4C3741C33}"/>
                </a:ext>
              </a:extLst>
            </p:cNvPr>
            <p:cNvSpPr txBox="1"/>
            <p:nvPr/>
          </p:nvSpPr>
          <p:spPr>
            <a:xfrm>
              <a:off x="9937730" y="385174"/>
              <a:ext cx="1660533" cy="461665"/>
            </a:xfrm>
            <a:prstGeom prst="rect">
              <a:avLst/>
            </a:prstGeom>
            <a:noFill/>
          </p:spPr>
          <p:txBody>
            <a:bodyPr wrap="square" rtlCol="0">
              <a:spAutoFit/>
            </a:bodyPr>
            <a:lstStyle/>
            <a:p>
              <a:r>
                <a:rPr lang="en-IN" sz="2400" dirty="0">
                  <a:solidFill>
                    <a:srgbClr val="FF0000"/>
                  </a:solidFill>
                </a:rPr>
                <a:t>  C</a:t>
              </a:r>
              <a:r>
                <a:rPr lang="en-IN" sz="2400" baseline="-25000" dirty="0">
                  <a:solidFill>
                    <a:srgbClr val="FF0000"/>
                  </a:solidFill>
                </a:rPr>
                <a:t>3</a:t>
              </a:r>
              <a:r>
                <a:rPr lang="en-IN" sz="2400" dirty="0">
                  <a:solidFill>
                    <a:srgbClr val="FF0000"/>
                  </a:solidFill>
                </a:rPr>
                <a:t>  C</a:t>
              </a:r>
              <a:r>
                <a:rPr lang="en-IN" sz="2400" baseline="-25000" dirty="0">
                  <a:solidFill>
                    <a:srgbClr val="FF0000"/>
                  </a:solidFill>
                </a:rPr>
                <a:t>2</a:t>
              </a:r>
              <a:r>
                <a:rPr lang="en-IN" sz="2400" dirty="0">
                  <a:solidFill>
                    <a:srgbClr val="FF0000"/>
                  </a:solidFill>
                </a:rPr>
                <a:t>  C</a:t>
              </a:r>
              <a:r>
                <a:rPr lang="en-IN" sz="2400" baseline="-25000" dirty="0">
                  <a:solidFill>
                    <a:srgbClr val="FF0000"/>
                  </a:solidFill>
                </a:rPr>
                <a:t>1</a:t>
              </a:r>
            </a:p>
          </p:txBody>
        </p:sp>
        <p:sp>
          <p:nvSpPr>
            <p:cNvPr id="13" name="TextBox 12">
              <a:extLst>
                <a:ext uri="{FF2B5EF4-FFF2-40B4-BE49-F238E27FC236}">
                  <a16:creationId xmlns:a16="http://schemas.microsoft.com/office/drawing/2014/main" id="{BC094FC0-DE7A-4EFC-9074-5CC901FA3797}"/>
                </a:ext>
              </a:extLst>
            </p:cNvPr>
            <p:cNvSpPr txBox="1"/>
            <p:nvPr/>
          </p:nvSpPr>
          <p:spPr>
            <a:xfrm>
              <a:off x="9586138" y="1874719"/>
              <a:ext cx="2703920" cy="923330"/>
            </a:xfrm>
            <a:prstGeom prst="rect">
              <a:avLst/>
            </a:prstGeom>
            <a:noFill/>
          </p:spPr>
          <p:txBody>
            <a:bodyPr wrap="square">
              <a:spAutoFit/>
            </a:bodyPr>
            <a:lstStyle/>
            <a:p>
              <a:r>
                <a:rPr lang="en-IN" sz="1800" dirty="0">
                  <a:solidFill>
                    <a:srgbClr val="0070C0"/>
                  </a:solidFill>
                </a:rPr>
                <a:t> O + O = 10 * C</a:t>
              </a:r>
              <a:r>
                <a:rPr lang="en-IN" sz="1800" baseline="-25000" dirty="0">
                  <a:solidFill>
                    <a:srgbClr val="0070C0"/>
                  </a:solidFill>
                </a:rPr>
                <a:t>1 </a:t>
              </a:r>
              <a:r>
                <a:rPr lang="en-IN" sz="1800" dirty="0">
                  <a:solidFill>
                    <a:srgbClr val="0070C0"/>
                  </a:solidFill>
                </a:rPr>
                <a:t>+ R ;  </a:t>
              </a:r>
            </a:p>
            <a:p>
              <a:r>
                <a:rPr lang="en-IN" sz="1800" dirty="0">
                  <a:solidFill>
                    <a:srgbClr val="0070C0"/>
                  </a:solidFill>
                </a:rPr>
                <a:t> C</a:t>
              </a:r>
              <a:r>
                <a:rPr lang="en-IN" sz="1800" baseline="-25000" dirty="0">
                  <a:solidFill>
                    <a:srgbClr val="0070C0"/>
                  </a:solidFill>
                </a:rPr>
                <a:t>1</a:t>
              </a:r>
              <a:r>
                <a:rPr lang="en-IN" sz="1800" dirty="0">
                  <a:solidFill>
                    <a:srgbClr val="0070C0"/>
                  </a:solidFill>
                </a:rPr>
                <a:t>+ W + W = U + 10 * C</a:t>
              </a:r>
              <a:r>
                <a:rPr lang="en-IN" sz="1800" baseline="-25000" dirty="0">
                  <a:solidFill>
                    <a:srgbClr val="0070C0"/>
                  </a:solidFill>
                </a:rPr>
                <a:t>2</a:t>
              </a:r>
              <a:r>
                <a:rPr lang="en-IN" sz="1800" dirty="0">
                  <a:solidFill>
                    <a:srgbClr val="0070C0"/>
                  </a:solidFill>
                </a:rPr>
                <a:t> ;</a:t>
              </a:r>
            </a:p>
            <a:p>
              <a:r>
                <a:rPr lang="en-IN" sz="1800" dirty="0">
                  <a:solidFill>
                    <a:srgbClr val="0070C0"/>
                  </a:solidFill>
                </a:rPr>
                <a:t> C</a:t>
              </a:r>
              <a:r>
                <a:rPr lang="en-IN" sz="1800" baseline="-25000" dirty="0">
                  <a:solidFill>
                    <a:srgbClr val="0070C0"/>
                  </a:solidFill>
                </a:rPr>
                <a:t>2 </a:t>
              </a:r>
              <a:r>
                <a:rPr lang="en-IN" sz="1800" dirty="0">
                  <a:solidFill>
                    <a:srgbClr val="0070C0"/>
                  </a:solidFill>
                </a:rPr>
                <a:t>+ T + T = O + 10 * C</a:t>
              </a:r>
              <a:r>
                <a:rPr lang="en-IN" sz="1800" baseline="-25000" dirty="0">
                  <a:solidFill>
                    <a:srgbClr val="0070C0"/>
                  </a:solidFill>
                </a:rPr>
                <a:t>3</a:t>
              </a:r>
              <a:r>
                <a:rPr lang="en-IN" sz="1800" dirty="0">
                  <a:solidFill>
                    <a:srgbClr val="0070C0"/>
                  </a:solidFill>
                </a:rPr>
                <a:t>; </a:t>
              </a:r>
            </a:p>
          </p:txBody>
        </p:sp>
      </p:grpSp>
      <p:cxnSp>
        <p:nvCxnSpPr>
          <p:cNvPr id="3" name="Straight Connector 2">
            <a:extLst>
              <a:ext uri="{FF2B5EF4-FFF2-40B4-BE49-F238E27FC236}">
                <a16:creationId xmlns:a16="http://schemas.microsoft.com/office/drawing/2014/main" id="{30B77DE4-1633-46CD-8636-AD4478E13817}"/>
              </a:ext>
            </a:extLst>
          </p:cNvPr>
          <p:cNvCxnSpPr/>
          <p:nvPr/>
        </p:nvCxnSpPr>
        <p:spPr>
          <a:xfrm>
            <a:off x="171683" y="4584064"/>
            <a:ext cx="81374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5A59EE54-3F58-4EF6-AE82-DA465ED93E18}"/>
              </a:ext>
            </a:extLst>
          </p:cNvPr>
          <p:cNvCxnSpPr/>
          <p:nvPr/>
        </p:nvCxnSpPr>
        <p:spPr>
          <a:xfrm>
            <a:off x="171683" y="3089226"/>
            <a:ext cx="813743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53FF14B-F595-4304-A8A8-360B19AB8BCD}"/>
              </a:ext>
            </a:extLst>
          </p:cNvPr>
          <p:cNvPicPr>
            <a:picLocks noChangeAspect="1"/>
          </p:cNvPicPr>
          <p:nvPr/>
        </p:nvPicPr>
        <p:blipFill>
          <a:blip r:embed="rId4"/>
          <a:stretch>
            <a:fillRect/>
          </a:stretch>
        </p:blipFill>
        <p:spPr>
          <a:xfrm>
            <a:off x="8471972" y="2697292"/>
            <a:ext cx="3070662" cy="3694030"/>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84BF197-414E-4056-B361-D1BFDC1B65F8}"/>
                  </a:ext>
                </a:extLst>
              </p14:cNvPr>
              <p14:cNvContentPartPr/>
              <p14:nvPr/>
            </p14:nvContentPartPr>
            <p14:xfrm>
              <a:off x="10477440" y="3105000"/>
              <a:ext cx="1645200" cy="3226320"/>
            </p14:xfrm>
          </p:contentPart>
        </mc:Choice>
        <mc:Fallback xmlns="">
          <p:pic>
            <p:nvPicPr>
              <p:cNvPr id="9" name="Ink 8">
                <a:extLst>
                  <a:ext uri="{FF2B5EF4-FFF2-40B4-BE49-F238E27FC236}">
                    <a16:creationId xmlns:a16="http://schemas.microsoft.com/office/drawing/2014/main" id="{A84BF197-414E-4056-B361-D1BFDC1B65F8}"/>
                  </a:ext>
                </a:extLst>
              </p:cNvPr>
              <p:cNvPicPr/>
              <p:nvPr/>
            </p:nvPicPr>
            <p:blipFill>
              <a:blip r:embed="rId7"/>
              <a:stretch>
                <a:fillRect/>
              </a:stretch>
            </p:blipFill>
            <p:spPr>
              <a:xfrm>
                <a:off x="10468080" y="3095640"/>
                <a:ext cx="1663920" cy="3245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DB78F9A-2A54-49AE-A52C-9459984D732B}"/>
                  </a:ext>
                </a:extLst>
              </p14:cNvPr>
              <p14:cNvContentPartPr/>
              <p14:nvPr/>
            </p14:nvContentPartPr>
            <p14:xfrm>
              <a:off x="11121840" y="5019501"/>
              <a:ext cx="178200" cy="267120"/>
            </p14:xfrm>
          </p:contentPart>
        </mc:Choice>
        <mc:Fallback xmlns="">
          <p:pic>
            <p:nvPicPr>
              <p:cNvPr id="2" name="Ink 1">
                <a:extLst>
                  <a:ext uri="{FF2B5EF4-FFF2-40B4-BE49-F238E27FC236}">
                    <a16:creationId xmlns:a16="http://schemas.microsoft.com/office/drawing/2014/main" id="{6DB78F9A-2A54-49AE-A52C-9459984D732B}"/>
                  </a:ext>
                </a:extLst>
              </p:cNvPr>
              <p:cNvPicPr/>
              <p:nvPr/>
            </p:nvPicPr>
            <p:blipFill>
              <a:blip r:embed="rId9"/>
              <a:stretch>
                <a:fillRect/>
              </a:stretch>
            </p:blipFill>
            <p:spPr>
              <a:xfrm>
                <a:off x="11112480" y="5010141"/>
                <a:ext cx="196920" cy="285840"/>
              </a:xfrm>
              <a:prstGeom prst="rect">
                <a:avLst/>
              </a:prstGeom>
            </p:spPr>
          </p:pic>
        </mc:Fallback>
      </mc:AlternateContent>
      <p:pic>
        <p:nvPicPr>
          <p:cNvPr id="5" name="Picture 4">
            <a:extLst>
              <a:ext uri="{FF2B5EF4-FFF2-40B4-BE49-F238E27FC236}">
                <a16:creationId xmlns:a16="http://schemas.microsoft.com/office/drawing/2014/main" id="{B36A6A86-7058-C47B-4CD8-949C0CA5CCB4}"/>
              </a:ext>
            </a:extLst>
          </p:cNvPr>
          <p:cNvPicPr>
            <a:picLocks noChangeAspect="1"/>
          </p:cNvPicPr>
          <p:nvPr/>
        </p:nvPicPr>
        <p:blipFill>
          <a:blip r:embed="rId10"/>
          <a:stretch>
            <a:fillRect/>
          </a:stretch>
        </p:blipFill>
        <p:spPr>
          <a:xfrm>
            <a:off x="9401214" y="594497"/>
            <a:ext cx="1212178" cy="1039009"/>
          </a:xfrm>
          <a:prstGeom prst="rect">
            <a:avLst/>
          </a:prstGeom>
        </p:spPr>
      </p:pic>
    </p:spTree>
    <p:extLst>
      <p:ext uri="{BB962C8B-B14F-4D97-AF65-F5344CB8AC3E}">
        <p14:creationId xmlns:p14="http://schemas.microsoft.com/office/powerpoint/2010/main" val="362067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8972F6-BBB7-4D6E-A7E7-761F0987AD05}"/>
              </a:ext>
            </a:extLst>
          </p:cNvPr>
          <p:cNvSpPr txBox="1"/>
          <p:nvPr/>
        </p:nvSpPr>
        <p:spPr>
          <a:xfrm>
            <a:off x="1269194" y="3622818"/>
            <a:ext cx="9866262" cy="461665"/>
          </a:xfrm>
          <a:prstGeom prst="rect">
            <a:avLst/>
          </a:prstGeom>
          <a:noFill/>
        </p:spPr>
        <p:txBody>
          <a:bodyPr wrap="square">
            <a:spAutoFit/>
          </a:bodyPr>
          <a:lstStyle/>
          <a:p>
            <a:r>
              <a:rPr lang="en-US" sz="2400" dirty="0"/>
              <a:t>All the variables are assigned values, and all the constraints are satisfied</a:t>
            </a:r>
          </a:p>
        </p:txBody>
      </p:sp>
      <p:sp>
        <p:nvSpPr>
          <p:cNvPr id="6" name="TextBox 5">
            <a:extLst>
              <a:ext uri="{FF2B5EF4-FFF2-40B4-BE49-F238E27FC236}">
                <a16:creationId xmlns:a16="http://schemas.microsoft.com/office/drawing/2014/main" id="{10C335B4-CBDB-41B1-9788-E8734EA41027}"/>
              </a:ext>
            </a:extLst>
          </p:cNvPr>
          <p:cNvSpPr txBox="1"/>
          <p:nvPr/>
        </p:nvSpPr>
        <p:spPr>
          <a:xfrm>
            <a:off x="1028133" y="557527"/>
            <a:ext cx="6754900" cy="2677656"/>
          </a:xfrm>
          <a:prstGeom prst="rect">
            <a:avLst/>
          </a:prstGeom>
          <a:noFill/>
        </p:spPr>
        <p:txBody>
          <a:bodyPr wrap="square" rtlCol="0">
            <a:spAutoFit/>
          </a:bodyPr>
          <a:lstStyle/>
          <a:p>
            <a:r>
              <a:rPr lang="en-IN" sz="2400" dirty="0">
                <a:solidFill>
                  <a:srgbClr val="FF0000"/>
                </a:solidFill>
              </a:rPr>
              <a:t>Step 9  :</a:t>
            </a:r>
            <a:r>
              <a:rPr lang="en-IN" sz="2400" dirty="0"/>
              <a:t>  Consider C</a:t>
            </a:r>
            <a:r>
              <a:rPr lang="en-IN" sz="2400" baseline="-25000" dirty="0"/>
              <a:t>1</a:t>
            </a:r>
            <a:r>
              <a:rPr lang="en-IN" sz="2400" dirty="0"/>
              <a:t> + W + W = U + 10 * C</a:t>
            </a:r>
            <a:r>
              <a:rPr lang="en-IN" sz="2400" baseline="-25000" dirty="0"/>
              <a:t>2</a:t>
            </a:r>
            <a:r>
              <a:rPr lang="en-IN" sz="2400" dirty="0"/>
              <a:t> </a:t>
            </a:r>
          </a:p>
          <a:p>
            <a:r>
              <a:rPr lang="en-IN" sz="2400" dirty="0"/>
              <a:t>                  2W = U  (as C</a:t>
            </a:r>
            <a:r>
              <a:rPr lang="en-IN" sz="2400" baseline="-25000" dirty="0"/>
              <a:t>1</a:t>
            </a:r>
            <a:r>
              <a:rPr lang="en-IN" sz="2400" dirty="0"/>
              <a:t>=0 and C</a:t>
            </a:r>
            <a:r>
              <a:rPr lang="en-IN" sz="2400" baseline="-25000" dirty="0"/>
              <a:t>2</a:t>
            </a:r>
            <a:r>
              <a:rPr lang="en-IN" sz="2400" dirty="0"/>
              <a:t>=0)</a:t>
            </a:r>
          </a:p>
          <a:p>
            <a:r>
              <a:rPr lang="en-IN" sz="2400" dirty="0"/>
              <a:t>                  The domain of U = {0, 2, 6}  </a:t>
            </a:r>
          </a:p>
          <a:p>
            <a:r>
              <a:rPr lang="en-IN" sz="2400" dirty="0"/>
              <a:t>                  The domain of W is  {all remaining values }</a:t>
            </a:r>
          </a:p>
          <a:p>
            <a:r>
              <a:rPr lang="en-IN" sz="2400" dirty="0"/>
              <a:t>                   U is selected ( based on MRV)</a:t>
            </a:r>
          </a:p>
          <a:p>
            <a:r>
              <a:rPr lang="en-IN" sz="2400" dirty="0"/>
              <a:t>                  Let</a:t>
            </a:r>
            <a:r>
              <a:rPr lang="en-IN" sz="2400" dirty="0">
                <a:solidFill>
                  <a:srgbClr val="FF0000"/>
                </a:solidFill>
              </a:rPr>
              <a:t> U = 6  </a:t>
            </a:r>
            <a:r>
              <a:rPr lang="en-IN" sz="2400" dirty="0">
                <a:sym typeface="Wingdings" panose="05000000000000000000" pitchFamily="2" charset="2"/>
              </a:rPr>
              <a:t></a:t>
            </a:r>
            <a:r>
              <a:rPr lang="en-IN" sz="2400" dirty="0"/>
              <a:t>  </a:t>
            </a:r>
            <a:r>
              <a:rPr lang="en-IN" sz="2400" dirty="0">
                <a:solidFill>
                  <a:srgbClr val="FF0000"/>
                </a:solidFill>
              </a:rPr>
              <a:t>W = 3</a:t>
            </a:r>
            <a:r>
              <a:rPr lang="en-IN" sz="2400" dirty="0"/>
              <a:t>; </a:t>
            </a:r>
          </a:p>
          <a:p>
            <a:r>
              <a:rPr lang="en-IN" sz="2400" dirty="0"/>
              <a:t>                  </a:t>
            </a:r>
          </a:p>
        </p:txBody>
      </p:sp>
      <p:sp>
        <p:nvSpPr>
          <p:cNvPr id="8" name="TextBox 7">
            <a:extLst>
              <a:ext uri="{FF2B5EF4-FFF2-40B4-BE49-F238E27FC236}">
                <a16:creationId xmlns:a16="http://schemas.microsoft.com/office/drawing/2014/main" id="{166B3484-DD15-43E1-9D58-2F324EA20E3B}"/>
              </a:ext>
            </a:extLst>
          </p:cNvPr>
          <p:cNvSpPr txBox="1"/>
          <p:nvPr/>
        </p:nvSpPr>
        <p:spPr>
          <a:xfrm>
            <a:off x="1002628" y="4700719"/>
            <a:ext cx="10026503" cy="523220"/>
          </a:xfrm>
          <a:prstGeom prst="rect">
            <a:avLst/>
          </a:prstGeom>
          <a:noFill/>
        </p:spPr>
        <p:txBody>
          <a:bodyPr wrap="square">
            <a:spAutoFit/>
          </a:bodyPr>
          <a:lstStyle/>
          <a:p>
            <a:r>
              <a:rPr lang="en-US" sz="2400" dirty="0"/>
              <a:t>Thus, the solution to this problem is </a:t>
            </a:r>
            <a:r>
              <a:rPr lang="en-US" sz="2800" dirty="0">
                <a:solidFill>
                  <a:srgbClr val="FF0000"/>
                </a:solidFill>
              </a:rPr>
              <a:t>F = 1, T = 7, O = 4, R = 8, W = 3, U = 6</a:t>
            </a:r>
            <a:endParaRPr lang="en-IN" sz="2800" dirty="0">
              <a:solidFill>
                <a:srgbClr val="FF0000"/>
              </a:solidFill>
            </a:endParaRPr>
          </a:p>
        </p:txBody>
      </p:sp>
      <p:grpSp>
        <p:nvGrpSpPr>
          <p:cNvPr id="11" name="Group 10">
            <a:extLst>
              <a:ext uri="{FF2B5EF4-FFF2-40B4-BE49-F238E27FC236}">
                <a16:creationId xmlns:a16="http://schemas.microsoft.com/office/drawing/2014/main" id="{46427655-F95A-4885-8F8F-9FE70C850C42}"/>
              </a:ext>
            </a:extLst>
          </p:cNvPr>
          <p:cNvGrpSpPr/>
          <p:nvPr/>
        </p:nvGrpSpPr>
        <p:grpSpPr>
          <a:xfrm>
            <a:off x="9488080" y="134934"/>
            <a:ext cx="2703920" cy="2528840"/>
            <a:chOff x="9343544" y="385174"/>
            <a:chExt cx="2703920" cy="2528840"/>
          </a:xfrm>
        </p:grpSpPr>
        <p:pic>
          <p:nvPicPr>
            <p:cNvPr id="12" name="Picture 11">
              <a:extLst>
                <a:ext uri="{FF2B5EF4-FFF2-40B4-BE49-F238E27FC236}">
                  <a16:creationId xmlns:a16="http://schemas.microsoft.com/office/drawing/2014/main" id="{7D437334-ACB0-4600-B112-0507D34C55ED}"/>
                </a:ext>
              </a:extLst>
            </p:cNvPr>
            <p:cNvPicPr>
              <a:picLocks noChangeAspect="1"/>
            </p:cNvPicPr>
            <p:nvPr/>
          </p:nvPicPr>
          <p:blipFill>
            <a:blip r:embed="rId2"/>
            <a:stretch>
              <a:fillRect/>
            </a:stretch>
          </p:blipFill>
          <p:spPr>
            <a:xfrm>
              <a:off x="10225856" y="744702"/>
              <a:ext cx="1572806" cy="1348119"/>
            </a:xfrm>
            <a:prstGeom prst="rect">
              <a:avLst/>
            </a:prstGeom>
          </p:spPr>
        </p:pic>
        <p:sp>
          <p:nvSpPr>
            <p:cNvPr id="13" name="TextBox 12">
              <a:extLst>
                <a:ext uri="{FF2B5EF4-FFF2-40B4-BE49-F238E27FC236}">
                  <a16:creationId xmlns:a16="http://schemas.microsoft.com/office/drawing/2014/main" id="{B325383D-99A5-4F6C-9326-B3FFBAE28BF2}"/>
                </a:ext>
              </a:extLst>
            </p:cNvPr>
            <p:cNvSpPr txBox="1"/>
            <p:nvPr/>
          </p:nvSpPr>
          <p:spPr>
            <a:xfrm>
              <a:off x="9937730" y="385174"/>
              <a:ext cx="1660533" cy="461665"/>
            </a:xfrm>
            <a:prstGeom prst="rect">
              <a:avLst/>
            </a:prstGeom>
            <a:noFill/>
          </p:spPr>
          <p:txBody>
            <a:bodyPr wrap="square" rtlCol="0">
              <a:spAutoFit/>
            </a:bodyPr>
            <a:lstStyle/>
            <a:p>
              <a:r>
                <a:rPr lang="en-IN" sz="2400" dirty="0">
                  <a:solidFill>
                    <a:srgbClr val="FF0000"/>
                  </a:solidFill>
                </a:rPr>
                <a:t>  C</a:t>
              </a:r>
              <a:r>
                <a:rPr lang="en-IN" sz="2400" baseline="-25000" dirty="0">
                  <a:solidFill>
                    <a:srgbClr val="FF0000"/>
                  </a:solidFill>
                </a:rPr>
                <a:t>3</a:t>
              </a:r>
              <a:r>
                <a:rPr lang="en-IN" sz="2400" dirty="0">
                  <a:solidFill>
                    <a:srgbClr val="FF0000"/>
                  </a:solidFill>
                </a:rPr>
                <a:t>  C</a:t>
              </a:r>
              <a:r>
                <a:rPr lang="en-IN" sz="2400" baseline="-25000" dirty="0">
                  <a:solidFill>
                    <a:srgbClr val="FF0000"/>
                  </a:solidFill>
                </a:rPr>
                <a:t>2</a:t>
              </a:r>
              <a:r>
                <a:rPr lang="en-IN" sz="2400" dirty="0">
                  <a:solidFill>
                    <a:srgbClr val="FF0000"/>
                  </a:solidFill>
                </a:rPr>
                <a:t>  C</a:t>
              </a:r>
              <a:r>
                <a:rPr lang="en-IN" sz="2400" baseline="-25000" dirty="0">
                  <a:solidFill>
                    <a:srgbClr val="FF0000"/>
                  </a:solidFill>
                </a:rPr>
                <a:t>1</a:t>
              </a:r>
            </a:p>
          </p:txBody>
        </p:sp>
        <p:sp>
          <p:nvSpPr>
            <p:cNvPr id="14" name="TextBox 13">
              <a:extLst>
                <a:ext uri="{FF2B5EF4-FFF2-40B4-BE49-F238E27FC236}">
                  <a16:creationId xmlns:a16="http://schemas.microsoft.com/office/drawing/2014/main" id="{BFEE7213-BB53-4F08-8CE8-69E132CC675D}"/>
                </a:ext>
              </a:extLst>
            </p:cNvPr>
            <p:cNvSpPr txBox="1"/>
            <p:nvPr/>
          </p:nvSpPr>
          <p:spPr>
            <a:xfrm>
              <a:off x="9343544" y="1990684"/>
              <a:ext cx="2703920" cy="923330"/>
            </a:xfrm>
            <a:prstGeom prst="rect">
              <a:avLst/>
            </a:prstGeom>
            <a:noFill/>
          </p:spPr>
          <p:txBody>
            <a:bodyPr wrap="square">
              <a:spAutoFit/>
            </a:bodyPr>
            <a:lstStyle/>
            <a:p>
              <a:r>
                <a:rPr lang="en-IN" sz="1800" dirty="0">
                  <a:solidFill>
                    <a:srgbClr val="0070C0"/>
                  </a:solidFill>
                </a:rPr>
                <a:t> O + O = 10 * C</a:t>
              </a:r>
              <a:r>
                <a:rPr lang="en-IN" sz="1800" baseline="-25000" dirty="0">
                  <a:solidFill>
                    <a:srgbClr val="0070C0"/>
                  </a:solidFill>
                </a:rPr>
                <a:t>1 </a:t>
              </a:r>
              <a:r>
                <a:rPr lang="en-IN" sz="1800" dirty="0">
                  <a:solidFill>
                    <a:srgbClr val="0070C0"/>
                  </a:solidFill>
                </a:rPr>
                <a:t>+ R ;  </a:t>
              </a:r>
            </a:p>
            <a:p>
              <a:r>
                <a:rPr lang="en-IN" sz="1800" dirty="0">
                  <a:solidFill>
                    <a:srgbClr val="0070C0"/>
                  </a:solidFill>
                </a:rPr>
                <a:t> C</a:t>
              </a:r>
              <a:r>
                <a:rPr lang="en-IN" sz="1800" baseline="-25000" dirty="0">
                  <a:solidFill>
                    <a:srgbClr val="0070C0"/>
                  </a:solidFill>
                </a:rPr>
                <a:t>1</a:t>
              </a:r>
              <a:r>
                <a:rPr lang="en-IN" sz="1800" dirty="0">
                  <a:solidFill>
                    <a:srgbClr val="0070C0"/>
                  </a:solidFill>
                </a:rPr>
                <a:t>+ W + W = U + 10 * C</a:t>
              </a:r>
              <a:r>
                <a:rPr lang="en-IN" sz="1800" baseline="-25000" dirty="0">
                  <a:solidFill>
                    <a:srgbClr val="0070C0"/>
                  </a:solidFill>
                </a:rPr>
                <a:t>2</a:t>
              </a:r>
              <a:r>
                <a:rPr lang="en-IN" sz="1800" dirty="0">
                  <a:solidFill>
                    <a:srgbClr val="0070C0"/>
                  </a:solidFill>
                </a:rPr>
                <a:t> ;</a:t>
              </a:r>
            </a:p>
            <a:p>
              <a:r>
                <a:rPr lang="en-IN" sz="1800" dirty="0">
                  <a:solidFill>
                    <a:srgbClr val="0070C0"/>
                  </a:solidFill>
                </a:rPr>
                <a:t> C</a:t>
              </a:r>
              <a:r>
                <a:rPr lang="en-IN" sz="1800" baseline="-25000" dirty="0">
                  <a:solidFill>
                    <a:srgbClr val="0070C0"/>
                  </a:solidFill>
                </a:rPr>
                <a:t>2 </a:t>
              </a:r>
              <a:r>
                <a:rPr lang="en-IN" sz="1800" dirty="0">
                  <a:solidFill>
                    <a:srgbClr val="0070C0"/>
                  </a:solidFill>
                </a:rPr>
                <a:t>+ T + T = O + 10 * C</a:t>
              </a:r>
              <a:r>
                <a:rPr lang="en-IN" sz="1800" baseline="-25000" dirty="0">
                  <a:solidFill>
                    <a:srgbClr val="0070C0"/>
                  </a:solidFill>
                </a:rPr>
                <a:t>3</a:t>
              </a:r>
              <a:r>
                <a:rPr lang="en-IN" sz="1800" dirty="0">
                  <a:solidFill>
                    <a:srgbClr val="0070C0"/>
                  </a:solidFill>
                </a:rPr>
                <a:t>; </a:t>
              </a:r>
            </a:p>
          </p:txBody>
        </p:sp>
      </p:grpSp>
      <p:cxnSp>
        <p:nvCxnSpPr>
          <p:cNvPr id="10" name="Straight Connector 9">
            <a:extLst>
              <a:ext uri="{FF2B5EF4-FFF2-40B4-BE49-F238E27FC236}">
                <a16:creationId xmlns:a16="http://schemas.microsoft.com/office/drawing/2014/main" id="{310F5550-3C2B-40E0-B8CF-386143EE8419}"/>
              </a:ext>
            </a:extLst>
          </p:cNvPr>
          <p:cNvCxnSpPr/>
          <p:nvPr/>
        </p:nvCxnSpPr>
        <p:spPr>
          <a:xfrm>
            <a:off x="379839" y="3055772"/>
            <a:ext cx="81374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ED36BF65-BA97-45C9-89A8-C825B54879FB}"/>
              </a:ext>
            </a:extLst>
          </p:cNvPr>
          <p:cNvCxnSpPr/>
          <p:nvPr/>
        </p:nvCxnSpPr>
        <p:spPr>
          <a:xfrm>
            <a:off x="216288" y="4304709"/>
            <a:ext cx="813743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6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4A6154-E5E8-431B-8895-41879D0B21ED}"/>
              </a:ext>
            </a:extLst>
          </p:cNvPr>
          <p:cNvSpPr>
            <a:spLocks noGrp="1"/>
          </p:cNvSpPr>
          <p:nvPr>
            <p:ph type="title"/>
          </p:nvPr>
        </p:nvSpPr>
        <p:spPr>
          <a:xfrm>
            <a:off x="3956602" y="146466"/>
            <a:ext cx="4819651" cy="539336"/>
          </a:xfrm>
        </p:spPr>
        <p:txBody>
          <a:bodyPr>
            <a:normAutofit fontScale="90000"/>
          </a:bodyPr>
          <a:lstStyle/>
          <a:p>
            <a:r>
              <a:rPr lang="en-US" sz="3600" dirty="0">
                <a:solidFill>
                  <a:srgbClr val="CC0000"/>
                </a:solidFill>
              </a:rPr>
              <a:t>Real world CSP problems</a:t>
            </a:r>
            <a:endParaRPr lang="en-IN" sz="3600" dirty="0">
              <a:solidFill>
                <a:srgbClr val="CC0000"/>
              </a:solidFill>
            </a:endParaRPr>
          </a:p>
        </p:txBody>
      </p:sp>
      <p:cxnSp>
        <p:nvCxnSpPr>
          <p:cNvPr id="7" name="Straight Connector 6">
            <a:extLst>
              <a:ext uri="{FF2B5EF4-FFF2-40B4-BE49-F238E27FC236}">
                <a16:creationId xmlns:a16="http://schemas.microsoft.com/office/drawing/2014/main" id="{2FC77DFE-20F8-42BA-8C6D-2A3E1C2803D4}"/>
              </a:ext>
            </a:extLst>
          </p:cNvPr>
          <p:cNvCxnSpPr/>
          <p:nvPr/>
        </p:nvCxnSpPr>
        <p:spPr>
          <a:xfrm>
            <a:off x="0" y="775254"/>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AEF8C66-743D-4B6A-A44C-E9FFE8A2D4E2}"/>
              </a:ext>
            </a:extLst>
          </p:cNvPr>
          <p:cNvPicPr>
            <a:picLocks noChangeAspect="1"/>
          </p:cNvPicPr>
          <p:nvPr/>
        </p:nvPicPr>
        <p:blipFill>
          <a:blip r:embed="rId2"/>
          <a:stretch>
            <a:fillRect/>
          </a:stretch>
        </p:blipFill>
        <p:spPr>
          <a:xfrm>
            <a:off x="1388167" y="883178"/>
            <a:ext cx="9677173" cy="5646940"/>
          </a:xfrm>
          <a:prstGeom prst="rect">
            <a:avLst/>
          </a:prstGeom>
        </p:spPr>
      </p:pic>
      <p:sp>
        <p:nvSpPr>
          <p:cNvPr id="2" name="Arrow: Right 1">
            <a:extLst>
              <a:ext uri="{FF2B5EF4-FFF2-40B4-BE49-F238E27FC236}">
                <a16:creationId xmlns:a16="http://schemas.microsoft.com/office/drawing/2014/main" id="{945DB9DB-202C-477A-8DE5-086826C53580}"/>
              </a:ext>
            </a:extLst>
          </p:cNvPr>
          <p:cNvSpPr/>
          <p:nvPr/>
        </p:nvSpPr>
        <p:spPr>
          <a:xfrm>
            <a:off x="1146424" y="1166583"/>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E2E5B13C-AF25-47F0-9D63-0F5F42E15C72}"/>
              </a:ext>
            </a:extLst>
          </p:cNvPr>
          <p:cNvSpPr/>
          <p:nvPr/>
        </p:nvSpPr>
        <p:spPr>
          <a:xfrm>
            <a:off x="1126660" y="1703915"/>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EE2CAA40-1218-4130-9016-4D5600FEAC34}"/>
              </a:ext>
            </a:extLst>
          </p:cNvPr>
          <p:cNvSpPr/>
          <p:nvPr/>
        </p:nvSpPr>
        <p:spPr>
          <a:xfrm>
            <a:off x="1126659" y="2554356"/>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F7E5E763-A1AB-4A02-AB73-785BC1E0C7A7}"/>
              </a:ext>
            </a:extLst>
          </p:cNvPr>
          <p:cNvSpPr/>
          <p:nvPr/>
        </p:nvSpPr>
        <p:spPr>
          <a:xfrm>
            <a:off x="1123346" y="3051322"/>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AD07EA7-4688-4DB7-B2B2-F4D4F6DC547C}"/>
              </a:ext>
            </a:extLst>
          </p:cNvPr>
          <p:cNvSpPr/>
          <p:nvPr/>
        </p:nvSpPr>
        <p:spPr>
          <a:xfrm>
            <a:off x="1123345" y="3567503"/>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12B99A8F-284B-4FD1-9C9B-8706897DF317}"/>
              </a:ext>
            </a:extLst>
          </p:cNvPr>
          <p:cNvSpPr/>
          <p:nvPr/>
        </p:nvSpPr>
        <p:spPr>
          <a:xfrm>
            <a:off x="1123344" y="4083684"/>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890B3A2-09A3-45AB-AFC6-D7DF9DF8CBE5}"/>
              </a:ext>
            </a:extLst>
          </p:cNvPr>
          <p:cNvSpPr/>
          <p:nvPr/>
        </p:nvSpPr>
        <p:spPr>
          <a:xfrm>
            <a:off x="1123344" y="4620393"/>
            <a:ext cx="218661" cy="13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760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C08C5-C988-4D32-A06E-775BB52292C2}"/>
              </a:ext>
            </a:extLst>
          </p:cNvPr>
          <p:cNvSpPr txBox="1"/>
          <p:nvPr/>
        </p:nvSpPr>
        <p:spPr>
          <a:xfrm>
            <a:off x="914400" y="1029303"/>
            <a:ext cx="10694503" cy="4799391"/>
          </a:xfrm>
          <a:prstGeom prst="rect">
            <a:avLst/>
          </a:prstGeom>
          <a:noFill/>
        </p:spPr>
        <p:txBody>
          <a:bodyPr wrap="square">
            <a:spAutoFit/>
          </a:bodyPr>
          <a:lstStyle/>
          <a:p>
            <a:r>
              <a:rPr lang="en-US" sz="2800" dirty="0"/>
              <a:t>Constraint Satisfaction Problem (or CSP) is defined by a </a:t>
            </a:r>
          </a:p>
          <a:p>
            <a:endParaRPr lang="en-US" sz="2800" dirty="0"/>
          </a:p>
          <a:p>
            <a:pPr marL="447675">
              <a:spcAft>
                <a:spcPts val="600"/>
              </a:spcAft>
              <a:buClr>
                <a:srgbClr val="FF0000"/>
              </a:buClr>
              <a:buSzPct val="83000"/>
              <a:buFont typeface="Wingdings" panose="05000000000000000000" pitchFamily="2" charset="2"/>
              <a:buChar char="Ø"/>
            </a:pPr>
            <a:r>
              <a:rPr lang="en-US" sz="2800" dirty="0"/>
              <a:t>  Set of </a:t>
            </a:r>
            <a:r>
              <a:rPr lang="en-US" sz="2800" dirty="0">
                <a:effectLst/>
                <a:latin typeface="Calibri" panose="020F0502020204030204" pitchFamily="34" charset="0"/>
                <a:ea typeface="Calibri" panose="020F0502020204030204" pitchFamily="34" charset="0"/>
                <a:cs typeface="Times New Roman" panose="02020603050405020304" pitchFamily="18" charset="0"/>
              </a:rPr>
              <a:t>Variables      </a:t>
            </a:r>
            <a:r>
              <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X</a:t>
            </a:r>
            <a:r>
              <a:rPr lang="en-US" sz="2800" baseline="-25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a:t>
            </a:r>
            <a:r>
              <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X</a:t>
            </a:r>
            <a:r>
              <a:rPr lang="en-US" sz="2800" baseline="-25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 . . , </a:t>
            </a:r>
            <a:r>
              <a:rPr lang="en-US" sz="2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r>
              <a:rPr lang="en-US" sz="2800" baseline="-25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a:t>
            </a:r>
            <a:r>
              <a:rPr lang="en-US" sz="2800" baseline="-25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47675">
              <a:lnSpc>
                <a:spcPct val="107000"/>
              </a:lnSpc>
              <a:spcAft>
                <a:spcPts val="600"/>
              </a:spcAft>
              <a:buClr>
                <a:srgbClr val="FF0000"/>
              </a:buClr>
              <a:buSzPct val="8300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  Set of constraints   </a:t>
            </a:r>
            <a:r>
              <a:rPr lang="en-US" sz="2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a:t>
            </a:r>
            <a:r>
              <a:rPr lang="en-US" sz="2800" baseline="-25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a:t>
            </a:r>
            <a:r>
              <a:rPr lang="en-US" sz="2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C</a:t>
            </a:r>
            <a:r>
              <a:rPr lang="en-US" sz="2800" baseline="-25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2</a:t>
            </a:r>
            <a:r>
              <a:rPr lang="en-US" sz="2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 ., C</a:t>
            </a:r>
            <a:r>
              <a:rPr lang="en-US" sz="2800" baseline="-25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 </a:t>
            </a:r>
            <a:r>
              <a:rPr lang="en-US" sz="2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p>
          <a:p>
            <a:pPr marL="447675">
              <a:lnSpc>
                <a:spcPct val="107000"/>
              </a:lnSpc>
              <a:spcAft>
                <a:spcPts val="600"/>
              </a:spcAft>
              <a:buClr>
                <a:srgbClr val="FF0000"/>
              </a:buClr>
              <a:buSzPct val="83000"/>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Set of domains        </a:t>
            </a:r>
            <a:r>
              <a:rPr lang="en-US"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
            </a:r>
            <a:r>
              <a:rPr lang="en-US" sz="2800" baseline="-25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t>
            </a:r>
            <a:r>
              <a:rPr lang="en-US"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a:t>
            </a:r>
            <a:r>
              <a:rPr lang="en-US" sz="2800" baseline="-25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a:t>
            </a:r>
            <a:r>
              <a:rPr lang="en-US"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a:t>
            </a:r>
            <a:r>
              <a:rPr lang="en-US" sz="2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
            </a:r>
            <a:r>
              <a:rPr lang="en-US" sz="2800" baseline="-250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a:t>
            </a:r>
            <a:r>
              <a:rPr lang="en-US" sz="2800" baseline="-25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47675">
              <a:lnSpc>
                <a:spcPct val="107000"/>
              </a:lnSpc>
              <a:spcAft>
                <a:spcPts val="600"/>
              </a:spcAft>
              <a:buClr>
                <a:srgbClr val="FF0000"/>
              </a:buClr>
              <a:buSzPct val="8300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  Each variable X</a:t>
            </a:r>
            <a:r>
              <a:rPr lang="en-US" sz="2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sz="2800" dirty="0">
                <a:effectLst/>
                <a:latin typeface="Calibri" panose="020F0502020204030204" pitchFamily="34" charset="0"/>
                <a:ea typeface="Calibri" panose="020F0502020204030204" pitchFamily="34" charset="0"/>
                <a:cs typeface="Times New Roman" panose="02020603050405020304" pitchFamily="18" charset="0"/>
              </a:rPr>
              <a:t> has a nonempty domain D</a:t>
            </a:r>
            <a:r>
              <a:rPr lang="en-US" sz="2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sz="2800" dirty="0">
                <a:effectLst/>
                <a:latin typeface="Calibri" panose="020F0502020204030204" pitchFamily="34" charset="0"/>
                <a:ea typeface="Calibri" panose="020F0502020204030204" pitchFamily="34" charset="0"/>
                <a:cs typeface="Times New Roman" panose="02020603050405020304" pitchFamily="18" charset="0"/>
              </a:rPr>
              <a:t> of possible values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t>                • height = {short, average, tall},</a:t>
            </a:r>
          </a:p>
          <a:p>
            <a:r>
              <a:rPr lang="en-US" sz="2800" dirty="0"/>
              <a:t>                • weight = {light, average, heavy}</a:t>
            </a:r>
          </a:p>
          <a:p>
            <a:r>
              <a:rPr lang="en-US" sz="2800" dirty="0"/>
              <a:t>Each constraint </a:t>
            </a:r>
            <a:r>
              <a:rPr lang="en-US" sz="2800" dirty="0">
                <a:effectLst/>
                <a:latin typeface="Calibri" panose="020F0502020204030204" pitchFamily="34" charset="0"/>
                <a:ea typeface="Calibri" panose="020F0502020204030204" pitchFamily="34" charset="0"/>
                <a:cs typeface="Times New Roman" panose="02020603050405020304" pitchFamily="18" charset="0"/>
              </a:rPr>
              <a:t>C</a:t>
            </a:r>
            <a:r>
              <a:rPr lang="en-US" sz="2800" baseline="-25000" dirty="0">
                <a:effectLst/>
                <a:latin typeface="Calibri" panose="020F0502020204030204" pitchFamily="34" charset="0"/>
                <a:ea typeface="Calibri" panose="020F0502020204030204" pitchFamily="34" charset="0"/>
                <a:cs typeface="Times New Roman" panose="02020603050405020304" pitchFamily="18" charset="0"/>
              </a:rPr>
              <a:t>i  </a:t>
            </a:r>
            <a:r>
              <a:rPr lang="en-US" sz="2800" dirty="0"/>
              <a:t>involves some subset of the </a:t>
            </a:r>
            <a:r>
              <a:rPr lang="en-US" sz="2800" i="1" dirty="0"/>
              <a:t>domain</a:t>
            </a:r>
            <a:r>
              <a:rPr lang="en-US" sz="2800" dirty="0"/>
              <a:t> variables and specifies the allowable combinations of values for that subset.</a:t>
            </a:r>
          </a:p>
        </p:txBody>
      </p:sp>
      <p:sp>
        <p:nvSpPr>
          <p:cNvPr id="3" name="Title 1">
            <a:extLst>
              <a:ext uri="{FF2B5EF4-FFF2-40B4-BE49-F238E27FC236}">
                <a16:creationId xmlns:a16="http://schemas.microsoft.com/office/drawing/2014/main" id="{8B5FE308-1F65-48DF-BA03-F6B247CE8E9D}"/>
              </a:ext>
            </a:extLst>
          </p:cNvPr>
          <p:cNvSpPr>
            <a:spLocks noGrp="1"/>
          </p:cNvSpPr>
          <p:nvPr>
            <p:ph type="title"/>
          </p:nvPr>
        </p:nvSpPr>
        <p:spPr>
          <a:xfrm>
            <a:off x="1822173" y="146466"/>
            <a:ext cx="7997687" cy="628788"/>
          </a:xfrm>
        </p:spPr>
        <p:txBody>
          <a:bodyPr>
            <a:noAutofit/>
          </a:bodyPr>
          <a:lstStyle/>
          <a:p>
            <a:r>
              <a:rPr lang="en-US" sz="3600" dirty="0">
                <a:solidFill>
                  <a:srgbClr val="C00000"/>
                </a:solidFill>
              </a:rPr>
              <a:t>What is a Constraint Satisfaction Problem?</a:t>
            </a:r>
            <a:endParaRPr lang="en-IN" sz="3600" dirty="0">
              <a:solidFill>
                <a:srgbClr val="C00000"/>
              </a:solidFill>
            </a:endParaRPr>
          </a:p>
        </p:txBody>
      </p:sp>
      <p:cxnSp>
        <p:nvCxnSpPr>
          <p:cNvPr id="4" name="Straight Connector 3">
            <a:extLst>
              <a:ext uri="{FF2B5EF4-FFF2-40B4-BE49-F238E27FC236}">
                <a16:creationId xmlns:a16="http://schemas.microsoft.com/office/drawing/2014/main" id="{B7B38AE0-D1FA-482A-9005-5ECF77DF6167}"/>
              </a:ext>
            </a:extLst>
          </p:cNvPr>
          <p:cNvCxnSpPr/>
          <p:nvPr/>
        </p:nvCxnSpPr>
        <p:spPr>
          <a:xfrm>
            <a:off x="0" y="775254"/>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4CE8D7A-7B41-469D-8F2E-859B0CD771CB}"/>
              </a:ext>
            </a:extLst>
          </p:cNvPr>
          <p:cNvSpPr txBox="1"/>
          <p:nvPr/>
        </p:nvSpPr>
        <p:spPr>
          <a:xfrm>
            <a:off x="745433" y="6082745"/>
            <a:ext cx="10863470" cy="369332"/>
          </a:xfrm>
          <a:prstGeom prst="rect">
            <a:avLst/>
          </a:prstGeom>
          <a:noFill/>
        </p:spPr>
        <p:txBody>
          <a:bodyPr wrap="square">
            <a:spAutoFit/>
          </a:bodyPr>
          <a:lstStyle/>
          <a:p>
            <a:pPr algn="l"/>
            <a:r>
              <a:rPr lang="en-US" b="0" i="0" dirty="0">
                <a:solidFill>
                  <a:srgbClr val="CC0000"/>
                </a:solidFill>
                <a:effectLst/>
                <a:latin typeface="Lucida Grande"/>
              </a:rPr>
              <a:t>The aim is to choose a value for each variable so that the resulting possible world satisfies the constraints</a:t>
            </a:r>
          </a:p>
        </p:txBody>
      </p:sp>
    </p:spTree>
    <p:extLst>
      <p:ext uri="{BB962C8B-B14F-4D97-AF65-F5344CB8AC3E}">
        <p14:creationId xmlns:p14="http://schemas.microsoft.com/office/powerpoint/2010/main" val="1250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703B-E141-4855-917F-4A757EF46E93}"/>
              </a:ext>
            </a:extLst>
          </p:cNvPr>
          <p:cNvSpPr>
            <a:spLocks noGrp="1"/>
          </p:cNvSpPr>
          <p:nvPr>
            <p:ph type="title"/>
          </p:nvPr>
        </p:nvSpPr>
        <p:spPr>
          <a:xfrm>
            <a:off x="4821306" y="235918"/>
            <a:ext cx="2237961" cy="539336"/>
          </a:xfrm>
        </p:spPr>
        <p:txBody>
          <a:bodyPr>
            <a:normAutofit fontScale="90000"/>
          </a:bodyPr>
          <a:lstStyle/>
          <a:p>
            <a:r>
              <a:rPr lang="en-US" sz="3600" dirty="0">
                <a:solidFill>
                  <a:srgbClr val="CC0000"/>
                </a:solidFill>
              </a:rPr>
              <a:t>CSP Solution </a:t>
            </a:r>
            <a:endParaRPr lang="en-IN" sz="3600" dirty="0">
              <a:solidFill>
                <a:srgbClr val="CC0000"/>
              </a:solidFill>
            </a:endParaRPr>
          </a:p>
        </p:txBody>
      </p:sp>
      <p:sp>
        <p:nvSpPr>
          <p:cNvPr id="3" name="Content Placeholder 2">
            <a:extLst>
              <a:ext uri="{FF2B5EF4-FFF2-40B4-BE49-F238E27FC236}">
                <a16:creationId xmlns:a16="http://schemas.microsoft.com/office/drawing/2014/main" id="{3E05CE65-FA1C-48DA-BC99-8853BDC2F6B2}"/>
              </a:ext>
            </a:extLst>
          </p:cNvPr>
          <p:cNvSpPr>
            <a:spLocks noGrp="1"/>
          </p:cNvSpPr>
          <p:nvPr>
            <p:ph idx="1"/>
          </p:nvPr>
        </p:nvSpPr>
        <p:spPr>
          <a:xfrm>
            <a:off x="664264" y="1044922"/>
            <a:ext cx="10552043" cy="4768156"/>
          </a:xfrm>
        </p:spPr>
        <p:txBody>
          <a:bodyPr>
            <a:normAutofit fontScale="92500"/>
          </a:bodyPr>
          <a:lstStyle/>
          <a:p>
            <a:pPr marL="447675" indent="-447675">
              <a:lnSpc>
                <a:spcPct val="160000"/>
              </a:lnSpc>
              <a:spcBef>
                <a:spcPts val="600"/>
              </a:spcBef>
              <a:spcAft>
                <a:spcPts val="600"/>
              </a:spcAft>
              <a:buClr>
                <a:srgbClr val="C00000"/>
              </a:buClr>
              <a:buSzPct val="80000"/>
              <a:buFont typeface="Wingdings" panose="05000000000000000000" pitchFamily="2" charset="2"/>
              <a:buChar char="Ø"/>
            </a:pPr>
            <a:r>
              <a:rPr lang="en-US" sz="2600" dirty="0">
                <a:solidFill>
                  <a:srgbClr val="000000"/>
                </a:solidFill>
                <a:latin typeface="Lucida Grande"/>
              </a:rPr>
              <a:t>A </a:t>
            </a:r>
            <a:r>
              <a:rPr lang="en-US" sz="2600" i="1" dirty="0">
                <a:solidFill>
                  <a:srgbClr val="000000"/>
                </a:solidFill>
                <a:latin typeface="Lucida Grande"/>
              </a:rPr>
              <a:t>state of the values</a:t>
            </a:r>
            <a:r>
              <a:rPr lang="en-US" sz="2600" dirty="0">
                <a:solidFill>
                  <a:srgbClr val="000000"/>
                </a:solidFill>
                <a:latin typeface="Lucida Grande"/>
              </a:rPr>
              <a:t> problem is defined by an assignment of values to some or all of the variables, {Xi = vi, </a:t>
            </a:r>
            <a:r>
              <a:rPr lang="en-US" sz="2600" dirty="0" err="1">
                <a:solidFill>
                  <a:srgbClr val="000000"/>
                </a:solidFill>
                <a:latin typeface="Lucida Grande"/>
              </a:rPr>
              <a:t>Xj</a:t>
            </a:r>
            <a:r>
              <a:rPr lang="en-US" sz="2600" dirty="0">
                <a:solidFill>
                  <a:srgbClr val="000000"/>
                </a:solidFill>
                <a:latin typeface="Lucida Grande"/>
              </a:rPr>
              <a:t> =  </a:t>
            </a:r>
            <a:r>
              <a:rPr lang="en-US" sz="2600" dirty="0" err="1">
                <a:solidFill>
                  <a:srgbClr val="000000"/>
                </a:solidFill>
                <a:latin typeface="Lucida Grande"/>
              </a:rPr>
              <a:t>vj</a:t>
            </a:r>
            <a:r>
              <a:rPr lang="en-US" sz="2600" dirty="0">
                <a:solidFill>
                  <a:srgbClr val="000000"/>
                </a:solidFill>
                <a:latin typeface="Lucida Grande"/>
              </a:rPr>
              <a:t>, . . .). </a:t>
            </a:r>
          </a:p>
          <a:p>
            <a:pPr marL="447675" indent="-447675">
              <a:lnSpc>
                <a:spcPct val="160000"/>
              </a:lnSpc>
              <a:spcBef>
                <a:spcPts val="600"/>
              </a:spcBef>
              <a:spcAft>
                <a:spcPts val="600"/>
              </a:spcAft>
              <a:buClr>
                <a:srgbClr val="C00000"/>
              </a:buClr>
              <a:buSzPct val="80000"/>
              <a:buFont typeface="Wingdings" panose="05000000000000000000" pitchFamily="2" charset="2"/>
              <a:buChar char="Ø"/>
            </a:pPr>
            <a:r>
              <a:rPr lang="en-US" sz="2600" dirty="0">
                <a:solidFill>
                  <a:srgbClr val="000000"/>
                </a:solidFill>
                <a:latin typeface="Lucida Grande"/>
              </a:rPr>
              <a:t>An assignment that does not violate any constraints is called a consistent or </a:t>
            </a:r>
            <a:r>
              <a:rPr lang="en-US" sz="2600" i="1" dirty="0">
                <a:solidFill>
                  <a:srgbClr val="000000"/>
                </a:solidFill>
                <a:latin typeface="Lucida Grande"/>
              </a:rPr>
              <a:t>legal consistent assignment</a:t>
            </a:r>
            <a:r>
              <a:rPr lang="en-US" sz="2600" dirty="0">
                <a:solidFill>
                  <a:srgbClr val="000000"/>
                </a:solidFill>
                <a:latin typeface="Lucida Grande"/>
              </a:rPr>
              <a:t>. </a:t>
            </a:r>
          </a:p>
          <a:p>
            <a:pPr marL="447675" indent="-447675">
              <a:lnSpc>
                <a:spcPct val="160000"/>
              </a:lnSpc>
              <a:spcBef>
                <a:spcPts val="600"/>
              </a:spcBef>
              <a:spcAft>
                <a:spcPts val="600"/>
              </a:spcAft>
              <a:buClr>
                <a:srgbClr val="C00000"/>
              </a:buClr>
              <a:buSzPct val="80000"/>
              <a:buFont typeface="Wingdings" panose="05000000000000000000" pitchFamily="2" charset="2"/>
              <a:buChar char="Ø"/>
            </a:pPr>
            <a:r>
              <a:rPr lang="en-US" sz="2600" dirty="0">
                <a:solidFill>
                  <a:srgbClr val="000000"/>
                </a:solidFill>
                <a:latin typeface="Lucida Grande"/>
              </a:rPr>
              <a:t>A complete assignment is one in which every variable is mentioned, and a </a:t>
            </a:r>
            <a:r>
              <a:rPr lang="en-US" sz="2600" i="1" dirty="0">
                <a:solidFill>
                  <a:srgbClr val="CC0000"/>
                </a:solidFill>
                <a:latin typeface="Lucida Grande"/>
              </a:rPr>
              <a:t>solution to a CSP is a complete assignment </a:t>
            </a:r>
            <a:r>
              <a:rPr lang="en-US" sz="2600" dirty="0">
                <a:solidFill>
                  <a:srgbClr val="000000"/>
                </a:solidFill>
                <a:latin typeface="Lucida Grande"/>
              </a:rPr>
              <a:t>that satisfies all the constraints. </a:t>
            </a:r>
          </a:p>
          <a:p>
            <a:pPr marL="447675" indent="-447675">
              <a:lnSpc>
                <a:spcPct val="160000"/>
              </a:lnSpc>
              <a:spcBef>
                <a:spcPts val="600"/>
              </a:spcBef>
              <a:spcAft>
                <a:spcPts val="600"/>
              </a:spcAft>
              <a:buClr>
                <a:srgbClr val="C00000"/>
              </a:buClr>
              <a:buSzPct val="80000"/>
              <a:buFont typeface="Wingdings" panose="05000000000000000000" pitchFamily="2" charset="2"/>
              <a:buChar char="Ø"/>
            </a:pPr>
            <a:r>
              <a:rPr lang="en-US" sz="2600" dirty="0">
                <a:solidFill>
                  <a:srgbClr val="000000"/>
                </a:solidFill>
                <a:latin typeface="Lucida Grande"/>
              </a:rPr>
              <a:t>Some CSPs also require a solution that maximizes an objective function</a:t>
            </a:r>
            <a:endParaRPr lang="en-IN" sz="2600" dirty="0">
              <a:solidFill>
                <a:srgbClr val="000000"/>
              </a:solidFill>
              <a:latin typeface="Lucida Grande"/>
            </a:endParaRPr>
          </a:p>
          <a:p>
            <a:endParaRPr lang="en-IN" dirty="0"/>
          </a:p>
        </p:txBody>
      </p:sp>
      <p:cxnSp>
        <p:nvCxnSpPr>
          <p:cNvPr id="4" name="Straight Connector 3">
            <a:extLst>
              <a:ext uri="{FF2B5EF4-FFF2-40B4-BE49-F238E27FC236}">
                <a16:creationId xmlns:a16="http://schemas.microsoft.com/office/drawing/2014/main" id="{276E3FE2-456B-4AEF-91F2-0C46865C215D}"/>
              </a:ext>
            </a:extLst>
          </p:cNvPr>
          <p:cNvCxnSpPr/>
          <p:nvPr/>
        </p:nvCxnSpPr>
        <p:spPr>
          <a:xfrm>
            <a:off x="0" y="775254"/>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703B-E141-4855-917F-4A757EF46E93}"/>
              </a:ext>
            </a:extLst>
          </p:cNvPr>
          <p:cNvSpPr>
            <a:spLocks noGrp="1"/>
          </p:cNvSpPr>
          <p:nvPr>
            <p:ph type="title"/>
          </p:nvPr>
        </p:nvSpPr>
        <p:spPr>
          <a:xfrm>
            <a:off x="2795753" y="108887"/>
            <a:ext cx="7010400" cy="539336"/>
          </a:xfrm>
        </p:spPr>
        <p:txBody>
          <a:bodyPr>
            <a:normAutofit fontScale="90000"/>
          </a:bodyPr>
          <a:lstStyle/>
          <a:p>
            <a:r>
              <a:rPr lang="en-US" sz="3600" dirty="0">
                <a:solidFill>
                  <a:srgbClr val="CC0000"/>
                </a:solidFill>
              </a:rPr>
              <a:t>Standard Search formulation of CSP</a:t>
            </a:r>
            <a:endParaRPr lang="en-IN" sz="3600" dirty="0">
              <a:solidFill>
                <a:srgbClr val="CC0000"/>
              </a:solidFill>
            </a:endParaRPr>
          </a:p>
        </p:txBody>
      </p:sp>
      <p:sp>
        <p:nvSpPr>
          <p:cNvPr id="3" name="Content Placeholder 2">
            <a:extLst>
              <a:ext uri="{FF2B5EF4-FFF2-40B4-BE49-F238E27FC236}">
                <a16:creationId xmlns:a16="http://schemas.microsoft.com/office/drawing/2014/main" id="{3E05CE65-FA1C-48DA-BC99-8853BDC2F6B2}"/>
              </a:ext>
            </a:extLst>
          </p:cNvPr>
          <p:cNvSpPr>
            <a:spLocks noGrp="1"/>
          </p:cNvSpPr>
          <p:nvPr>
            <p:ph idx="1"/>
          </p:nvPr>
        </p:nvSpPr>
        <p:spPr>
          <a:xfrm>
            <a:off x="698224" y="1404043"/>
            <a:ext cx="10477500" cy="4785409"/>
          </a:xfrm>
        </p:spPr>
        <p:txBody>
          <a:bodyPr>
            <a:noAutofit/>
          </a:bodyPr>
          <a:lstStyle/>
          <a:p>
            <a:pPr marL="0" indent="0">
              <a:buNone/>
            </a:pPr>
            <a:r>
              <a:rPr lang="en-US" dirty="0">
                <a:solidFill>
                  <a:srgbClr val="CC0000"/>
                </a:solidFill>
              </a:rPr>
              <a:t>Initial state </a:t>
            </a:r>
          </a:p>
          <a:p>
            <a:pPr marL="893763" indent="-357188">
              <a:buFont typeface="Wingdings" panose="05000000000000000000" pitchFamily="2" charset="2"/>
              <a:buChar char="§"/>
            </a:pPr>
            <a:r>
              <a:rPr lang="en-US" dirty="0"/>
              <a:t>The empty assignment { }, in which all variables are unassigned. </a:t>
            </a:r>
          </a:p>
          <a:p>
            <a:pPr marL="893763" indent="-357188">
              <a:buFont typeface="Wingdings" panose="05000000000000000000" pitchFamily="2" charset="2"/>
              <a:buChar char="§"/>
            </a:pPr>
            <a:r>
              <a:rPr lang="en-US" dirty="0">
                <a:solidFill>
                  <a:srgbClr val="C00000"/>
                </a:solidFill>
              </a:rPr>
              <a:t>Successor function</a:t>
            </a:r>
          </a:p>
          <a:p>
            <a:pPr marL="1163638" indent="-627063">
              <a:lnSpc>
                <a:spcPct val="120000"/>
              </a:lnSpc>
              <a:spcBef>
                <a:spcPts val="0"/>
              </a:spcBef>
              <a:buNone/>
            </a:pPr>
            <a:r>
              <a:rPr lang="en-US" dirty="0">
                <a:solidFill>
                  <a:srgbClr val="C00000"/>
                </a:solidFill>
              </a:rPr>
              <a:t>        </a:t>
            </a:r>
            <a:r>
              <a:rPr lang="en-US" dirty="0"/>
              <a:t>A value can be assigned to any unassigned variable, provided that it does not conflict with previously assigned variables. </a:t>
            </a:r>
          </a:p>
          <a:p>
            <a:pPr marL="0" indent="0">
              <a:buNone/>
            </a:pPr>
            <a:r>
              <a:rPr lang="en-US" dirty="0"/>
              <a:t> </a:t>
            </a:r>
            <a:r>
              <a:rPr lang="en-US" dirty="0">
                <a:solidFill>
                  <a:srgbClr val="CC0000"/>
                </a:solidFill>
              </a:rPr>
              <a:t>Goal test  </a:t>
            </a:r>
          </a:p>
          <a:p>
            <a:pPr marL="0" indent="0">
              <a:buNone/>
            </a:pPr>
            <a:r>
              <a:rPr lang="en-US" dirty="0">
                <a:solidFill>
                  <a:srgbClr val="CC0000"/>
                </a:solidFill>
              </a:rPr>
              <a:t>           </a:t>
            </a:r>
            <a:r>
              <a:rPr lang="en-US" dirty="0"/>
              <a:t>The current assignment is complete. </a:t>
            </a:r>
          </a:p>
          <a:p>
            <a:pPr marL="0" indent="0">
              <a:buNone/>
            </a:pPr>
            <a:r>
              <a:rPr lang="en-US" dirty="0"/>
              <a:t> </a:t>
            </a:r>
            <a:r>
              <a:rPr lang="en-US" dirty="0">
                <a:solidFill>
                  <a:srgbClr val="CC0000"/>
                </a:solidFill>
              </a:rPr>
              <a:t>Path cost </a:t>
            </a:r>
            <a:r>
              <a:rPr lang="en-US" dirty="0"/>
              <a:t> </a:t>
            </a:r>
          </a:p>
          <a:p>
            <a:pPr marL="0" indent="0">
              <a:buNone/>
            </a:pPr>
            <a:r>
              <a:rPr lang="en-US" dirty="0"/>
              <a:t>           A constant cost (e.g., 1) for every step.</a:t>
            </a:r>
            <a:endParaRPr lang="en-IN" dirty="0"/>
          </a:p>
        </p:txBody>
      </p:sp>
      <p:cxnSp>
        <p:nvCxnSpPr>
          <p:cNvPr id="4" name="Straight Connector 3">
            <a:extLst>
              <a:ext uri="{FF2B5EF4-FFF2-40B4-BE49-F238E27FC236}">
                <a16:creationId xmlns:a16="http://schemas.microsoft.com/office/drawing/2014/main" id="{276E3FE2-456B-4AEF-91F2-0C46865C215D}"/>
              </a:ext>
            </a:extLst>
          </p:cNvPr>
          <p:cNvCxnSpPr/>
          <p:nvPr/>
        </p:nvCxnSpPr>
        <p:spPr>
          <a:xfrm>
            <a:off x="0" y="775254"/>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9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78EB-C8AC-4BBC-872E-841C30E6C047}"/>
              </a:ext>
            </a:extLst>
          </p:cNvPr>
          <p:cNvSpPr>
            <a:spLocks noGrp="1"/>
          </p:cNvSpPr>
          <p:nvPr>
            <p:ph type="title"/>
          </p:nvPr>
        </p:nvSpPr>
        <p:spPr>
          <a:xfrm>
            <a:off x="3865179" y="141896"/>
            <a:ext cx="4101662" cy="633358"/>
          </a:xfrm>
        </p:spPr>
        <p:txBody>
          <a:bodyPr>
            <a:normAutofit fontScale="90000"/>
          </a:bodyPr>
          <a:lstStyle/>
          <a:p>
            <a:r>
              <a:rPr lang="en-US" dirty="0">
                <a:solidFill>
                  <a:srgbClr val="C00000"/>
                </a:solidFill>
              </a:rPr>
              <a:t>Arity of Constraints</a:t>
            </a:r>
            <a:endParaRPr lang="en-IN" dirty="0">
              <a:solidFill>
                <a:srgbClr val="C00000"/>
              </a:solidFill>
            </a:endParaRPr>
          </a:p>
        </p:txBody>
      </p:sp>
      <p:pic>
        <p:nvPicPr>
          <p:cNvPr id="5" name="Content Placeholder 4">
            <a:extLst>
              <a:ext uri="{FF2B5EF4-FFF2-40B4-BE49-F238E27FC236}">
                <a16:creationId xmlns:a16="http://schemas.microsoft.com/office/drawing/2014/main" id="{73B98454-4C80-417F-AB53-B0F42D74C9C7}"/>
              </a:ext>
            </a:extLst>
          </p:cNvPr>
          <p:cNvPicPr>
            <a:picLocks noGrp="1" noChangeAspect="1"/>
          </p:cNvPicPr>
          <p:nvPr>
            <p:ph idx="1"/>
          </p:nvPr>
        </p:nvPicPr>
        <p:blipFill>
          <a:blip r:embed="rId2"/>
          <a:stretch>
            <a:fillRect/>
          </a:stretch>
        </p:blipFill>
        <p:spPr>
          <a:xfrm>
            <a:off x="1078679" y="1123124"/>
            <a:ext cx="9704643" cy="5198163"/>
          </a:xfrm>
        </p:spPr>
      </p:pic>
      <p:cxnSp>
        <p:nvCxnSpPr>
          <p:cNvPr id="6" name="Straight Connector 5">
            <a:extLst>
              <a:ext uri="{FF2B5EF4-FFF2-40B4-BE49-F238E27FC236}">
                <a16:creationId xmlns:a16="http://schemas.microsoft.com/office/drawing/2014/main" id="{5A72413A-F7B9-4AB9-99D5-2B3D04F15A5C}"/>
              </a:ext>
            </a:extLst>
          </p:cNvPr>
          <p:cNvCxnSpPr/>
          <p:nvPr/>
        </p:nvCxnSpPr>
        <p:spPr>
          <a:xfrm>
            <a:off x="0" y="775254"/>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500D05-5066-4D53-A472-B960B053B4FD}"/>
              </a:ext>
            </a:extLst>
          </p:cNvPr>
          <p:cNvSpPr txBox="1"/>
          <p:nvPr/>
        </p:nvSpPr>
        <p:spPr>
          <a:xfrm>
            <a:off x="110359" y="-72866"/>
            <a:ext cx="1692166" cy="584775"/>
          </a:xfrm>
          <a:prstGeom prst="rect">
            <a:avLst/>
          </a:prstGeom>
          <a:noFill/>
        </p:spPr>
        <p:txBody>
          <a:bodyPr wrap="square">
            <a:spAutoFit/>
          </a:bodyPr>
          <a:lstStyle/>
          <a:p>
            <a:r>
              <a:rPr lang="en-US" sz="3200" dirty="0">
                <a:solidFill>
                  <a:srgbClr val="CC0000"/>
                </a:solidFill>
              </a:rPr>
              <a:t>Example</a:t>
            </a:r>
            <a:endParaRPr lang="en-IN" sz="320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E0550F9-4FEB-4ED0-9FA2-21C9E98673AB}"/>
                  </a:ext>
                </a:extLst>
              </p14:cNvPr>
              <p14:cNvContentPartPr/>
              <p14:nvPr/>
            </p14:nvContentPartPr>
            <p14:xfrm>
              <a:off x="9004320" y="3511440"/>
              <a:ext cx="559080" cy="736920"/>
            </p14:xfrm>
          </p:contentPart>
        </mc:Choice>
        <mc:Fallback xmlns="">
          <p:pic>
            <p:nvPicPr>
              <p:cNvPr id="9" name="Ink 8">
                <a:extLst>
                  <a:ext uri="{FF2B5EF4-FFF2-40B4-BE49-F238E27FC236}">
                    <a16:creationId xmlns:a16="http://schemas.microsoft.com/office/drawing/2014/main" id="{EE0550F9-4FEB-4ED0-9FA2-21C9E98673AB}"/>
                  </a:ext>
                </a:extLst>
              </p:cNvPr>
              <p:cNvPicPr/>
              <p:nvPr/>
            </p:nvPicPr>
            <p:blipFill>
              <a:blip r:embed="rId6"/>
              <a:stretch>
                <a:fillRect/>
              </a:stretch>
            </p:blipFill>
            <p:spPr>
              <a:xfrm>
                <a:off x="8994960" y="3502080"/>
                <a:ext cx="577800" cy="755640"/>
              </a:xfrm>
              <a:prstGeom prst="rect">
                <a:avLst/>
              </a:prstGeom>
            </p:spPr>
          </p:pic>
        </mc:Fallback>
      </mc:AlternateContent>
      <p:pic>
        <p:nvPicPr>
          <p:cNvPr id="3" name="Picture 2">
            <a:extLst>
              <a:ext uri="{FF2B5EF4-FFF2-40B4-BE49-F238E27FC236}">
                <a16:creationId xmlns:a16="http://schemas.microsoft.com/office/drawing/2014/main" id="{8680F89C-099D-4CEF-8275-44ABB79E75D3}"/>
              </a:ext>
            </a:extLst>
          </p:cNvPr>
          <p:cNvPicPr>
            <a:picLocks noChangeAspect="1"/>
          </p:cNvPicPr>
          <p:nvPr/>
        </p:nvPicPr>
        <p:blipFill>
          <a:blip r:embed="rId7"/>
          <a:stretch>
            <a:fillRect/>
          </a:stretch>
        </p:blipFill>
        <p:spPr>
          <a:xfrm>
            <a:off x="1311966" y="511909"/>
            <a:ext cx="10260286" cy="6226820"/>
          </a:xfrm>
          <a:prstGeom prst="rect">
            <a:avLst/>
          </a:prstGeom>
        </p:spPr>
      </p:pic>
    </p:spTree>
    <p:extLst>
      <p:ext uri="{BB962C8B-B14F-4D97-AF65-F5344CB8AC3E}">
        <p14:creationId xmlns:p14="http://schemas.microsoft.com/office/powerpoint/2010/main" val="100340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200A-3AD3-4F11-9000-D18A2215FE01}"/>
              </a:ext>
            </a:extLst>
          </p:cNvPr>
          <p:cNvSpPr>
            <a:spLocks noGrp="1"/>
          </p:cNvSpPr>
          <p:nvPr>
            <p:ph type="title"/>
          </p:nvPr>
        </p:nvSpPr>
        <p:spPr>
          <a:xfrm>
            <a:off x="3930533" y="86597"/>
            <a:ext cx="3843131" cy="529397"/>
          </a:xfrm>
        </p:spPr>
        <p:txBody>
          <a:bodyPr>
            <a:noAutofit/>
          </a:bodyPr>
          <a:lstStyle/>
          <a:p>
            <a:r>
              <a:rPr lang="en-US" sz="3600" dirty="0">
                <a:solidFill>
                  <a:srgbClr val="C00000"/>
                </a:solidFill>
              </a:rPr>
              <a:t>Backtracking Search</a:t>
            </a:r>
            <a:endParaRPr lang="en-IN" sz="3600" dirty="0">
              <a:solidFill>
                <a:srgbClr val="C00000"/>
              </a:solidFill>
            </a:endParaRPr>
          </a:p>
        </p:txBody>
      </p:sp>
      <p:cxnSp>
        <p:nvCxnSpPr>
          <p:cNvPr id="6" name="Straight Connector 5">
            <a:extLst>
              <a:ext uri="{FF2B5EF4-FFF2-40B4-BE49-F238E27FC236}">
                <a16:creationId xmlns:a16="http://schemas.microsoft.com/office/drawing/2014/main" id="{F3752E00-8CC9-4184-868D-B042B7973EA6}"/>
              </a:ext>
            </a:extLst>
          </p:cNvPr>
          <p:cNvCxnSpPr/>
          <p:nvPr/>
        </p:nvCxnSpPr>
        <p:spPr>
          <a:xfrm>
            <a:off x="0" y="668546"/>
            <a:ext cx="12192000"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637AEF6-52BD-421D-AD3A-1A2D2B5A7FFB}"/>
              </a:ext>
            </a:extLst>
          </p:cNvPr>
          <p:cNvPicPr>
            <a:picLocks noChangeAspect="1"/>
          </p:cNvPicPr>
          <p:nvPr/>
        </p:nvPicPr>
        <p:blipFill>
          <a:blip r:embed="rId2"/>
          <a:stretch>
            <a:fillRect/>
          </a:stretch>
        </p:blipFill>
        <p:spPr>
          <a:xfrm>
            <a:off x="2433506" y="5513522"/>
            <a:ext cx="6616694" cy="1086085"/>
          </a:xfrm>
          <a:prstGeom prst="rect">
            <a:avLst/>
          </a:prstGeom>
          <a:ln w="22225">
            <a:solidFill>
              <a:srgbClr val="FF0000"/>
            </a:solidFill>
          </a:ln>
        </p:spPr>
      </p:pic>
      <p:pic>
        <p:nvPicPr>
          <p:cNvPr id="7" name="Picture 6">
            <a:extLst>
              <a:ext uri="{FF2B5EF4-FFF2-40B4-BE49-F238E27FC236}">
                <a16:creationId xmlns:a16="http://schemas.microsoft.com/office/drawing/2014/main" id="{F236130C-F5D7-4447-A9BE-69E7AE404B9F}"/>
              </a:ext>
            </a:extLst>
          </p:cNvPr>
          <p:cNvPicPr>
            <a:picLocks noChangeAspect="1"/>
          </p:cNvPicPr>
          <p:nvPr/>
        </p:nvPicPr>
        <p:blipFill>
          <a:blip r:embed="rId3"/>
          <a:stretch>
            <a:fillRect/>
          </a:stretch>
        </p:blipFill>
        <p:spPr>
          <a:xfrm>
            <a:off x="1280098" y="1007783"/>
            <a:ext cx="9144000" cy="4495800"/>
          </a:xfrm>
          <a:prstGeom prst="rect">
            <a:avLst/>
          </a:prstGeom>
          <a:ln w="25400">
            <a:solidFill>
              <a:srgbClr val="FF0000"/>
            </a:solidFill>
          </a:ln>
        </p:spPr>
      </p:pic>
    </p:spTree>
    <p:extLst>
      <p:ext uri="{BB962C8B-B14F-4D97-AF65-F5344CB8AC3E}">
        <p14:creationId xmlns:p14="http://schemas.microsoft.com/office/powerpoint/2010/main" val="371991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607277-0D44-4619-81B1-6BFDC6EEE495}"/>
              </a:ext>
            </a:extLst>
          </p:cNvPr>
          <p:cNvPicPr>
            <a:picLocks noGrp="1" noChangeAspect="1"/>
          </p:cNvPicPr>
          <p:nvPr>
            <p:ph idx="1"/>
          </p:nvPr>
        </p:nvPicPr>
        <p:blipFill>
          <a:blip r:embed="rId2"/>
          <a:stretch>
            <a:fillRect/>
          </a:stretch>
        </p:blipFill>
        <p:spPr>
          <a:xfrm>
            <a:off x="942354" y="407505"/>
            <a:ext cx="5606404" cy="2773018"/>
          </a:xfrm>
        </p:spPr>
      </p:pic>
      <p:pic>
        <p:nvPicPr>
          <p:cNvPr id="7" name="Picture 6">
            <a:extLst>
              <a:ext uri="{FF2B5EF4-FFF2-40B4-BE49-F238E27FC236}">
                <a16:creationId xmlns:a16="http://schemas.microsoft.com/office/drawing/2014/main" id="{3BBD5B73-B714-488A-A6F5-0B6AA2458152}"/>
              </a:ext>
            </a:extLst>
          </p:cNvPr>
          <p:cNvPicPr>
            <a:picLocks noChangeAspect="1"/>
          </p:cNvPicPr>
          <p:nvPr/>
        </p:nvPicPr>
        <p:blipFill>
          <a:blip r:embed="rId3"/>
          <a:stretch>
            <a:fillRect/>
          </a:stretch>
        </p:blipFill>
        <p:spPr>
          <a:xfrm>
            <a:off x="5573574" y="3210339"/>
            <a:ext cx="5448922" cy="3383521"/>
          </a:xfrm>
          <a:prstGeom prst="rect">
            <a:avLst/>
          </a:prstGeom>
        </p:spPr>
      </p:pic>
    </p:spTree>
    <p:extLst>
      <p:ext uri="{BB962C8B-B14F-4D97-AF65-F5344CB8AC3E}">
        <p14:creationId xmlns:p14="http://schemas.microsoft.com/office/powerpoint/2010/main" val="1962569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2207</TotalTime>
  <Words>1446</Words>
  <Application>Microsoft Office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 Math</vt:lpstr>
      <vt:lpstr>Helvetica</vt:lpstr>
      <vt:lpstr>Lucida Grande</vt:lpstr>
      <vt:lpstr>Wingdings</vt:lpstr>
      <vt:lpstr>Office Theme</vt:lpstr>
      <vt:lpstr>Constraint Satisfaction Problem</vt:lpstr>
      <vt:lpstr>Agenda</vt:lpstr>
      <vt:lpstr>What is a Constraint Satisfaction Problem?</vt:lpstr>
      <vt:lpstr>CSP Solution </vt:lpstr>
      <vt:lpstr>Standard Search formulation of CSP</vt:lpstr>
      <vt:lpstr>Arity of Constraints</vt:lpstr>
      <vt:lpstr>PowerPoint Presentation</vt:lpstr>
      <vt:lpstr>Backtracking Search</vt:lpstr>
      <vt:lpstr>PowerPoint Presentation</vt:lpstr>
      <vt:lpstr>CSP Example  - Map coloring</vt:lpstr>
      <vt:lpstr>PowerPoint Presentation</vt:lpstr>
      <vt:lpstr>PowerPoint Presentation</vt:lpstr>
      <vt:lpstr>PowerPoint Presentation</vt:lpstr>
      <vt:lpstr>PowerPoint Presentation</vt:lpstr>
      <vt:lpstr>Improving Backtracking efficiency</vt:lpstr>
      <vt:lpstr>PowerPoint Presentation</vt:lpstr>
      <vt:lpstr>Variable and value ordering</vt:lpstr>
      <vt:lpstr>Constraint Graph</vt:lpstr>
      <vt:lpstr>Variable and value ordering</vt:lpstr>
      <vt:lpstr>Variable and value ordering</vt:lpstr>
      <vt:lpstr>Variable and value ordering</vt:lpstr>
      <vt:lpstr>CSP Harder problem – Cryptarithmetic</vt:lpstr>
      <vt:lpstr>PowerPoint Presentation</vt:lpstr>
      <vt:lpstr>PowerPoint Presentation</vt:lpstr>
      <vt:lpstr>PowerPoint Presentation</vt:lpstr>
      <vt:lpstr>PowerPoint Presentation</vt:lpstr>
      <vt:lpstr>PowerPoint Presentation</vt:lpstr>
      <vt:lpstr>Real world CSP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Latha R</dc:creator>
  <cp:lastModifiedBy>Latha R</cp:lastModifiedBy>
  <cp:revision>170</cp:revision>
  <dcterms:created xsi:type="dcterms:W3CDTF">2021-05-13T07:23:39Z</dcterms:created>
  <dcterms:modified xsi:type="dcterms:W3CDTF">2023-01-20T04:38:21Z</dcterms:modified>
</cp:coreProperties>
</file>