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0" r:id="rId5"/>
    <p:sldId id="261" r:id="rId6"/>
    <p:sldId id="273" r:id="rId7"/>
    <p:sldId id="262" r:id="rId8"/>
    <p:sldId id="263" r:id="rId9"/>
    <p:sldId id="269" r:id="rId10"/>
    <p:sldId id="270" r:id="rId11"/>
    <p:sldId id="272" r:id="rId12"/>
    <p:sldId id="271" r:id="rId13"/>
    <p:sldId id="274" r:id="rId14"/>
    <p:sldId id="275" r:id="rId15"/>
    <p:sldId id="25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DCB7D6-363F-4302-BB3E-0A2688A3FDD4}" type="datetimeFigureOut">
              <a:rPr lang="en-US" smtClean="0"/>
              <a:pPr/>
              <a:t>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1BA4BE-7202-44F7-A377-FCF8825BEB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1BA4BE-7202-44F7-A377-FCF8825BEB1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974DE7-AE2E-451E-B025-FB3B37282816}"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974DE7-AE2E-451E-B025-FB3B37282816}"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974DE7-AE2E-451E-B025-FB3B37282816}"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974DE7-AE2E-451E-B025-FB3B37282816}"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74DE7-AE2E-451E-B025-FB3B37282816}" type="datetimeFigureOut">
              <a:rPr lang="en-US" smtClean="0"/>
              <a:pPr/>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974DE7-AE2E-451E-B025-FB3B37282816}" type="datetimeFigureOut">
              <a:rPr lang="en-US" smtClean="0"/>
              <a:pPr/>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974DE7-AE2E-451E-B025-FB3B37282816}" type="datetimeFigureOut">
              <a:rPr lang="en-US" smtClean="0"/>
              <a:pPr/>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974DE7-AE2E-451E-B025-FB3B37282816}" type="datetimeFigureOut">
              <a:rPr lang="en-US" smtClean="0"/>
              <a:pPr/>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74DE7-AE2E-451E-B025-FB3B37282816}" type="datetimeFigureOut">
              <a:rPr lang="en-US" smtClean="0"/>
              <a:pPr/>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74DE7-AE2E-451E-B025-FB3B37282816}" type="datetimeFigureOut">
              <a:rPr lang="en-US" smtClean="0"/>
              <a:pPr/>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74DE7-AE2E-451E-B025-FB3B37282816}" type="datetimeFigureOut">
              <a:rPr lang="en-US" smtClean="0"/>
              <a:pPr/>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B3709E-76B2-49F9-8356-0CEABB2404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74DE7-AE2E-451E-B025-FB3B37282816}" type="datetimeFigureOut">
              <a:rPr lang="en-US" smtClean="0"/>
              <a:pPr/>
              <a:t>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B3709E-76B2-49F9-8356-0CEABB2404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oracle.com/cd/B28359_01/appdev.111/b28371/adobjint.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Oracle Objects</a:t>
            </a:r>
          </a:p>
        </p:txBody>
      </p:sp>
      <p:sp>
        <p:nvSpPr>
          <p:cNvPr id="3" name="Subtitle 2"/>
          <p:cNvSpPr>
            <a:spLocks noGrp="1"/>
          </p:cNvSpPr>
          <p:nvPr>
            <p:ph type="subTitle" idx="1"/>
          </p:nvPr>
        </p:nvSpPr>
        <p:spPr/>
        <p:txBody>
          <a:bodyPr/>
          <a:lstStyle/>
          <a:p>
            <a:r>
              <a:rPr lang="en-US" dirty="0" err="1"/>
              <a:t>Dr.U.K.Sridevi</a:t>
            </a:r>
            <a:endParaRPr lang="en-US" dirty="0"/>
          </a:p>
          <a:p>
            <a:r>
              <a:rPr lang="en-US" dirty="0"/>
              <a:t>Department of Applied Mathematics and Computational Sciences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PL/SQL</a:t>
            </a:r>
          </a:p>
        </p:txBody>
      </p:sp>
      <p:sp>
        <p:nvSpPr>
          <p:cNvPr id="3" name="Content Placeholder 2"/>
          <p:cNvSpPr>
            <a:spLocks noGrp="1"/>
          </p:cNvSpPr>
          <p:nvPr>
            <p:ph idx="1"/>
          </p:nvPr>
        </p:nvSpPr>
        <p:spPr/>
        <p:txBody>
          <a:bodyPr>
            <a:normAutofit/>
          </a:bodyPr>
          <a:lstStyle/>
          <a:p>
            <a:pPr>
              <a:buNone/>
            </a:pPr>
            <a:r>
              <a:rPr lang="en-US" dirty="0"/>
              <a:t>DECLARE person </a:t>
            </a:r>
            <a:r>
              <a:rPr lang="en-US" dirty="0" err="1"/>
              <a:t>person_typ</a:t>
            </a:r>
            <a:r>
              <a:rPr lang="en-US" dirty="0"/>
              <a:t>; </a:t>
            </a:r>
          </a:p>
          <a:p>
            <a:pPr>
              <a:buNone/>
            </a:pPr>
            <a:r>
              <a:rPr lang="en-US" dirty="0"/>
              <a:t>BEGIN -- PL/SQL block for selecting a person and displaying details </a:t>
            </a:r>
          </a:p>
          <a:p>
            <a:pPr>
              <a:buNone/>
            </a:pPr>
            <a:r>
              <a:rPr lang="en-US" dirty="0"/>
              <a:t>SELECT VALUE(p) INTO person FROM </a:t>
            </a:r>
            <a:r>
              <a:rPr lang="en-US" dirty="0" err="1"/>
              <a:t>person_obj_table</a:t>
            </a:r>
            <a:r>
              <a:rPr lang="en-US" dirty="0"/>
              <a:t> p WHERE </a:t>
            </a:r>
            <a:r>
              <a:rPr lang="en-US" dirty="0" err="1"/>
              <a:t>p.idno</a:t>
            </a:r>
            <a:r>
              <a:rPr lang="en-US" dirty="0"/>
              <a:t> = 101; </a:t>
            </a:r>
            <a:r>
              <a:rPr lang="en-US" dirty="0" err="1"/>
              <a:t>person.display_details</a:t>
            </a:r>
            <a:r>
              <a:rPr lang="en-US" dirty="0"/>
              <a:t>();</a:t>
            </a:r>
          </a:p>
          <a:p>
            <a:pPr>
              <a:buNone/>
            </a:pPr>
            <a:r>
              <a:rPr lang="en-US" dirty="0"/>
              <a:t> END;</a:t>
            </a:r>
          </a:p>
          <a:p>
            <a:pPr>
              <a:buNone/>
            </a:pPr>
            <a:r>
              <a:rPr lang="en-US"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References to Row Objects</a:t>
            </a:r>
            <a:br>
              <a:rPr lang="en-US" dirty="0"/>
            </a:br>
            <a:endParaRPr lang="en-US" dirty="0"/>
          </a:p>
        </p:txBody>
      </p:sp>
      <p:sp>
        <p:nvSpPr>
          <p:cNvPr id="3" name="Content Placeholder 2"/>
          <p:cNvSpPr>
            <a:spLocks noGrp="1"/>
          </p:cNvSpPr>
          <p:nvPr>
            <p:ph idx="1"/>
          </p:nvPr>
        </p:nvSpPr>
        <p:spPr/>
        <p:txBody>
          <a:bodyPr/>
          <a:lstStyle/>
          <a:p>
            <a:r>
              <a:rPr lang="en-US" dirty="0"/>
              <a:t>A REF is a logical pointer or reference to a row object that you can construct from an object identifier (OID).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CREATE TYPE </a:t>
            </a:r>
            <a:r>
              <a:rPr lang="en-US" dirty="0" err="1"/>
              <a:t>emp_person_typ</a:t>
            </a:r>
            <a:r>
              <a:rPr lang="en-US" dirty="0"/>
              <a:t> AS OBJECT ( name VARCHAR2(30), manager </a:t>
            </a:r>
            <a:r>
              <a:rPr lang="en-US" b="1" dirty="0"/>
              <a:t>REF </a:t>
            </a:r>
            <a:r>
              <a:rPr lang="en-US" b="1" dirty="0" err="1"/>
              <a:t>emp_person_typ</a:t>
            </a:r>
            <a:r>
              <a:rPr lang="en-US" dirty="0"/>
              <a:t> ); / </a:t>
            </a:r>
          </a:p>
          <a:p>
            <a:r>
              <a:rPr lang="en-US" dirty="0"/>
              <a:t>CREATE TABLE </a:t>
            </a:r>
            <a:r>
              <a:rPr lang="en-US" dirty="0" err="1"/>
              <a:t>emp_person_obj_table</a:t>
            </a:r>
            <a:r>
              <a:rPr lang="en-US" dirty="0"/>
              <a:t> OF </a:t>
            </a:r>
            <a:r>
              <a:rPr lang="en-US" dirty="0" err="1"/>
              <a:t>emp_person_typ</a:t>
            </a:r>
            <a:r>
              <a:rPr lang="en-US" dirty="0"/>
              <a:t>; INSERT INTO </a:t>
            </a:r>
            <a:r>
              <a:rPr lang="en-US" dirty="0" err="1"/>
              <a:t>emp_person_obj_table</a:t>
            </a:r>
            <a:r>
              <a:rPr lang="en-US" dirty="0"/>
              <a:t> VALUES ( </a:t>
            </a:r>
            <a:r>
              <a:rPr lang="en-US" dirty="0" err="1"/>
              <a:t>emp_person_typ</a:t>
            </a:r>
            <a:r>
              <a:rPr lang="en-US" dirty="0"/>
              <a:t> ('John Smith', NULL)); INSERT INTO </a:t>
            </a:r>
            <a:r>
              <a:rPr lang="en-US" dirty="0" err="1"/>
              <a:t>emp_person_obj_table</a:t>
            </a:r>
            <a:r>
              <a:rPr lang="en-US" dirty="0"/>
              <a:t> SELECT </a:t>
            </a:r>
            <a:r>
              <a:rPr lang="en-US" dirty="0" err="1"/>
              <a:t>emp_person_typ</a:t>
            </a:r>
            <a:r>
              <a:rPr lang="en-US" dirty="0"/>
              <a:t> ('Bob Jones', REF(e)) FROM </a:t>
            </a:r>
            <a:r>
              <a:rPr lang="en-US" dirty="0" err="1"/>
              <a:t>emp_person_obj_table</a:t>
            </a:r>
            <a:r>
              <a:rPr lang="en-US" dirty="0"/>
              <a:t> e WHERE e.name = 'John Smith';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fontScale="70000" lnSpcReduction="20000"/>
          </a:bodyPr>
          <a:lstStyle/>
          <a:p>
            <a:r>
              <a:rPr lang="en-US" dirty="0"/>
              <a:t>A Country Bus Company owns a number of buses. Each bus is allocated to a particular route, although some routes may have several busses. Each route passes through a number of towns. One or more drivers are allocated to each stage of a route, which corresponds to a journey through some or all of the towns on a route. Some of the towns have a garage where busses are kept and each of the busses are identified by the registration number and can carry different numbers of passengers, since the vehicles vary in size and can be single or double-decked. Each route is identified by a route number and information is available on the average number of passengers carried per day for each route. Drivers have an employee number, name, address, and sometimes a telephone number.  Produce relational schema for the following ER diagram</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issing ALT text"/>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077200" cy="632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hlinkClick r:id="rId2"/>
              </a:rPr>
              <a:t>https://docs.oracle.com/cd/B28359_01/appdev.111/b28371/adobjint.htm#CHDBCFAJ</a:t>
            </a:r>
            <a:endParaRPr lang="en-US" dirty="0"/>
          </a:p>
        </p:txBody>
      </p:sp>
      <p:sp>
        <p:nvSpPr>
          <p:cNvPr id="4" name="Title 3"/>
          <p:cNvSpPr>
            <a:spLocks noGrp="1"/>
          </p:cNvSpPr>
          <p:nvPr>
            <p:ph type="title"/>
          </p:nvPr>
        </p:nvSpPr>
        <p:spPr/>
        <p:txBody>
          <a:bodyPr/>
          <a:lstStyle/>
          <a:p>
            <a:r>
              <a:rPr lang="en-US" dirty="0"/>
              <a:t>Object Types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Object</a:t>
            </a:r>
          </a:p>
        </p:txBody>
      </p:sp>
      <p:sp>
        <p:nvSpPr>
          <p:cNvPr id="3" name="Content Placeholder 2"/>
          <p:cNvSpPr>
            <a:spLocks noGrp="1"/>
          </p:cNvSpPr>
          <p:nvPr>
            <p:ph idx="1"/>
          </p:nvPr>
        </p:nvSpPr>
        <p:spPr/>
        <p:txBody>
          <a:bodyPr>
            <a:normAutofit/>
          </a:bodyPr>
          <a:lstStyle/>
          <a:p>
            <a:r>
              <a:rPr lang="en-US" dirty="0"/>
              <a:t>Oracle object types are user-defined types that make it possible to model real-world entities</a:t>
            </a:r>
          </a:p>
          <a:p>
            <a:r>
              <a:rPr lang="en-US" dirty="0"/>
              <a:t>Customers and purchase orders stored as objects in the database</a:t>
            </a:r>
          </a:p>
          <a:p>
            <a:r>
              <a:rPr lang="en-US" dirty="0"/>
              <a:t>Oracle Database implements the object-type model as an extension of the relational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Objects</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Objects Can Encapsulate Operations Along with Data</a:t>
            </a:r>
          </a:p>
          <a:p>
            <a:r>
              <a:rPr lang="en-US" dirty="0"/>
              <a:t>Objects Are Efficient</a:t>
            </a:r>
          </a:p>
          <a:p>
            <a:r>
              <a:rPr lang="en-US" dirty="0"/>
              <a:t>Objects Can Represent Part-Whole Relationships</a:t>
            </a:r>
          </a:p>
          <a:p>
            <a:pPr>
              <a:buNone/>
            </a:pP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228600"/>
            <a:ext cx="9144000" cy="6248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228600"/>
            <a:ext cx="9144000" cy="6400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TABLE contacts ( </a:t>
            </a:r>
            <a:r>
              <a:rPr lang="en-US" b="1" dirty="0"/>
              <a:t>contact</a:t>
            </a:r>
            <a:r>
              <a:rPr lang="en-US" dirty="0"/>
              <a:t> </a:t>
            </a:r>
            <a:r>
              <a:rPr lang="en-US" b="1" dirty="0" err="1"/>
              <a:t>person_typ</a:t>
            </a:r>
            <a:r>
              <a:rPr lang="en-US" dirty="0"/>
              <a:t>, </a:t>
            </a:r>
            <a:r>
              <a:rPr lang="en-US" dirty="0" err="1"/>
              <a:t>contact_date</a:t>
            </a:r>
            <a:r>
              <a:rPr lang="en-US" dirty="0"/>
              <a:t> DATE );</a:t>
            </a:r>
          </a:p>
          <a:p>
            <a:endParaRPr lang="en-US" dirty="0"/>
          </a:p>
          <a:p>
            <a:r>
              <a:rPr lang="en-US" dirty="0"/>
              <a:t> INSERT INTO </a:t>
            </a:r>
            <a:r>
              <a:rPr lang="en-US" b="1" dirty="0"/>
              <a:t>contacts</a:t>
            </a:r>
            <a:r>
              <a:rPr lang="en-US" dirty="0"/>
              <a:t> VALUES ( </a:t>
            </a:r>
            <a:r>
              <a:rPr lang="en-US" dirty="0" err="1"/>
              <a:t>person_typ</a:t>
            </a:r>
            <a:r>
              <a:rPr lang="en-US" dirty="0"/>
              <a:t> (65, 'Verna', 'Mills', 'vmills@example.com', '1-650-555-0125'), '24 Jun 2003' );</a:t>
            </a:r>
          </a:p>
          <a:p>
            <a:endParaRPr lang="en-US" dirty="0"/>
          </a:p>
          <a:p>
            <a:r>
              <a:rPr lang="en-US" dirty="0"/>
              <a:t>SELECT </a:t>
            </a:r>
            <a:r>
              <a:rPr lang="en-US" dirty="0" err="1"/>
              <a:t>c.contact.get_idno</a:t>
            </a:r>
            <a:r>
              <a:rPr lang="en-US" dirty="0"/>
              <a:t>() FROM contacts c;</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Create Type</a:t>
            </a:r>
          </a:p>
        </p:txBody>
      </p:sp>
      <p:sp>
        <p:nvSpPr>
          <p:cNvPr id="3" name="Content Placeholder 2"/>
          <p:cNvSpPr>
            <a:spLocks noGrp="1"/>
          </p:cNvSpPr>
          <p:nvPr>
            <p:ph idx="1"/>
          </p:nvPr>
        </p:nvSpPr>
        <p:spPr/>
        <p:txBody>
          <a:bodyPr/>
          <a:lstStyle/>
          <a:p>
            <a:r>
              <a:rPr lang="en-US" b="1" dirty="0"/>
              <a:t>CREATE</a:t>
            </a:r>
            <a:r>
              <a:rPr lang="en-US" dirty="0"/>
              <a:t> </a:t>
            </a:r>
            <a:r>
              <a:rPr lang="en-US" b="1" dirty="0"/>
              <a:t>TYPE</a:t>
            </a:r>
            <a:r>
              <a:rPr lang="en-US" dirty="0"/>
              <a:t> </a:t>
            </a:r>
            <a:r>
              <a:rPr lang="en-US" dirty="0" err="1"/>
              <a:t>person_typ</a:t>
            </a:r>
            <a:r>
              <a:rPr lang="en-US" dirty="0"/>
              <a:t> </a:t>
            </a:r>
            <a:r>
              <a:rPr lang="en-US" b="1" dirty="0"/>
              <a:t>AS</a:t>
            </a:r>
            <a:r>
              <a:rPr lang="en-US" dirty="0"/>
              <a:t> </a:t>
            </a:r>
            <a:r>
              <a:rPr lang="en-US" b="1" dirty="0"/>
              <a:t>OBJECT</a:t>
            </a:r>
            <a:r>
              <a:rPr lang="en-US" dirty="0"/>
              <a:t> ( </a:t>
            </a:r>
            <a:r>
              <a:rPr lang="en-US" dirty="0" err="1"/>
              <a:t>idno</a:t>
            </a:r>
            <a:r>
              <a:rPr lang="en-US" dirty="0"/>
              <a:t> NUMBER, </a:t>
            </a:r>
            <a:r>
              <a:rPr lang="en-US" dirty="0" err="1"/>
              <a:t>first_name</a:t>
            </a:r>
            <a:r>
              <a:rPr lang="en-US" dirty="0"/>
              <a:t> VARCHAR2(20), </a:t>
            </a:r>
            <a:r>
              <a:rPr lang="en-US" dirty="0" err="1"/>
              <a:t>last_name</a:t>
            </a:r>
            <a:r>
              <a:rPr lang="en-US" dirty="0"/>
              <a:t> VARCHAR2(25), email VARCHAR2(25), phone VARCHAR2(20), MAP MEMBER FUNCTION </a:t>
            </a:r>
            <a:r>
              <a:rPr lang="en-US" dirty="0" err="1"/>
              <a:t>get_idno</a:t>
            </a:r>
            <a:r>
              <a:rPr lang="en-US" dirty="0"/>
              <a:t> RETURN NUMBER, MEMBER PROCEDURE </a:t>
            </a:r>
            <a:r>
              <a:rPr lang="en-US" dirty="0" err="1"/>
              <a:t>display_details</a:t>
            </a:r>
            <a:r>
              <a:rPr lang="en-US" dirty="0"/>
              <a:t> ( SELF IN OUT NOCOPY </a:t>
            </a:r>
            <a:r>
              <a:rPr lang="en-US" dirty="0" err="1"/>
              <a:t>person_typ</a:t>
            </a:r>
            <a:r>
              <a:rPr lang="en-US" dirty="0"/>
              <a:t>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a:t>CREATE TYPE BODY </a:t>
            </a:r>
            <a:r>
              <a:rPr lang="en-US" dirty="0" err="1"/>
              <a:t>person_typ</a:t>
            </a:r>
            <a:r>
              <a:rPr lang="en-US" dirty="0"/>
              <a:t> AS MAP MEMBER FUNCTION </a:t>
            </a:r>
            <a:r>
              <a:rPr lang="en-US" dirty="0" err="1"/>
              <a:t>get_idno</a:t>
            </a:r>
            <a:r>
              <a:rPr lang="en-US" dirty="0"/>
              <a:t> RETURN NUMBER IS BEGIN RETURN </a:t>
            </a:r>
            <a:r>
              <a:rPr lang="en-US" dirty="0" err="1"/>
              <a:t>idno</a:t>
            </a:r>
            <a:r>
              <a:rPr lang="en-US" dirty="0"/>
              <a:t>; END; </a:t>
            </a:r>
          </a:p>
          <a:p>
            <a:r>
              <a:rPr lang="en-US" b="1" dirty="0"/>
              <a:t>MEMBER PROCEDURE </a:t>
            </a:r>
            <a:r>
              <a:rPr lang="en-US" dirty="0" err="1"/>
              <a:t>display_details</a:t>
            </a:r>
            <a:r>
              <a:rPr lang="en-US" dirty="0"/>
              <a:t> ( SELF IN OUT NOCOPY </a:t>
            </a:r>
            <a:r>
              <a:rPr lang="en-US" dirty="0" err="1"/>
              <a:t>person_typ</a:t>
            </a:r>
            <a:r>
              <a:rPr lang="en-US" dirty="0"/>
              <a:t> ) IS BEGIN -- use the PUT_LINE procedure of the DBMS_OUTPUT package to display details DBMS_OUTPUT.PUT_LINE(TO_CHAR(</a:t>
            </a:r>
            <a:r>
              <a:rPr lang="en-US" dirty="0" err="1"/>
              <a:t>idno</a:t>
            </a:r>
            <a:r>
              <a:rPr lang="en-US" dirty="0"/>
              <a:t>) || ' ' || </a:t>
            </a:r>
            <a:r>
              <a:rPr lang="en-US" dirty="0" err="1"/>
              <a:t>first_name</a:t>
            </a:r>
            <a:r>
              <a:rPr lang="en-US" dirty="0"/>
              <a:t> || ' ' || </a:t>
            </a:r>
            <a:r>
              <a:rPr lang="en-US" dirty="0" err="1"/>
              <a:t>last_name</a:t>
            </a:r>
            <a:r>
              <a:rPr lang="en-US" dirty="0"/>
              <a:t>); DBMS_OUTPUT.PUT_LINE(email || ' ' || phone); END; END;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a:t>
            </a:r>
          </a:p>
        </p:txBody>
      </p:sp>
      <p:sp>
        <p:nvSpPr>
          <p:cNvPr id="3" name="Content Placeholder 2"/>
          <p:cNvSpPr>
            <a:spLocks noGrp="1"/>
          </p:cNvSpPr>
          <p:nvPr>
            <p:ph idx="1"/>
          </p:nvPr>
        </p:nvSpPr>
        <p:spPr/>
        <p:txBody>
          <a:bodyPr/>
          <a:lstStyle/>
          <a:p>
            <a:r>
              <a:rPr lang="en-US" dirty="0"/>
              <a:t>CREATE TABLE </a:t>
            </a:r>
            <a:r>
              <a:rPr lang="en-US" dirty="0" err="1"/>
              <a:t>person_obj_table</a:t>
            </a:r>
            <a:r>
              <a:rPr lang="en-US" dirty="0"/>
              <a:t> OF </a:t>
            </a:r>
            <a:r>
              <a:rPr lang="en-US" dirty="0" err="1"/>
              <a:t>person_typ</a:t>
            </a:r>
            <a:r>
              <a:rPr lang="en-US" dirty="0"/>
              <a:t>;</a:t>
            </a:r>
          </a:p>
          <a:p>
            <a:endParaRPr lang="en-US" dirty="0"/>
          </a:p>
          <a:p>
            <a:r>
              <a:rPr lang="en-US" dirty="0"/>
              <a:t>INSERT INTO </a:t>
            </a:r>
            <a:r>
              <a:rPr lang="en-US" dirty="0" err="1"/>
              <a:t>person_obj_table</a:t>
            </a:r>
            <a:r>
              <a:rPr lang="en-US" dirty="0"/>
              <a:t> VALUES ( </a:t>
            </a:r>
            <a:r>
              <a:rPr lang="en-US" dirty="0" err="1"/>
              <a:t>person_typ</a:t>
            </a:r>
            <a:r>
              <a:rPr lang="en-US" dirty="0"/>
              <a:t>(101, 'John', 'Smith', 'jsmith@example.com', '1-650-555-0135') );</a:t>
            </a:r>
          </a:p>
          <a:p>
            <a:r>
              <a:rPr lang="en-US" dirty="0"/>
              <a:t>SELECT VALUE(p) FROM </a:t>
            </a:r>
            <a:r>
              <a:rPr lang="en-US" dirty="0" err="1"/>
              <a:t>person_obj_table</a:t>
            </a:r>
            <a:r>
              <a:rPr lang="en-US" dirty="0"/>
              <a:t> p WHERE </a:t>
            </a:r>
            <a:r>
              <a:rPr lang="en-US" dirty="0" err="1"/>
              <a:t>p.last_name</a:t>
            </a:r>
            <a:r>
              <a:rPr lang="en-US" dirty="0"/>
              <a:t> = 'Smith';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719</Words>
  <Application>Microsoft Office PowerPoint</Application>
  <PresentationFormat>On-screen Show (4:3)</PresentationFormat>
  <Paragraphs>41</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Oracle Objects</vt:lpstr>
      <vt:lpstr>Oracle Object</vt:lpstr>
      <vt:lpstr>Advantages of Objects  </vt:lpstr>
      <vt:lpstr>PowerPoint Presentation</vt:lpstr>
      <vt:lpstr>PowerPoint Presentation</vt:lpstr>
      <vt:lpstr>PowerPoint Presentation</vt:lpstr>
      <vt:lpstr>Create Type</vt:lpstr>
      <vt:lpstr>PowerPoint Presentation</vt:lpstr>
      <vt:lpstr>Create Table</vt:lpstr>
      <vt:lpstr>PL/SQL</vt:lpstr>
      <vt:lpstr>Using References to Row Objects </vt:lpstr>
      <vt:lpstr>PowerPoint Presentation</vt:lpstr>
      <vt:lpstr>Case Study</vt:lpstr>
      <vt:lpstr>PowerPoint Presentation</vt:lpstr>
      <vt:lpstr>Object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dc:creator>
  <cp:lastModifiedBy>sridevi unnikrishnan</cp:lastModifiedBy>
  <cp:revision>16</cp:revision>
  <dcterms:created xsi:type="dcterms:W3CDTF">2020-08-06T00:45:00Z</dcterms:created>
  <dcterms:modified xsi:type="dcterms:W3CDTF">2021-01-05T15:52:41Z</dcterms:modified>
</cp:coreProperties>
</file>