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04:19:27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25606 10508 180 0,'0'0'46'0,"0"0"-30"0,0 0 34 16,0 0 20-16,0 0-36 16,0 0-13-16,0 0-9 15,0 0-2-15,-6 4-1 16,6-4 2-16,0 0 2 15,0 0 0-15,0 0-2 16,0 0 0-16,0 0 0 16,0 0-5-16,0 0-1 0,0 0 5 15,0 0-5 1,0 0 0-16,0 0-1 0,0 0 3 16,10 0 3-16,10 0 0 15,11 0 13-15,11 0-13 16,12-5 0-1,18-15-3-15,22-10 4 0,33-15-8 16,30-14 2-16,23-9-4 16,5-1-2-16,-7 9-20 15,-32 11 6-15,-34 14 12 16,-37 13 4-16,-35 6-2 16,-22 8 2-16,-9 3-3 15,-8 4 2-15,-1 1-6 16,-1 0-35-16,-26 0-49 15,-18 11-78-15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C639-CE91-4CFA-88F1-73A38844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BE5D3-3F05-4EAB-8699-F6FEF248C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A2F3-4238-47EF-9069-275910BB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00E1-DA52-414F-8369-083ADF5D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33F2-8189-444E-BF3A-187F5B51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8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38BE-01AB-47FA-A5A1-5B0B210C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A9DA1-28D1-485E-81B7-7C227006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D199-1A30-43DE-807E-D2A25AF6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8688-1055-4976-B8B4-679079A3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E9FE-368A-416B-A151-505944FA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0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DE94C-C006-4088-971D-A5A0375A5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DBD7F-EB04-4418-9994-3E1CF174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DBAD-06A4-41D0-B046-A9B07E8A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4C38-DCC6-4BB6-B90B-80D51985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A6CC-0133-43FE-BCFB-952A9573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3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F53B-388A-4C01-AEF9-4FFDD3B2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0F83-CCFB-4E71-9FBF-16E697EF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8618-0C87-485C-8EF4-EB226C9B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A61D-E33E-4767-B0DC-17DDE335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FB18-1037-4201-8C94-F08487AE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0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8B74-6B91-486B-9F70-14480B4E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28C7A-A3AB-4CE3-8BBC-2F724F50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ABBD9-9949-4C3D-B4D4-3A8605F9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11AB-011B-478E-8A74-8D0584D4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1915-A771-40E3-A21F-7CC64008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333B-6D5A-4BC7-977B-549C4188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336D-28A0-4F32-87AA-A50A84BBF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E3515-6722-41AF-9888-CFB85CFC5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02419-4D37-4BED-B4FF-3B88685E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E0DC8-FA94-4AB6-BD5B-27ADE8EB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C762-48B3-4D71-9D35-C3E64058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4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2514-F794-43AC-8C52-025EFB61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8B26D-A529-4DE8-8C71-0B0F7917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0EBC0-AF7A-411F-AF94-E3237576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861C6-38CD-4F18-9620-AC8B9A038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9E06C-BF32-456C-95FA-30D6CFD31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201FA-7F0E-418D-BB77-754F316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D75BA-D52A-48B0-9610-D470066A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DCB46-2F5C-4D71-948E-B1DFF5BE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2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C4BD-2683-4119-8694-FB3E8A8E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163BD-BDF8-4486-8ABD-C8B7D846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D98F3-54B4-4556-B087-0B35963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00DBB-D066-44AD-8A2D-CEC49D27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FCCFB-0344-44EE-B0BA-A978369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7D07-5405-417B-A3CB-3396A5B2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038E5-4FFA-4C89-8EDE-E36B2809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CE0B-FD54-43D7-9454-AA102A0A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753F-F7DE-4CE7-9770-D44EC087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D20B3-8233-4275-94AA-D3E24BB6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29A28-532F-4D80-974C-FE0B9994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3BF6-B39B-44B3-AC53-0B32B7F9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FB502-A320-4241-BBB4-30F33833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46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F18B-6301-4CBE-8212-80E25C78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7B955-9C83-405B-ABAE-FBD900B86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2FB6C-3CAC-4B04-9199-867D15BF2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734A5-CDDE-48A7-A1CC-23CA1F75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C073A-F569-4AF6-9032-DCC57871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F3EC8-0781-4EA5-9542-B5FFBED2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B5881-6487-4B38-9306-D831FF35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3E288-F10B-4672-8740-FE82295E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A035-1BB2-40C6-B204-CD84944CC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6772-4829-409A-8809-F851E2D65BAD}" type="datetimeFigureOut">
              <a:rPr lang="en-IN" smtClean="0"/>
              <a:t>23-02-2021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9A82-8BFE-498C-9632-0A827D362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B0F2-FB9C-4F96-8A9E-1A3841E7E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8B4E-C276-4829-BCCF-5FEB2BEA1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2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9ED6-0EE8-497E-830E-81CA735AE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Query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DCEC6-47E0-4CE8-A4F0-820C1E12D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1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FB5A-6683-4AE6-9EEC-C5300DA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069E-A614-4561-BA1D-179FA00D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9996F-C10B-45B0-94A2-DB60EB83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0"/>
            <a:ext cx="11881281" cy="67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67A6-0BF2-4DE3-850A-0195F34C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A9F9-155B-4048-B5D4-9338C55B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59C68-0F54-4124-A4B6-FDEA4BA5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62144"/>
            <a:ext cx="11638626" cy="67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0092-9290-484D-B137-4DB3CAE8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917B-B6C3-4EDE-99BE-6807F978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3AC9E-B8C7-4609-B4DB-03D5F77E6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64" b="14693"/>
          <a:stretch/>
        </p:blipFill>
        <p:spPr>
          <a:xfrm>
            <a:off x="328474" y="-1"/>
            <a:ext cx="11762912" cy="67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9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6D2A-280F-4F94-8D03-D242A726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3B25-3F90-4A49-B2F2-923FB041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CBE37-B1F7-474A-AE37-BA8C9722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133165"/>
            <a:ext cx="11691891" cy="65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C62C-5A11-424C-9B63-57A4A3E3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4083-E79D-463B-97FC-5AF416FE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AA07A-7D10-4A33-8035-ABD3E48F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2" y="115410"/>
            <a:ext cx="11691892" cy="66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3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F5DA-85CF-4B30-A425-104A82D6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3181-35FB-42F4-AD91-6CE3E113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52009-66B6-4FC3-9004-D5CF8827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133165"/>
            <a:ext cx="11869445" cy="65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BFB-6D0E-46E0-AC30-A0D6C4EE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00E7-A0C7-4ACC-990B-21B17177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AB314-E48C-445D-8233-F347BEA10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t="794"/>
          <a:stretch/>
        </p:blipFill>
        <p:spPr>
          <a:xfrm>
            <a:off x="204186" y="88661"/>
            <a:ext cx="11987813" cy="66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7CE2-E6B1-4F9F-B531-20B97C92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4C5D-EE4D-4458-BBD7-01A048F6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FEBA6-5E10-4B0C-8C3C-87BE1551A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64"/>
          <a:stretch/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522-D58D-4DC1-8248-90661A2A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BE61-D192-4807-98CF-68BCE651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82E66-96DD-4CFD-A2F1-B1A3DBFB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D97FB2-EC0F-4C53-AE64-135C00763E41}"/>
                  </a:ext>
                </a:extLst>
              </p14:cNvPr>
              <p14:cNvContentPartPr/>
              <p14:nvPr/>
            </p14:nvContentPartPr>
            <p14:xfrm>
              <a:off x="9216000" y="3607200"/>
              <a:ext cx="558720" cy="17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D97FB2-EC0F-4C53-AE64-135C00763E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6640" y="3597840"/>
                <a:ext cx="577440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2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2436-D6B9-41DF-A320-0DE1B8D4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D1BC-E894-4D74-BC66-920B4076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1D35A-47AD-4025-8CC7-F835C8C5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0"/>
            <a:ext cx="11851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6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D53F-B6A3-4760-BE40-9ACC7F7A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D639-72CA-4CD0-8E87-4E8057D1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C2572-D661-4A8A-B542-B4EE581D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0"/>
            <a:ext cx="12041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CEE4-228B-442A-957D-9DA75613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DA95-8D78-4850-B9C6-CD06DC63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DBE65-3D29-4C8F-9B25-938C0E365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" t="709"/>
          <a:stretch/>
        </p:blipFill>
        <p:spPr>
          <a:xfrm>
            <a:off x="461640" y="133165"/>
            <a:ext cx="11730360" cy="66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3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4771-EB43-4C52-853A-D05DA1C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E442-DA6B-4BA8-8ABA-88902B6E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BE8C7-A276-46D2-9CD4-EC50D8D61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95612"/>
            <a:ext cx="8534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0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F5D1-6DE4-4104-B973-496D3E26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D9C8-4AF7-4A88-8EC2-FF3635C4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A4AB-873B-4AAA-966F-91F3FA76D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" t="283" r="1"/>
          <a:stretch/>
        </p:blipFill>
        <p:spPr>
          <a:xfrm>
            <a:off x="275208" y="142042"/>
            <a:ext cx="11780668" cy="66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2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6003-D259-43A4-A215-AD7A308F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24E8-8100-444A-8815-DCB82135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ACF69-ABD7-48FD-823F-632B1CCA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8" y="106532"/>
            <a:ext cx="11816178" cy="67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6C68-3CBF-421C-A1EF-62B79607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F81B-571D-439A-AEB0-1DF420648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0058E-EBF6-434F-979E-DB9CFECD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1" y="142044"/>
            <a:ext cx="11798422" cy="65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94A7-186A-48DC-AEE4-32E7A051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E56A-110B-4E4C-B94A-8F4244A7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BD4BD-B058-4AF9-9BE5-2A374DAA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35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3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Query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Optimization</dc:title>
  <dc:creator>sridevi unnikrishnan</dc:creator>
  <cp:lastModifiedBy>sridevi unnikrishnan</cp:lastModifiedBy>
  <cp:revision>5</cp:revision>
  <dcterms:created xsi:type="dcterms:W3CDTF">2021-02-08T15:06:13Z</dcterms:created>
  <dcterms:modified xsi:type="dcterms:W3CDTF">2021-02-23T09:13:04Z</dcterms:modified>
</cp:coreProperties>
</file>