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8" r:id="rId6"/>
    <p:sldId id="264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F61F-DA0D-4E34-BC9B-EC85753E481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F3F6-8DF0-470F-88B7-D2BBFE555E5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https://www.straub.as/java/threads/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F3F6-8DF0-470F-88B7-D2BBFE555E53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used for </a:t>
            </a:r>
            <a:r>
              <a:rPr lang="en-US" i="1" dirty="0" smtClean="0"/>
              <a:t>producer/consumer</a:t>
            </a:r>
            <a:r>
              <a:rPr lang="en-US" dirty="0" smtClean="0"/>
              <a:t> relationships</a:t>
            </a:r>
          </a:p>
          <a:p>
            <a:pPr lvl="1" eaLnBrk="1" hangingPunct="1"/>
            <a:r>
              <a:rPr lang="en-US" dirty="0" smtClean="0"/>
              <a:t>communication between producer and consumer (different threads) through a pipe </a:t>
            </a:r>
          </a:p>
          <a:p>
            <a:pPr eaLnBrk="1" hangingPunct="1"/>
            <a:r>
              <a:rPr lang="en-US" dirty="0" smtClean="0"/>
              <a:t>each pipe is manifested by a matched pair of stream pointers, a </a:t>
            </a:r>
            <a:r>
              <a:rPr lang="en-US" dirty="0" err="1" smtClean="0">
                <a:latin typeface="Courier New" pitchFamily="49" charset="0"/>
              </a:rPr>
              <a:t>PipedInputStream</a:t>
            </a:r>
            <a:r>
              <a:rPr lang="en-US" dirty="0" smtClean="0"/>
              <a:t> and a </a:t>
            </a:r>
            <a:r>
              <a:rPr lang="en-US" dirty="0" err="1" smtClean="0">
                <a:latin typeface="Courier New" pitchFamily="49" charset="0"/>
              </a:rPr>
              <a:t>PipedOutputStream</a:t>
            </a:r>
            <a:r>
              <a:rPr lang="en-US" dirty="0" smtClean="0"/>
              <a:t>, e.g.,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F3F6-8DF0-470F-88B7-D2BBFE555E53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https://medium.com/@adisornbaimorakot/java-io-tutorial-java-pipe-42c5b148ada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F3F6-8DF0-470F-88B7-D2BBFE555E53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1E73-0207-4AA7-B3FC-2DDA8CA84D5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1037-D59C-46A1-AABF-7C8F9A2DD8E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PipedOutputStrea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oracle.com/javase/7/docs/api/java/io/PipedInputStream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PipedOutputStream</a:t>
            </a:r>
            <a:r>
              <a:rPr lang="en-IN" b="1" dirty="0"/>
              <a:t> und </a:t>
            </a:r>
            <a:r>
              <a:rPr lang="en-IN" b="1" dirty="0" err="1"/>
              <a:t>PipedInputStream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IN" sz="2800" b="1" dirty="0" smtClean="0"/>
              <a:t>pipes</a:t>
            </a:r>
            <a:r>
              <a:rPr lang="en-IN" sz="2800" dirty="0"/>
              <a:t> to achieve thread communication.</a:t>
            </a:r>
          </a:p>
          <a:p>
            <a:pPr lvl="1" fontAlgn="base"/>
            <a:r>
              <a:rPr lang="en-IN" sz="2400" dirty="0"/>
              <a:t>Java has set of classes named </a:t>
            </a:r>
            <a:r>
              <a:rPr lang="en-IN" sz="2400" dirty="0" err="1">
                <a:hlinkClick r:id="rId3"/>
              </a:rPr>
              <a:t>PipedOutputStream</a:t>
            </a:r>
            <a:r>
              <a:rPr lang="en-IN" sz="2400" dirty="0">
                <a:hlinkClick r:id="rId3"/>
              </a:rPr>
              <a:t> </a:t>
            </a:r>
            <a:r>
              <a:rPr lang="en-IN" sz="2400" dirty="0"/>
              <a:t>&amp; </a:t>
            </a:r>
            <a:r>
              <a:rPr lang="en-IN" sz="2400" dirty="0" err="1">
                <a:hlinkClick r:id="rId4"/>
              </a:rPr>
              <a:t>PipedInputStream</a:t>
            </a:r>
            <a:r>
              <a:rPr lang="en-IN" sz="2400" dirty="0"/>
              <a:t> to communicate between threads.</a:t>
            </a:r>
          </a:p>
          <a:p>
            <a:r>
              <a:rPr lang="en-IN" sz="2800" dirty="0"/>
              <a:t>A piped I/O is based on the producer-consumer pattern, where the producer produces data and the consumer consumes the data.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437112"/>
            <a:ext cx="727280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-Connect the pipes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573016"/>
            <a:ext cx="49815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301208"/>
            <a:ext cx="50673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844824"/>
            <a:ext cx="867645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PipedOutputStream</a:t>
            </a:r>
            <a:r>
              <a:rPr lang="en-IN" dirty="0"/>
              <a:t> class: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748464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dirty="0"/>
              <a:t>A piped output stream can be connected to a piped input stream to create a </a:t>
            </a:r>
            <a:r>
              <a:rPr lang="en-IN" dirty="0" smtClean="0"/>
              <a:t>communications </a:t>
            </a:r>
            <a:r>
              <a:rPr lang="en-IN" dirty="0"/>
              <a:t>pipe.</a:t>
            </a:r>
          </a:p>
          <a:p>
            <a:pPr fontAlgn="base"/>
            <a:r>
              <a:rPr lang="en-IN" dirty="0"/>
              <a:t>The piped output stream is the sending end of the pipe.</a:t>
            </a:r>
          </a:p>
          <a:p>
            <a:pPr fontAlgn="base"/>
            <a:r>
              <a:rPr lang="en-IN" dirty="0"/>
              <a:t>Typically, data is written to a </a:t>
            </a:r>
            <a:r>
              <a:rPr lang="en-IN" dirty="0" err="1"/>
              <a:t>PipedOutputStream</a:t>
            </a:r>
            <a:r>
              <a:rPr lang="en-IN" dirty="0"/>
              <a:t> object by one thread and data is read from the connected </a:t>
            </a:r>
            <a:r>
              <a:rPr lang="en-IN" dirty="0" err="1"/>
              <a:t>PipedInputStream</a:t>
            </a:r>
            <a:r>
              <a:rPr lang="en-IN" dirty="0"/>
              <a:t> by some other thread.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63" y="5229200"/>
            <a:ext cx="917416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Pipedoutputstream</a:t>
            </a:r>
            <a:r>
              <a:rPr lang="en-US" dirty="0" smtClean="0"/>
              <a:t>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77" y="1628800"/>
            <a:ext cx="892622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PipedInputStream</a:t>
            </a:r>
            <a:r>
              <a:rPr lang="en-IN" dirty="0"/>
              <a:t> class: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 piped input stream </a:t>
            </a:r>
            <a:r>
              <a:rPr lang="en-IN" dirty="0">
                <a:solidFill>
                  <a:srgbClr val="FF0000"/>
                </a:solidFill>
              </a:rPr>
              <a:t>should be connected to a piped output stream.</a:t>
            </a:r>
          </a:p>
          <a:p>
            <a:pPr lvl="1" fontAlgn="base"/>
            <a:r>
              <a:rPr lang="en-IN" dirty="0"/>
              <a:t>the piped input stream then provides whatever data bytes are written to the piped output stream.</a:t>
            </a:r>
          </a:p>
          <a:p>
            <a:pPr fontAlgn="base"/>
            <a:r>
              <a:rPr lang="en-IN" dirty="0"/>
              <a:t>Typically, data is read from a </a:t>
            </a:r>
            <a:r>
              <a:rPr lang="en-IN" dirty="0" err="1"/>
              <a:t>PipedInputStream</a:t>
            </a:r>
            <a:r>
              <a:rPr lang="en-IN" dirty="0"/>
              <a:t> object by one thread and data is written to the corresponding </a:t>
            </a:r>
            <a:r>
              <a:rPr lang="en-IN" dirty="0" err="1"/>
              <a:t>PipedOutputStream</a:t>
            </a:r>
            <a:r>
              <a:rPr lang="en-IN" dirty="0"/>
              <a:t> by some other thread.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PipedInputStream</a:t>
            </a:r>
            <a:r>
              <a:rPr lang="en-US" dirty="0" smtClean="0"/>
              <a:t>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239075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PipedInputStream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542412" cy="40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Producer consumer in java (</a:t>
            </a:r>
            <a:r>
              <a:rPr lang="en-IN" sz="3600" dirty="0" err="1" smtClean="0"/>
              <a:t>PipedOutputStream</a:t>
            </a:r>
            <a:r>
              <a:rPr lang="en-IN" sz="3600" dirty="0" smtClean="0"/>
              <a:t>/</a:t>
            </a:r>
            <a:r>
              <a:rPr lang="en-IN" sz="3600" dirty="0" err="1" smtClean="0"/>
              <a:t>PipedInputStream</a:t>
            </a:r>
            <a:r>
              <a:rPr lang="en-IN" sz="3600" dirty="0" smtClean="0"/>
              <a:t>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dirty="0"/>
              <a:t>Create producer &amp; consumer threads.</a:t>
            </a:r>
          </a:p>
          <a:p>
            <a:pPr fontAlgn="base"/>
            <a:r>
              <a:rPr lang="en-IN" dirty="0"/>
              <a:t>Create </a:t>
            </a:r>
            <a:r>
              <a:rPr lang="en-IN" dirty="0" err="1"/>
              <a:t>PipedOutputStream</a:t>
            </a:r>
            <a:r>
              <a:rPr lang="en-IN" dirty="0"/>
              <a:t> &amp; </a:t>
            </a:r>
            <a:r>
              <a:rPr lang="en-IN" dirty="0" err="1"/>
              <a:t>PipedInputStream</a:t>
            </a:r>
            <a:r>
              <a:rPr lang="en-IN" dirty="0"/>
              <a:t> objects.</a:t>
            </a:r>
          </a:p>
          <a:p>
            <a:pPr lvl="1" fontAlgn="base"/>
            <a:r>
              <a:rPr lang="en-IN" dirty="0"/>
              <a:t>Connect </a:t>
            </a:r>
            <a:r>
              <a:rPr lang="en-IN" dirty="0" err="1"/>
              <a:t>PipedOutputStream</a:t>
            </a:r>
            <a:r>
              <a:rPr lang="en-IN" dirty="0"/>
              <a:t> to </a:t>
            </a:r>
            <a:r>
              <a:rPr lang="en-IN" dirty="0" err="1"/>
              <a:t>PipedInputStream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Producer thread writes data to </a:t>
            </a:r>
            <a:r>
              <a:rPr lang="en-IN" dirty="0" err="1"/>
              <a:t>PipedOutputStream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Consumer thread will read data from </a:t>
            </a:r>
            <a:r>
              <a:rPr lang="en-IN" dirty="0" err="1"/>
              <a:t>PipedInputStream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98782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223</Words>
  <Application>Microsoft Office PowerPoint</Application>
  <PresentationFormat>On-screen Show (4:3)</PresentationFormat>
  <Paragraphs>31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PipedOutputStream und PipedInputStream</vt:lpstr>
      <vt:lpstr>Pipes in JAVA</vt:lpstr>
      <vt:lpstr>Two ways -Connect the pipes</vt:lpstr>
      <vt:lpstr>PipedOutputStream class: </vt:lpstr>
      <vt:lpstr>Pipedoutputstream methods</vt:lpstr>
      <vt:lpstr>PipedInputStream class: </vt:lpstr>
      <vt:lpstr>PipedInputStream methods</vt:lpstr>
      <vt:lpstr>Methods of PipedInputStream</vt:lpstr>
      <vt:lpstr>Producer consumer in java (PipedOutputStream/PipedInputStream)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PipedOutputStream und PipedInputStream</dc:title>
  <dc:creator>RegisAnne</dc:creator>
  <cp:lastModifiedBy>RegisAnne</cp:lastModifiedBy>
  <cp:revision>18</cp:revision>
  <dcterms:created xsi:type="dcterms:W3CDTF">2022-10-10T10:24:13Z</dcterms:created>
  <dcterms:modified xsi:type="dcterms:W3CDTF">2022-10-10T15:54:41Z</dcterms:modified>
</cp:coreProperties>
</file>