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4" r:id="rId1"/>
  </p:sldMasterIdLst>
  <p:notesMasterIdLst>
    <p:notesMasterId r:id="rId19"/>
  </p:notesMasterIdLst>
  <p:sldIdLst>
    <p:sldId id="488" r:id="rId2"/>
    <p:sldId id="489" r:id="rId3"/>
    <p:sldId id="490" r:id="rId4"/>
    <p:sldId id="491" r:id="rId5"/>
    <p:sldId id="492" r:id="rId6"/>
    <p:sldId id="493" r:id="rId7"/>
    <p:sldId id="495" r:id="rId8"/>
    <p:sldId id="494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>
      <p:cViewPr varScale="1">
        <p:scale>
          <a:sx n="75" d="100"/>
          <a:sy n="75" d="100"/>
        </p:scale>
        <p:origin x="2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2815-AE94-4972-B888-B5D85171771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BA88-E67C-4FE3-B0D3-BC96183CE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452-FE11-463F-AA38-86055C5E6772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ADE5-AE8F-47AB-BA97-5A6AE5AA06FA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73CD-3AA5-4F88-B8CB-AAA45769E6EB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E891-D587-42B3-8701-8A3412F278BF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D592-F2A3-4702-B399-D3EAC4B3C34C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DCC-55C3-428E-A8EA-F47A9755F391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BA4C-B9C5-47F2-8EA6-B6F1D3264376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38D-A828-43B3-9B85-8390A723E13A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381B-7F99-449C-BF7C-DCB0C958B981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6BC4-DD17-4617-9758-203D29EE8594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B07E-582C-4317-95FB-8F6870789C89}" type="datetime1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DF12A6-79B1-4669-9D5F-D3673CDECC7D}" type="datetime1">
              <a:rPr lang="en-US" smtClean="0"/>
              <a:pPr/>
              <a:t>10/29/2022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 of Process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region table entry contains the information necessary to describe a region.</a:t>
            </a:r>
          </a:p>
          <a:p>
            <a:r>
              <a:rPr lang="en-US" dirty="0"/>
              <a:t>In particular, it contains the following entries:</a:t>
            </a:r>
          </a:p>
          <a:p>
            <a:pPr lvl="1"/>
            <a:r>
              <a:rPr lang="en-US" dirty="0"/>
              <a:t>A pointer to the </a:t>
            </a:r>
            <a:r>
              <a:rPr lang="en-US" dirty="0" err="1"/>
              <a:t>inode</a:t>
            </a:r>
            <a:r>
              <a:rPr lang="en-US" dirty="0"/>
              <a:t> of the file whose contents were originally loaded into the region</a:t>
            </a:r>
          </a:p>
          <a:p>
            <a:pPr lvl="1"/>
            <a:r>
              <a:rPr lang="en-US" dirty="0"/>
              <a:t>The region type (text, shared memory, private data or stack)</a:t>
            </a:r>
          </a:p>
          <a:p>
            <a:pPr lvl="1"/>
            <a:r>
              <a:rPr lang="en-US" dirty="0"/>
              <a:t>The size of the region</a:t>
            </a:r>
          </a:p>
          <a:p>
            <a:pPr lvl="1"/>
            <a:r>
              <a:rPr lang="en-US" dirty="0"/>
              <a:t>The location of the region in physical memory</a:t>
            </a:r>
          </a:p>
          <a:p>
            <a:pPr lvl="1"/>
            <a:r>
              <a:rPr lang="en-US" dirty="0"/>
              <a:t>The status of a region, which may be a combination of</a:t>
            </a:r>
          </a:p>
          <a:p>
            <a:pPr lvl="2"/>
            <a:r>
              <a:rPr lang="en-US" dirty="0"/>
              <a:t>locked</a:t>
            </a:r>
          </a:p>
          <a:p>
            <a:pPr lvl="2"/>
            <a:r>
              <a:rPr lang="en-US" dirty="0"/>
              <a:t>in demand</a:t>
            </a:r>
          </a:p>
          <a:p>
            <a:pPr lvl="2"/>
            <a:r>
              <a:rPr lang="en-US" dirty="0"/>
              <a:t>in the process of being loaded into memory</a:t>
            </a:r>
          </a:p>
          <a:p>
            <a:pPr lvl="2"/>
            <a:r>
              <a:rPr lang="en-US" dirty="0"/>
              <a:t>valid, loaded into memory</a:t>
            </a:r>
          </a:p>
          <a:p>
            <a:r>
              <a:rPr lang="en-US" dirty="0"/>
              <a:t>The reference count, giving the number of processes that reference the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0B7A-1B9E-41F0-94C5-8697CAF5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B1F0-C442-480E-B379-1CD09BC7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system supporting demand paging, the kernel can "map" a file into process address space during the exec system call, arranging to read individual physical pages later on demand. </a:t>
            </a:r>
          </a:p>
          <a:p>
            <a:r>
              <a:rPr lang="en-US" dirty="0"/>
              <a:t>If the kernel does not support demand paging, it must copy the executable file into memory, loading the process regions at virtual addresses specified in the executable file. </a:t>
            </a:r>
          </a:p>
          <a:p>
            <a:r>
              <a:rPr lang="en-US" dirty="0"/>
              <a:t>It may attach a region at a different virtual address from where it loads the contents of the file, creating a gap in the page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89599-AA98-4375-A6D2-1D2F1C7D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BD5D-F7D1-4E69-8EF8-26D72F3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F203-2577-459C-801C-1E990A46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4C268-EAA6-4308-AA30-73D7F0F9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5203065" cy="47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A332-C4E2-4DDE-BE2F-D49B60C8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a Region from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4652-BBD7-439C-AA6A-453A7B6C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detaches regions in the </a:t>
            </a:r>
            <a:r>
              <a:rPr lang="en-US" i="1" dirty="0"/>
              <a:t>exec</a:t>
            </a:r>
            <a:r>
              <a:rPr lang="en-US" dirty="0"/>
              <a:t>, </a:t>
            </a:r>
            <a:r>
              <a:rPr lang="en-US" i="1" dirty="0"/>
              <a:t>exit</a:t>
            </a:r>
            <a:r>
              <a:rPr lang="en-US" dirty="0"/>
              <a:t>, and </a:t>
            </a:r>
            <a:r>
              <a:rPr lang="en-US" i="1" dirty="0" err="1"/>
              <a:t>shmdt</a:t>
            </a:r>
            <a:r>
              <a:rPr lang="en-US" dirty="0"/>
              <a:t> system calls. </a:t>
            </a:r>
          </a:p>
          <a:p>
            <a:r>
              <a:rPr lang="en-US" dirty="0"/>
              <a:t>It updates the </a:t>
            </a:r>
            <a:r>
              <a:rPr lang="en-US" dirty="0" err="1"/>
              <a:t>pregion</a:t>
            </a:r>
            <a:r>
              <a:rPr lang="en-US" dirty="0"/>
              <a:t> entry and cuts the connection to physical memory by invalidating the associated memory management register triple. </a:t>
            </a:r>
          </a:p>
          <a:p>
            <a:r>
              <a:rPr lang="en-US" dirty="0"/>
              <a:t>The address translation mechanisms thus invalidated apply specifically to the </a:t>
            </a:r>
            <a:r>
              <a:rPr lang="en-US" i="1" dirty="0"/>
              <a:t>process</a:t>
            </a:r>
            <a:r>
              <a:rPr lang="en-US" dirty="0"/>
              <a:t>, not to the region (as in the algorithm </a:t>
            </a:r>
            <a:r>
              <a:rPr lang="en-US" i="1" dirty="0" err="1"/>
              <a:t>freereg</a:t>
            </a:r>
            <a:r>
              <a:rPr lang="en-US" dirty="0"/>
              <a:t>). </a:t>
            </a:r>
          </a:p>
          <a:p>
            <a:r>
              <a:rPr lang="en-US" dirty="0"/>
              <a:t>The kernel decrements the region reference count. If the region referenced count drops to 0 and there is no reason to keep the region in memory, the kernel frees the region with algorithm </a:t>
            </a:r>
            <a:r>
              <a:rPr lang="en-US" i="1" dirty="0" err="1"/>
              <a:t>freereg</a:t>
            </a:r>
            <a:r>
              <a:rPr lang="en-US" dirty="0"/>
              <a:t>. </a:t>
            </a:r>
          </a:p>
          <a:p>
            <a:r>
              <a:rPr lang="en-US" dirty="0"/>
              <a:t>Otherwise, it only releases the region and </a:t>
            </a:r>
            <a:r>
              <a:rPr lang="en-US" dirty="0" err="1"/>
              <a:t>inode</a:t>
            </a:r>
            <a:r>
              <a:rPr lang="en-US" dirty="0"/>
              <a:t> locks.</a:t>
            </a:r>
          </a:p>
          <a:p>
            <a:r>
              <a:rPr lang="en-US" dirty="0"/>
              <a:t>The algorithm </a:t>
            </a:r>
            <a:r>
              <a:rPr lang="en-US" i="1" dirty="0" err="1"/>
              <a:t>detachreg</a:t>
            </a:r>
            <a:r>
              <a:rPr lang="en-US" dirty="0"/>
              <a:t> is given below: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57751-E5EA-4E44-B1EA-F512ACD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1AF7-4F2D-461F-92B5-BADA13F6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a Region from a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0ADE-1C30-4282-A386-9087DB45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04B8-A42C-421B-A170-9A7B0B27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5924282" cy="36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63E8-B5F6-4A2C-9114-7333092C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6E69-8ED4-4A36-AE70-967F66B3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i="1" dirty="0"/>
              <a:t>fork</a:t>
            </a:r>
            <a:r>
              <a:rPr lang="en-US" dirty="0"/>
              <a:t> system call, the kernel needs to duplicate the regions of a process. </a:t>
            </a:r>
          </a:p>
          <a:p>
            <a:r>
              <a:rPr lang="en-US" dirty="0"/>
              <a:t>If the region is shared, the kernel just increments the reference count of the region. </a:t>
            </a:r>
          </a:p>
          <a:p>
            <a:r>
              <a:rPr lang="en-US" dirty="0"/>
              <a:t>If it is not shared, the kernel has to physically copy it, so it allocates a new region table entry, page table, and physical memory for the region. </a:t>
            </a:r>
          </a:p>
          <a:p>
            <a:r>
              <a:rPr lang="en-US" dirty="0"/>
              <a:t>The algorithm </a:t>
            </a:r>
            <a:r>
              <a:rPr lang="en-US" i="1" dirty="0" err="1"/>
              <a:t>dupreg</a:t>
            </a:r>
            <a:r>
              <a:rPr lang="en-US" dirty="0"/>
              <a:t> is given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CA92C-30AB-4597-B730-6243428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878B-972F-4123-9F8C-EFF61C1E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0893-0C54-4E5A-888E-B0284CF9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9670D-B69D-4894-B4BA-D20503D6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6400"/>
            <a:ext cx="5563673" cy="3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AD8A-A81A-4115-AF4F-B796BA79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a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ED03-B245-4053-A0C5-BF85CD27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Fd1265630-Identity-H"/>
              </a:rPr>
              <a:t>When a region is no longer attached to any processes, the kernel can free the region and return it to the list of free regions</a:t>
            </a:r>
            <a:r>
              <a:rPr lang="en-US" sz="1800" b="0" i="0" u="none" strike="noStrike" baseline="0" dirty="0">
                <a:latin typeface="Fd1152411-Identity-H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If the region is associated with an </a:t>
            </a:r>
            <a:r>
              <a:rPr lang="en-US" sz="1800" b="0" i="0" u="none" strike="noStrike" baseline="0" dirty="0" err="1">
                <a:latin typeface="Fd1265630-Identity-H"/>
              </a:rPr>
              <a:t>inode</a:t>
            </a:r>
            <a:r>
              <a:rPr lang="en-US" sz="1800" b="0" i="0" u="none" strike="noStrike" baseline="0" dirty="0">
                <a:latin typeface="Fd1265630-Identity-H"/>
              </a:rPr>
              <a:t>, the kernel releases the </a:t>
            </a:r>
            <a:r>
              <a:rPr lang="en-US" sz="1800" b="0" i="0" u="none" strike="noStrike" baseline="0" dirty="0" err="1">
                <a:latin typeface="Fd1265630-Identity-H"/>
              </a:rPr>
              <a:t>inode</a:t>
            </a:r>
            <a:r>
              <a:rPr lang="en-US" sz="1800" b="0" i="0" u="none" strike="noStrike" baseline="0" dirty="0">
                <a:latin typeface="Fd1265630-Identity-H"/>
              </a:rPr>
              <a:t> using algorithm </a:t>
            </a:r>
            <a:r>
              <a:rPr lang="en-US" sz="1800" b="0" i="0" u="none" strike="noStrike" baseline="0" dirty="0" err="1">
                <a:latin typeface="Fd1189665-Identity-H"/>
              </a:rPr>
              <a:t>iput</a:t>
            </a:r>
            <a:r>
              <a:rPr lang="en-US" sz="1800" b="0" i="0" u="none" strike="noStrike" baseline="0" dirty="0">
                <a:latin typeface="Fd1189665-Identity-H"/>
              </a:rPr>
              <a:t>, </a:t>
            </a:r>
            <a:r>
              <a:rPr lang="en-US" sz="1800" b="0" i="0" u="none" strike="noStrike" baseline="0" dirty="0">
                <a:latin typeface="Fd1265630-Identity-H"/>
              </a:rPr>
              <a:t>corresponding to the increment of the </a:t>
            </a:r>
            <a:r>
              <a:rPr lang="en-US" sz="1800" b="0" i="0" u="none" strike="noStrike" baseline="0" dirty="0" err="1">
                <a:latin typeface="Fd1265630-Identity-H"/>
              </a:rPr>
              <a:t>inode</a:t>
            </a:r>
            <a:r>
              <a:rPr lang="en-US" sz="1800" b="0" i="0" u="none" strike="noStrike" baseline="0" dirty="0">
                <a:latin typeface="Fd1265630-Identity-H"/>
              </a:rPr>
              <a:t> reference count in </a:t>
            </a:r>
            <a:r>
              <a:rPr lang="en-US" sz="1800" b="0" i="0" u="none" strike="noStrike" baseline="0" dirty="0" err="1">
                <a:latin typeface="Fd1189665-Identity-H"/>
              </a:rPr>
              <a:t>allocreg</a:t>
            </a:r>
            <a:r>
              <a:rPr lang="en-US" sz="1800" b="0" i="0" u="none" strike="noStrike" baseline="0" dirty="0">
                <a:latin typeface="Fd1189665-Identity-H"/>
              </a:rPr>
              <a:t> . </a:t>
            </a:r>
          </a:p>
          <a:p>
            <a:pPr algn="l"/>
            <a:r>
              <a:rPr lang="en-US" sz="1800" b="0" i="0" u="none" strike="noStrike" baseline="0" dirty="0">
                <a:latin typeface="Fd1265630-Identity-H"/>
              </a:rPr>
              <a:t>The kernel releases physical resources associated with the region, such as page tables and memory pages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B2A7B-34B1-4E76-B44B-075BD95A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10D1-8130-446E-8161-B1994557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9CDCA-6D0B-4FD1-B2B3-EE0E658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F8295-703E-4C05-9F0A-113FED6D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23350"/>
            <a:ext cx="4953000" cy="47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operations that manipulate regions are to </a:t>
            </a:r>
          </a:p>
          <a:p>
            <a:pPr lvl="1"/>
            <a:r>
              <a:rPr lang="en-US" dirty="0"/>
              <a:t>lock a region, </a:t>
            </a:r>
          </a:p>
          <a:p>
            <a:pPr lvl="1"/>
            <a:r>
              <a:rPr lang="en-US" dirty="0"/>
              <a:t>unlock a region,</a:t>
            </a:r>
          </a:p>
          <a:p>
            <a:pPr lvl="1"/>
            <a:r>
              <a:rPr lang="en-US" dirty="0"/>
              <a:t>allocate a region, </a:t>
            </a:r>
          </a:p>
          <a:p>
            <a:pPr lvl="1"/>
            <a:r>
              <a:rPr lang="en-US" dirty="0"/>
              <a:t>attach a region to the memory space of a process, </a:t>
            </a:r>
          </a:p>
          <a:p>
            <a:pPr lvl="1"/>
            <a:r>
              <a:rPr lang="en-US" dirty="0"/>
              <a:t>change the size of a region, </a:t>
            </a:r>
          </a:p>
          <a:p>
            <a:pPr lvl="1"/>
            <a:r>
              <a:rPr lang="en-US" dirty="0"/>
              <a:t>load a region from a file into the memory space of a process, </a:t>
            </a:r>
          </a:p>
          <a:p>
            <a:pPr lvl="1"/>
            <a:r>
              <a:rPr lang="en-US" dirty="0"/>
              <a:t>free a region, </a:t>
            </a:r>
          </a:p>
          <a:p>
            <a:pPr lvl="1"/>
            <a:r>
              <a:rPr lang="en-US" dirty="0"/>
              <a:t>detach a region from the memory space of a process, and </a:t>
            </a:r>
          </a:p>
          <a:p>
            <a:pPr lvl="1"/>
            <a:r>
              <a:rPr lang="en-US" dirty="0"/>
              <a:t>duplicate the contents of a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</p:spPr>
        <p:txBody>
          <a:bodyPr/>
          <a:lstStyle/>
          <a:p>
            <a:r>
              <a:rPr lang="en-US" dirty="0"/>
              <a:t>Manipulation of Process Address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Unlocking a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kernel has operations to lock and unlock a region, independent of the operations to allocate and free a region, just as the file system has lock-unlock and allocate-release operations for </a:t>
            </a:r>
            <a:r>
              <a:rPr lang="en-US" dirty="0" err="1"/>
              <a:t>inodes</a:t>
            </a:r>
            <a:r>
              <a:rPr lang="en-US" dirty="0"/>
              <a:t> (algorithms </a:t>
            </a:r>
            <a:r>
              <a:rPr lang="en-US" dirty="0" err="1"/>
              <a:t>iget</a:t>
            </a:r>
            <a:r>
              <a:rPr lang="en-US" dirty="0"/>
              <a:t> and </a:t>
            </a:r>
            <a:r>
              <a:rPr lang="en-US" dirty="0" err="1"/>
              <a:t>iput</a:t>
            </a:r>
            <a:r>
              <a:rPr lang="en-US" dirty="0"/>
              <a:t>) . </a:t>
            </a:r>
          </a:p>
          <a:p>
            <a:pPr algn="just"/>
            <a:r>
              <a:rPr lang="en-US" dirty="0"/>
              <a:t>Thus the kernel can lock and allocate a region and later unlock it without having to free the region.</a:t>
            </a:r>
          </a:p>
          <a:p>
            <a:pPr algn="just"/>
            <a:r>
              <a:rPr lang="en-US" dirty="0"/>
              <a:t>Similarly, if it wants to manipulate an allocated region, it can lock the region to prevent access by other processes and later unlock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kernel allocates a new region (algorithm </a:t>
            </a:r>
            <a:r>
              <a:rPr lang="en-US" dirty="0" err="1"/>
              <a:t>allocreg</a:t>
            </a:r>
            <a:r>
              <a:rPr lang="en-US" dirty="0"/>
              <a:t>) during fork , exec , and </a:t>
            </a:r>
            <a:r>
              <a:rPr lang="en-US" dirty="0" err="1"/>
              <a:t>shmget</a:t>
            </a:r>
            <a:r>
              <a:rPr lang="en-US" dirty="0"/>
              <a:t> (shared memory) system calls. </a:t>
            </a:r>
          </a:p>
          <a:p>
            <a:pPr algn="just"/>
            <a:r>
              <a:rPr lang="en-US" dirty="0"/>
              <a:t>The kernel contains a region table whose entries appear either on a free linked list or on an active linked list.</a:t>
            </a:r>
          </a:p>
          <a:p>
            <a:pPr algn="just"/>
            <a:r>
              <a:rPr lang="en-US" dirty="0"/>
              <a:t>When it allocates a region table entry, the kernel removes the first available entry from the free list, places it on the active list, locks the region, and marks its type (shared or private) . </a:t>
            </a:r>
          </a:p>
          <a:p>
            <a:pPr algn="just"/>
            <a:r>
              <a:rPr lang="en-US" dirty="0"/>
              <a:t>With few exceptions, every process is associated with an executable file as a result of a prior exec call, and </a:t>
            </a:r>
            <a:r>
              <a:rPr lang="en-US" dirty="0" err="1"/>
              <a:t>allocreg</a:t>
            </a:r>
            <a:r>
              <a:rPr lang="en-US" dirty="0"/>
              <a:t> sets the </a:t>
            </a:r>
            <a:r>
              <a:rPr lang="en-US" dirty="0" err="1"/>
              <a:t>inode</a:t>
            </a:r>
            <a:r>
              <a:rPr lang="en-US" dirty="0"/>
              <a:t> field in the region table entry to point to the </a:t>
            </a:r>
            <a:r>
              <a:rPr lang="en-US" dirty="0" err="1"/>
              <a:t>inode</a:t>
            </a:r>
            <a:r>
              <a:rPr lang="en-US" dirty="0"/>
              <a:t> of the executable file. 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identifies the region to the kernel so that other processes can share the region if desired. </a:t>
            </a:r>
          </a:p>
          <a:p>
            <a:pPr algn="just"/>
            <a:r>
              <a:rPr lang="en-US" dirty="0"/>
              <a:t>The kernel increments the </a:t>
            </a:r>
            <a:r>
              <a:rPr lang="en-US" dirty="0" err="1"/>
              <a:t>inode</a:t>
            </a:r>
            <a:r>
              <a:rPr lang="en-US" dirty="0"/>
              <a:t> reference count to prevent other processes from removing its contents when unlinking it, </a:t>
            </a:r>
            <a:r>
              <a:rPr lang="en-US" dirty="0" err="1"/>
              <a:t>allocreg</a:t>
            </a:r>
            <a:r>
              <a:rPr lang="en-US" dirty="0"/>
              <a:t> returns a locked, allocated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a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5876925" cy="385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0B45-8E36-4200-885A-B2FB3FC8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Region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BBA4-3400-492D-909A-2067A1F6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attaches the region to a processes address space with the </a:t>
            </a:r>
            <a:r>
              <a:rPr lang="en-US" i="1" dirty="0" err="1"/>
              <a:t>attachreg</a:t>
            </a:r>
            <a:r>
              <a:rPr lang="en-US" dirty="0"/>
              <a:t> system call. It is used in </a:t>
            </a:r>
            <a:r>
              <a:rPr lang="en-US" i="1" dirty="0"/>
              <a:t>fork</a:t>
            </a:r>
            <a:r>
              <a:rPr lang="en-US" dirty="0"/>
              <a:t>, </a:t>
            </a:r>
            <a:r>
              <a:rPr lang="en-US" i="1" dirty="0"/>
              <a:t>exec</a:t>
            </a:r>
            <a:r>
              <a:rPr lang="en-US" dirty="0"/>
              <a:t>, and </a:t>
            </a:r>
            <a:r>
              <a:rPr lang="en-US" i="1" dirty="0" err="1"/>
              <a:t>shmat</a:t>
            </a:r>
            <a:r>
              <a:rPr lang="en-US" dirty="0"/>
              <a:t>. </a:t>
            </a:r>
          </a:p>
          <a:p>
            <a:r>
              <a:rPr lang="en-US" dirty="0"/>
              <a:t>The region being attached might be newly allocated or might be an already allocated region which is to be shared.</a:t>
            </a:r>
          </a:p>
          <a:p>
            <a:r>
              <a:rPr lang="en-US" dirty="0"/>
              <a:t>The algorithm is given below: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ADA2-A5C1-49A0-90A7-1A125D19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D8C4-4AC0-4BB2-8056-4DF49842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Region to a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4641-B64C-46B7-8856-D0EFFC4F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8D478-5EA6-4031-8E7B-B413DDFB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6439437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4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7833-58C3-4054-9A8F-4492F33E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the Size of a Region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4238-ED08-4B88-B45B-4AA51331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region of a process grows and shrinks automatically according to the nesting of calls. It uses the </a:t>
            </a:r>
            <a:r>
              <a:rPr lang="en-US" i="1" dirty="0" err="1"/>
              <a:t>growreg</a:t>
            </a:r>
            <a:r>
              <a:rPr lang="en-US" dirty="0"/>
              <a:t> algorithm. </a:t>
            </a:r>
          </a:p>
          <a:p>
            <a:r>
              <a:rPr lang="en-US" dirty="0"/>
              <a:t>The data region of a process can be extended with the </a:t>
            </a:r>
            <a:r>
              <a:rPr lang="en-US" i="1" dirty="0" err="1"/>
              <a:t>sbrk</a:t>
            </a:r>
            <a:r>
              <a:rPr lang="en-US" dirty="0"/>
              <a:t> system call. </a:t>
            </a:r>
          </a:p>
          <a:p>
            <a:r>
              <a:rPr lang="en-US" dirty="0"/>
              <a:t>It also internally calls </a:t>
            </a:r>
            <a:r>
              <a:rPr lang="en-US" i="1" dirty="0" err="1"/>
              <a:t>growreg</a:t>
            </a:r>
            <a:r>
              <a:rPr lang="en-US" dirty="0"/>
              <a:t>. </a:t>
            </a:r>
          </a:p>
          <a:p>
            <a:r>
              <a:rPr lang="en-US" dirty="0"/>
              <a:t>Both of these regions are private to a process. </a:t>
            </a:r>
          </a:p>
          <a:p>
            <a:r>
              <a:rPr lang="en-US" dirty="0"/>
              <a:t>Shared regions cannot be extended, so there are no side-effects of </a:t>
            </a:r>
            <a:r>
              <a:rPr lang="en-US" i="1" dirty="0" err="1"/>
              <a:t>growreg</a:t>
            </a:r>
            <a:r>
              <a:rPr lang="en-US" dirty="0"/>
              <a:t>. </a:t>
            </a:r>
          </a:p>
          <a:p>
            <a:r>
              <a:rPr lang="en-US" dirty="0"/>
              <a:t>Text regions also cannot grow.</a:t>
            </a:r>
          </a:p>
          <a:p>
            <a:r>
              <a:rPr lang="en-US" dirty="0"/>
              <a:t>The algorithm </a:t>
            </a:r>
            <a:r>
              <a:rPr lang="en-US" i="1" dirty="0" err="1"/>
              <a:t>growreg</a:t>
            </a:r>
            <a:r>
              <a:rPr lang="en-US" dirty="0"/>
              <a:t> is given below: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1110-C7FC-4F06-92E4-097F2695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3206-5120-4FCC-B411-6098DBD5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Size of 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19EA-FCED-4282-862D-DC37EE56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DE37B-8F11-4D3C-85BC-29C0DDBA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1" y="1447800"/>
            <a:ext cx="5280338" cy="53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1025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Fd1152411-Identity-H</vt:lpstr>
      <vt:lpstr>Fd1189665-Identity-H</vt:lpstr>
      <vt:lpstr>Fd1265630-Identity-H</vt:lpstr>
      <vt:lpstr>Adjacency</vt:lpstr>
      <vt:lpstr>Manipulation of Process Address Space</vt:lpstr>
      <vt:lpstr>Manipulation of Process Address Space</vt:lpstr>
      <vt:lpstr>Locking and Unlocking a Region</vt:lpstr>
      <vt:lpstr>Allocating a Region</vt:lpstr>
      <vt:lpstr>Allocating a Region</vt:lpstr>
      <vt:lpstr>Attaching a Region to a Process</vt:lpstr>
      <vt:lpstr>Attaching a Region to a Process</vt:lpstr>
      <vt:lpstr>Changing the Size of a Region</vt:lpstr>
      <vt:lpstr>Changing the Size of a Region</vt:lpstr>
      <vt:lpstr>Loading a Region</vt:lpstr>
      <vt:lpstr>Loading a Region</vt:lpstr>
      <vt:lpstr>Detaching a Region from a Process</vt:lpstr>
      <vt:lpstr>Detaching a Region from a Process</vt:lpstr>
      <vt:lpstr>Duplicating a Region</vt:lpstr>
      <vt:lpstr>Duplicating a Region</vt:lpstr>
      <vt:lpstr>Freeing a Region</vt:lpstr>
      <vt:lpstr>Freeing a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 &amp;  Internal Representation of Files</dc:title>
  <dc:creator>kirthi</dc:creator>
  <cp:lastModifiedBy>kirthi</cp:lastModifiedBy>
  <cp:revision>738</cp:revision>
  <dcterms:modified xsi:type="dcterms:W3CDTF">2022-10-29T00:40:50Z</dcterms:modified>
</cp:coreProperties>
</file>