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2" r:id="rId2"/>
    <p:sldId id="273" r:id="rId3"/>
    <p:sldId id="284" r:id="rId4"/>
    <p:sldId id="283" r:id="rId5"/>
    <p:sldId id="287" r:id="rId6"/>
    <p:sldId id="288" r:id="rId7"/>
    <p:sldId id="292" r:id="rId8"/>
    <p:sldId id="290" r:id="rId9"/>
    <p:sldId id="293" r:id="rId10"/>
    <p:sldId id="291" r:id="rId11"/>
    <p:sldId id="278" r:id="rId12"/>
    <p:sldId id="259" r:id="rId13"/>
    <p:sldId id="294" r:id="rId14"/>
    <p:sldId id="296" r:id="rId15"/>
    <p:sldId id="295" r:id="rId16"/>
    <p:sldId id="297" r:id="rId17"/>
    <p:sldId id="279" r:id="rId18"/>
    <p:sldId id="298" r:id="rId19"/>
    <p:sldId id="29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830"/>
  </p:normalViewPr>
  <p:slideViewPr>
    <p:cSldViewPr snapToGrid="0">
      <p:cViewPr varScale="1">
        <p:scale>
          <a:sx n="82" d="100"/>
          <a:sy n="82" d="100"/>
        </p:scale>
        <p:origin x="710" y="7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dup-dup2()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Swetha Muralidharan</a:t>
            </a:r>
          </a:p>
          <a:p>
            <a:r>
              <a:rPr lang="en-US" dirty="0"/>
              <a:t>20pw35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>
          <a:xfrm>
            <a:off x="7815470" y="-46653"/>
            <a:ext cx="4376530" cy="6018401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dup – dup2()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294FBD-A4FF-8D24-79FB-70A1A6A15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711201"/>
            <a:ext cx="3949629" cy="1048981"/>
          </a:xfrm>
        </p:spPr>
        <p:txBody>
          <a:bodyPr/>
          <a:lstStyle/>
          <a:p>
            <a:endParaRPr lang="en-US" dirty="0"/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Standard error</a:t>
            </a:r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9E0944-EB66-C9E7-1C4B-A6F671848569}"/>
              </a:ext>
            </a:extLst>
          </p:cNvPr>
          <p:cNvGrpSpPr/>
          <p:nvPr/>
        </p:nvGrpSpPr>
        <p:grpSpPr>
          <a:xfrm>
            <a:off x="702772" y="2008444"/>
            <a:ext cx="2024368" cy="3013788"/>
            <a:chOff x="737493" y="1707502"/>
            <a:chExt cx="2024368" cy="301378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12F9E0A-3EC7-C3B4-BB85-645BD02ED97C}"/>
                </a:ext>
              </a:extLst>
            </p:cNvPr>
            <p:cNvGrpSpPr/>
            <p:nvPr/>
          </p:nvGrpSpPr>
          <p:grpSpPr>
            <a:xfrm>
              <a:off x="737493" y="1707502"/>
              <a:ext cx="2024368" cy="3013788"/>
              <a:chOff x="737493" y="1707502"/>
              <a:chExt cx="2024368" cy="301378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F94EE5-2828-77D7-BE72-7BD1489CF78E}"/>
                  </a:ext>
                </a:extLst>
              </p:cNvPr>
              <p:cNvSpPr/>
              <p:nvPr/>
            </p:nvSpPr>
            <p:spPr>
              <a:xfrm>
                <a:off x="737493" y="1707502"/>
                <a:ext cx="2024368" cy="30137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B930E8-B1EC-09B3-C2F4-50A4D8DDDB94}"/>
                  </a:ext>
                </a:extLst>
              </p:cNvPr>
              <p:cNvSpPr txBox="1"/>
              <p:nvPr/>
            </p:nvSpPr>
            <p:spPr>
              <a:xfrm>
                <a:off x="859536" y="2015414"/>
                <a:ext cx="183701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019592-6017-2D0A-03E8-FDEE1A221381}"/>
                </a:ext>
              </a:extLst>
            </p:cNvPr>
            <p:cNvSpPr/>
            <p:nvPr/>
          </p:nvSpPr>
          <p:spPr>
            <a:xfrm>
              <a:off x="859536" y="1856792"/>
              <a:ext cx="1743705" cy="2985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Descriptor</a:t>
              </a:r>
              <a:endParaRPr lang="en-IN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FDE1A48-A8AD-37B0-752F-E66B4B74D4AB}"/>
              </a:ext>
            </a:extLst>
          </p:cNvPr>
          <p:cNvSpPr/>
          <p:nvPr/>
        </p:nvSpPr>
        <p:spPr>
          <a:xfrm>
            <a:off x="3513093" y="3973617"/>
            <a:ext cx="1771662" cy="163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BCCFE2-6A76-F0E7-7F7E-0553AB4B6500}"/>
              </a:ext>
            </a:extLst>
          </p:cNvPr>
          <p:cNvSpPr txBox="1"/>
          <p:nvPr/>
        </p:nvSpPr>
        <p:spPr>
          <a:xfrm>
            <a:off x="3169480" y="7657496"/>
            <a:ext cx="4645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Here name is the variable .When the user types in the string. The system types the string into  the standard input.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0099F-F3C6-C23E-70BA-84D6D01012E0}"/>
              </a:ext>
            </a:extLst>
          </p:cNvPr>
          <p:cNvCxnSpPr>
            <a:cxnSpLocks/>
          </p:cNvCxnSpPr>
          <p:nvPr/>
        </p:nvCxnSpPr>
        <p:spPr>
          <a:xfrm>
            <a:off x="1353312" y="4378328"/>
            <a:ext cx="1959055" cy="24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F79856-2B8E-32D5-A07A-D7356AFC7B33}"/>
              </a:ext>
            </a:extLst>
          </p:cNvPr>
          <p:cNvSpPr txBox="1"/>
          <p:nvPr/>
        </p:nvSpPr>
        <p:spPr>
          <a:xfrm>
            <a:off x="2965799" y="2715197"/>
            <a:ext cx="4078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Standard error is a file descriptor that is printed right away into the output or screen rather than placed in a buffer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printing.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827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dup()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dup()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5246230" cy="4070729"/>
          </a:xfrm>
        </p:spPr>
        <p:txBody>
          <a:bodyPr>
            <a:normAutofit/>
          </a:bodyPr>
          <a:lstStyle/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Duplicate File Descriptor</a:t>
            </a:r>
          </a:p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-&gt;System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that creates a copy of a file descriptor.</a:t>
            </a:r>
          </a:p>
          <a:p>
            <a:pPr algn="l" fontAlgn="base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It uses the lowest-numbered unused descriptor for the new descriptor.</a:t>
            </a:r>
          </a:p>
          <a:p>
            <a:pPr algn="l" fontAlgn="base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If the copy is successfully created, then the original and copy file descriptors may be used interchangeably.</a:t>
            </a:r>
          </a:p>
          <a:p>
            <a:pPr algn="l" fontAlgn="base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They both refer to the same open file description and thus share file offset and file status flags.</a:t>
            </a:r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dup – dup2()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C5F9479-68CA-A320-AA8A-3652746D60E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AEBA9-4850-72E1-84CB-D28B5464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E6C76-45D5-EFC7-6AB5-217C75B3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Dup-dup(2)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E37F8-4355-E182-82DF-5457CAD6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0A1964-7429-9070-5AC7-E8EC69AF5CB1}"/>
              </a:ext>
            </a:extLst>
          </p:cNvPr>
          <p:cNvGrpSpPr/>
          <p:nvPr/>
        </p:nvGrpSpPr>
        <p:grpSpPr>
          <a:xfrm>
            <a:off x="724958" y="691790"/>
            <a:ext cx="2024368" cy="4832228"/>
            <a:chOff x="631652" y="738443"/>
            <a:chExt cx="2024368" cy="483222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26BFD2-9899-B46A-B5C4-8109BEB6DC74}"/>
                </a:ext>
              </a:extLst>
            </p:cNvPr>
            <p:cNvGrpSpPr/>
            <p:nvPr/>
          </p:nvGrpSpPr>
          <p:grpSpPr>
            <a:xfrm>
              <a:off x="631652" y="738443"/>
              <a:ext cx="2024368" cy="4832228"/>
              <a:chOff x="737493" y="1707501"/>
              <a:chExt cx="2024368" cy="483222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2B5F6-777B-240C-200C-9652FA24041D}"/>
                  </a:ext>
                </a:extLst>
              </p:cNvPr>
              <p:cNvSpPr/>
              <p:nvPr/>
            </p:nvSpPr>
            <p:spPr>
              <a:xfrm>
                <a:off x="737493" y="1707501"/>
                <a:ext cx="2024368" cy="4832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7E151E-A812-6169-EC44-90B062B541B1}"/>
                  </a:ext>
                </a:extLst>
              </p:cNvPr>
              <p:cNvSpPr txBox="1"/>
              <p:nvPr/>
            </p:nvSpPr>
            <p:spPr>
              <a:xfrm>
                <a:off x="859536" y="2015414"/>
                <a:ext cx="183701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    stdin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    stdout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    stderr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0A45CD-4672-22CF-CEE2-48222B7BAB7A}"/>
                </a:ext>
              </a:extLst>
            </p:cNvPr>
            <p:cNvSpPr/>
            <p:nvPr/>
          </p:nvSpPr>
          <p:spPr>
            <a:xfrm>
              <a:off x="753695" y="887734"/>
              <a:ext cx="1743705" cy="2985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Descriptor</a:t>
              </a:r>
              <a:endParaRPr lang="en-IN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132356-975A-AA25-F9AD-DF8DCB325859}"/>
              </a:ext>
            </a:extLst>
          </p:cNvPr>
          <p:cNvCxnSpPr/>
          <p:nvPr/>
        </p:nvCxnSpPr>
        <p:spPr>
          <a:xfrm>
            <a:off x="724958" y="1989027"/>
            <a:ext cx="2024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A9FD77-5619-3A50-505C-3CA37E416A26}"/>
              </a:ext>
            </a:extLst>
          </p:cNvPr>
          <p:cNvCxnSpPr/>
          <p:nvPr/>
        </p:nvCxnSpPr>
        <p:spPr>
          <a:xfrm>
            <a:off x="727922" y="1351487"/>
            <a:ext cx="2024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B0421E-706D-3FEE-9FCC-93692EB54EC7}"/>
              </a:ext>
            </a:extLst>
          </p:cNvPr>
          <p:cNvCxnSpPr/>
          <p:nvPr/>
        </p:nvCxnSpPr>
        <p:spPr>
          <a:xfrm>
            <a:off x="724958" y="2641807"/>
            <a:ext cx="2024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6165A4-D71F-3096-EB21-0D06804C2340}"/>
              </a:ext>
            </a:extLst>
          </p:cNvPr>
          <p:cNvCxnSpPr/>
          <p:nvPr/>
        </p:nvCxnSpPr>
        <p:spPr>
          <a:xfrm>
            <a:off x="724958" y="3408887"/>
            <a:ext cx="2024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D927EF-3D21-E6E6-10B2-848E821A324B}"/>
              </a:ext>
            </a:extLst>
          </p:cNvPr>
          <p:cNvCxnSpPr/>
          <p:nvPr/>
        </p:nvCxnSpPr>
        <p:spPr>
          <a:xfrm>
            <a:off x="737150" y="4099767"/>
            <a:ext cx="2024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AABEAB-021F-EE3C-DDC1-36672657BD36}"/>
              </a:ext>
            </a:extLst>
          </p:cNvPr>
          <p:cNvCxnSpPr/>
          <p:nvPr/>
        </p:nvCxnSpPr>
        <p:spPr>
          <a:xfrm>
            <a:off x="737150" y="4836367"/>
            <a:ext cx="2024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A90A49-700B-EDC0-ED02-2BA2E02DAF08}"/>
              </a:ext>
            </a:extLst>
          </p:cNvPr>
          <p:cNvSpPr txBox="1"/>
          <p:nvPr/>
        </p:nvSpPr>
        <p:spPr>
          <a:xfrm>
            <a:off x="2965540" y="1073896"/>
            <a:ext cx="84985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Imagine each file descriptor as slide</a:t>
            </a:r>
          </a:p>
          <a:p>
            <a:pPr algn="l" fontAlgn="base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The system always reads from 0 and write into 1 or 2 , 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 matter what files are indicated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1C1F10-8C21-5880-E382-30E33EEF3153}"/>
              </a:ext>
            </a:extLst>
          </p:cNvPr>
          <p:cNvSpPr txBox="1"/>
          <p:nvPr/>
        </p:nvSpPr>
        <p:spPr>
          <a:xfrm>
            <a:off x="2882295" y="7243477"/>
            <a:ext cx="86650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If u want the system to read from a file as a input rather than default stdin.</a:t>
            </a:r>
          </a:p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Then Disconnect terminal from stdin and connect to a file and replace it.</a:t>
            </a:r>
          </a:p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If u going to need to user stdin later in the program. save the stdin from the terminal under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newfd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usinf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system call dup(0)</a:t>
            </a:r>
          </a:p>
          <a:p>
            <a:pPr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Savestdin = dup(0)</a:t>
            </a:r>
          </a:p>
          <a:p>
            <a:pPr algn="l"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61DB5E8E-DAFC-E440-81DE-5EC81BABD746}"/>
              </a:ext>
            </a:extLst>
          </p:cNvPr>
          <p:cNvSpPr/>
          <p:nvPr/>
        </p:nvSpPr>
        <p:spPr>
          <a:xfrm>
            <a:off x="-1534507" y="1443230"/>
            <a:ext cx="1383388" cy="646329"/>
          </a:xfrm>
          <a:prstGeom prst="mathMultiply">
            <a:avLst>
              <a:gd name="adj1" fmla="val 60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29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C5F9479-68CA-A320-AA8A-3652746D60E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AEBA9-4850-72E1-84CB-D28B5464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E6C76-45D5-EFC7-6AB5-217C75B3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Dup-dup2()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E37F8-4355-E182-82DF-5457CAD6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0A1964-7429-9070-5AC7-E8EC69AF5CB1}"/>
              </a:ext>
            </a:extLst>
          </p:cNvPr>
          <p:cNvGrpSpPr/>
          <p:nvPr/>
        </p:nvGrpSpPr>
        <p:grpSpPr>
          <a:xfrm>
            <a:off x="724958" y="691790"/>
            <a:ext cx="2024368" cy="4832228"/>
            <a:chOff x="631652" y="738443"/>
            <a:chExt cx="2024368" cy="483222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26BFD2-9899-B46A-B5C4-8109BEB6DC74}"/>
                </a:ext>
              </a:extLst>
            </p:cNvPr>
            <p:cNvGrpSpPr/>
            <p:nvPr/>
          </p:nvGrpSpPr>
          <p:grpSpPr>
            <a:xfrm>
              <a:off x="631652" y="738443"/>
              <a:ext cx="2024368" cy="4832228"/>
              <a:chOff x="737493" y="1707501"/>
              <a:chExt cx="2024368" cy="483222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2B5F6-777B-240C-200C-9652FA24041D}"/>
                  </a:ext>
                </a:extLst>
              </p:cNvPr>
              <p:cNvSpPr/>
              <p:nvPr/>
            </p:nvSpPr>
            <p:spPr>
              <a:xfrm>
                <a:off x="737493" y="1707501"/>
                <a:ext cx="2024368" cy="4832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7E151E-A812-6169-EC44-90B062B541B1}"/>
                  </a:ext>
                </a:extLst>
              </p:cNvPr>
              <p:cNvSpPr txBox="1"/>
              <p:nvPr/>
            </p:nvSpPr>
            <p:spPr>
              <a:xfrm>
                <a:off x="859536" y="2015414"/>
                <a:ext cx="183701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    stdin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    stdout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    stderr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0A45CD-4672-22CF-CEE2-48222B7BAB7A}"/>
                </a:ext>
              </a:extLst>
            </p:cNvPr>
            <p:cNvSpPr/>
            <p:nvPr/>
          </p:nvSpPr>
          <p:spPr>
            <a:xfrm>
              <a:off x="753695" y="887734"/>
              <a:ext cx="1743705" cy="2985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Descriptor</a:t>
              </a:r>
              <a:endParaRPr lang="en-IN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132356-975A-AA25-F9AD-DF8DCB325859}"/>
              </a:ext>
            </a:extLst>
          </p:cNvPr>
          <p:cNvCxnSpPr/>
          <p:nvPr/>
        </p:nvCxnSpPr>
        <p:spPr>
          <a:xfrm>
            <a:off x="724958" y="1989027"/>
            <a:ext cx="2024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A9FD77-5619-3A50-505C-3CA37E416A26}"/>
              </a:ext>
            </a:extLst>
          </p:cNvPr>
          <p:cNvCxnSpPr/>
          <p:nvPr/>
        </p:nvCxnSpPr>
        <p:spPr>
          <a:xfrm>
            <a:off x="727922" y="1351487"/>
            <a:ext cx="2024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B0421E-706D-3FEE-9FCC-93692EB54EC7}"/>
              </a:ext>
            </a:extLst>
          </p:cNvPr>
          <p:cNvCxnSpPr/>
          <p:nvPr/>
        </p:nvCxnSpPr>
        <p:spPr>
          <a:xfrm>
            <a:off x="724958" y="2641807"/>
            <a:ext cx="2024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6165A4-D71F-3096-EB21-0D06804C2340}"/>
              </a:ext>
            </a:extLst>
          </p:cNvPr>
          <p:cNvCxnSpPr/>
          <p:nvPr/>
        </p:nvCxnSpPr>
        <p:spPr>
          <a:xfrm>
            <a:off x="724958" y="3408887"/>
            <a:ext cx="2024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D927EF-3D21-E6E6-10B2-848E821A324B}"/>
              </a:ext>
            </a:extLst>
          </p:cNvPr>
          <p:cNvCxnSpPr/>
          <p:nvPr/>
        </p:nvCxnSpPr>
        <p:spPr>
          <a:xfrm>
            <a:off x="737150" y="4099767"/>
            <a:ext cx="2024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AABEAB-021F-EE3C-DDC1-36672657BD36}"/>
              </a:ext>
            </a:extLst>
          </p:cNvPr>
          <p:cNvCxnSpPr/>
          <p:nvPr/>
        </p:nvCxnSpPr>
        <p:spPr>
          <a:xfrm>
            <a:off x="737150" y="4836367"/>
            <a:ext cx="2024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A90A49-700B-EDC0-ED02-2BA2E02DAF08}"/>
              </a:ext>
            </a:extLst>
          </p:cNvPr>
          <p:cNvSpPr txBox="1"/>
          <p:nvPr/>
        </p:nvSpPr>
        <p:spPr>
          <a:xfrm>
            <a:off x="2965540" y="1073896"/>
            <a:ext cx="84985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Imagine each file descriptor as slide</a:t>
            </a:r>
          </a:p>
          <a:p>
            <a:pPr algn="l" fontAlgn="base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The system always reads from 0 and write into 1 or 2 , 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 matter what files are indicated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1C1F10-8C21-5880-E382-30E33EEF3153}"/>
              </a:ext>
            </a:extLst>
          </p:cNvPr>
          <p:cNvSpPr txBox="1"/>
          <p:nvPr/>
        </p:nvSpPr>
        <p:spPr>
          <a:xfrm>
            <a:off x="2965540" y="2535966"/>
            <a:ext cx="86650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If u want the system, to read from a file as an input rather than default stdin.</a:t>
            </a:r>
          </a:p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Then Disconnect the terminal from stdin and connect it to a file and replace it.</a:t>
            </a:r>
          </a:p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If u going to need the user stdin later in the program, save the stdin from the terminal under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newfd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By using the system call dup(0)</a:t>
            </a:r>
          </a:p>
          <a:p>
            <a:pPr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Savestdin = dup(0)</a:t>
            </a:r>
          </a:p>
          <a:p>
            <a:pPr algn="l"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61DB5E8E-DAFC-E440-81DE-5EC81BABD746}"/>
              </a:ext>
            </a:extLst>
          </p:cNvPr>
          <p:cNvSpPr/>
          <p:nvPr/>
        </p:nvSpPr>
        <p:spPr>
          <a:xfrm>
            <a:off x="1027159" y="1340522"/>
            <a:ext cx="1383388" cy="646329"/>
          </a:xfrm>
          <a:prstGeom prst="mathMultiply">
            <a:avLst>
              <a:gd name="adj1" fmla="val 60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311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C5F9479-68CA-A320-AA8A-3652746D60E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AEBA9-4850-72E1-84CB-D28B5464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E6C76-45D5-EFC7-6AB5-217C75B3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Dup-dup2()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E37F8-4355-E182-82DF-5457CAD6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0A1964-7429-9070-5AC7-E8EC69AF5CB1}"/>
              </a:ext>
            </a:extLst>
          </p:cNvPr>
          <p:cNvGrpSpPr/>
          <p:nvPr/>
        </p:nvGrpSpPr>
        <p:grpSpPr>
          <a:xfrm>
            <a:off x="724957" y="691790"/>
            <a:ext cx="2241763" cy="5201560"/>
            <a:chOff x="631652" y="738443"/>
            <a:chExt cx="2024368" cy="52015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26BFD2-9899-B46A-B5C4-8109BEB6DC74}"/>
                </a:ext>
              </a:extLst>
            </p:cNvPr>
            <p:cNvGrpSpPr/>
            <p:nvPr/>
          </p:nvGrpSpPr>
          <p:grpSpPr>
            <a:xfrm>
              <a:off x="631652" y="738443"/>
              <a:ext cx="2024368" cy="5201560"/>
              <a:chOff x="737493" y="1707501"/>
              <a:chExt cx="2024368" cy="520156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2B5F6-777B-240C-200C-9652FA24041D}"/>
                  </a:ext>
                </a:extLst>
              </p:cNvPr>
              <p:cNvSpPr/>
              <p:nvPr/>
            </p:nvSpPr>
            <p:spPr>
              <a:xfrm>
                <a:off x="737493" y="1707501"/>
                <a:ext cx="2024368" cy="4832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7E151E-A812-6169-EC44-90B062B541B1}"/>
                  </a:ext>
                </a:extLst>
              </p:cNvPr>
              <p:cNvSpPr txBox="1"/>
              <p:nvPr/>
            </p:nvSpPr>
            <p:spPr>
              <a:xfrm>
                <a:off x="859536" y="2015414"/>
                <a:ext cx="183701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 </a:t>
                </a:r>
                <a:r>
                  <a:rPr lang="en-I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Sherlin</a:t>
                </a:r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_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file </a:t>
                </a:r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    stdout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    stderr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savestdin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0A45CD-4672-22CF-CEE2-48222B7BAB7A}"/>
                </a:ext>
              </a:extLst>
            </p:cNvPr>
            <p:cNvSpPr/>
            <p:nvPr/>
          </p:nvSpPr>
          <p:spPr>
            <a:xfrm>
              <a:off x="753695" y="887734"/>
              <a:ext cx="1743705" cy="2985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Descriptor</a:t>
              </a:r>
              <a:endParaRPr lang="en-IN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132356-975A-AA25-F9AD-DF8DCB325859}"/>
              </a:ext>
            </a:extLst>
          </p:cNvPr>
          <p:cNvCxnSpPr/>
          <p:nvPr/>
        </p:nvCxnSpPr>
        <p:spPr>
          <a:xfrm>
            <a:off x="724958" y="1989027"/>
            <a:ext cx="2024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A9FD77-5619-3A50-505C-3CA37E416A26}"/>
              </a:ext>
            </a:extLst>
          </p:cNvPr>
          <p:cNvCxnSpPr/>
          <p:nvPr/>
        </p:nvCxnSpPr>
        <p:spPr>
          <a:xfrm>
            <a:off x="727922" y="1351487"/>
            <a:ext cx="2024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B0421E-706D-3FEE-9FCC-93692EB54EC7}"/>
              </a:ext>
            </a:extLst>
          </p:cNvPr>
          <p:cNvCxnSpPr/>
          <p:nvPr/>
        </p:nvCxnSpPr>
        <p:spPr>
          <a:xfrm>
            <a:off x="724958" y="2641807"/>
            <a:ext cx="2024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6165A4-D71F-3096-EB21-0D06804C2340}"/>
              </a:ext>
            </a:extLst>
          </p:cNvPr>
          <p:cNvCxnSpPr/>
          <p:nvPr/>
        </p:nvCxnSpPr>
        <p:spPr>
          <a:xfrm>
            <a:off x="724958" y="3408887"/>
            <a:ext cx="2024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D927EF-3D21-E6E6-10B2-848E821A324B}"/>
              </a:ext>
            </a:extLst>
          </p:cNvPr>
          <p:cNvCxnSpPr/>
          <p:nvPr/>
        </p:nvCxnSpPr>
        <p:spPr>
          <a:xfrm>
            <a:off x="737150" y="4099767"/>
            <a:ext cx="2024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AABEAB-021F-EE3C-DDC1-36672657BD36}"/>
              </a:ext>
            </a:extLst>
          </p:cNvPr>
          <p:cNvCxnSpPr/>
          <p:nvPr/>
        </p:nvCxnSpPr>
        <p:spPr>
          <a:xfrm>
            <a:off x="737150" y="4836367"/>
            <a:ext cx="2024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20A99AD-90AC-371F-01A0-F1EB9EA26815}"/>
              </a:ext>
            </a:extLst>
          </p:cNvPr>
          <p:cNvSpPr txBox="1"/>
          <p:nvPr/>
        </p:nvSpPr>
        <p:spPr>
          <a:xfrm>
            <a:off x="3125515" y="1139660"/>
            <a:ext cx="2564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Savestdin = dup(0)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0165C7-C797-942F-0BCF-FC56B60099B9}"/>
              </a:ext>
            </a:extLst>
          </p:cNvPr>
          <p:cNvCxnSpPr>
            <a:cxnSpLocks/>
          </p:cNvCxnSpPr>
          <p:nvPr/>
        </p:nvCxnSpPr>
        <p:spPr>
          <a:xfrm>
            <a:off x="4479067" y="1508992"/>
            <a:ext cx="0" cy="55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93F2B47-6CC3-7B07-7494-CE5170674767}"/>
              </a:ext>
            </a:extLst>
          </p:cNvPr>
          <p:cNvSpPr txBox="1"/>
          <p:nvPr/>
        </p:nvSpPr>
        <p:spPr>
          <a:xfrm>
            <a:off x="3712465" y="2105710"/>
            <a:ext cx="73151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Dup will take what’s in the file descriptor zero that is stdin and duplicate to lowest free file descriptor.</a:t>
            </a:r>
          </a:p>
          <a:p>
            <a:pPr algn="l"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Now its free to fill the slot 0 with our own file say </a:t>
            </a:r>
          </a:p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Sherlin_file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algn="l"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It will read “ our file “ in stdin rather than reading form the terminal.</a:t>
            </a:r>
          </a:p>
          <a:p>
            <a:pPr algn="l"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17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dup2()</a:t>
            </a:r>
          </a:p>
        </p:txBody>
      </p:sp>
    </p:spTree>
    <p:extLst>
      <p:ext uri="{BB962C8B-B14F-4D97-AF65-F5344CB8AC3E}">
        <p14:creationId xmlns:p14="http://schemas.microsoft.com/office/powerpoint/2010/main" val="397969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D3AFF8E-6E42-6C91-98B1-7F71E9BE24FD}"/>
              </a:ext>
            </a:extLst>
          </p:cNvPr>
          <p:cNvGrpSpPr/>
          <p:nvPr/>
        </p:nvGrpSpPr>
        <p:grpSpPr>
          <a:xfrm>
            <a:off x="724958" y="691790"/>
            <a:ext cx="2247568" cy="5201560"/>
            <a:chOff x="631652" y="738443"/>
            <a:chExt cx="2024368" cy="520156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00FE5B1-F749-CB64-DD42-ABFB72883096}"/>
                </a:ext>
              </a:extLst>
            </p:cNvPr>
            <p:cNvGrpSpPr/>
            <p:nvPr/>
          </p:nvGrpSpPr>
          <p:grpSpPr>
            <a:xfrm>
              <a:off x="631652" y="738443"/>
              <a:ext cx="2024368" cy="5201560"/>
              <a:chOff x="737493" y="1707501"/>
              <a:chExt cx="2024368" cy="520156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4C5EBAA-0248-79A6-BB34-2D22850A597C}"/>
                  </a:ext>
                </a:extLst>
              </p:cNvPr>
              <p:cNvSpPr/>
              <p:nvPr/>
            </p:nvSpPr>
            <p:spPr>
              <a:xfrm>
                <a:off x="737493" y="1707501"/>
                <a:ext cx="2024368" cy="4832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E9DAD0D-C302-45DC-6E79-975629DBD710}"/>
                  </a:ext>
                </a:extLst>
              </p:cNvPr>
              <p:cNvSpPr txBox="1"/>
              <p:nvPr/>
            </p:nvSpPr>
            <p:spPr>
              <a:xfrm>
                <a:off x="859536" y="2015414"/>
                <a:ext cx="183701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 </a:t>
                </a:r>
                <a:r>
                  <a:rPr lang="en-I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Sherlin</a:t>
                </a:r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_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file </a:t>
                </a:r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    stdout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    stderr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savestdin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9796917-26EF-CBD5-2469-D643B591B1A5}"/>
                </a:ext>
              </a:extLst>
            </p:cNvPr>
            <p:cNvSpPr/>
            <p:nvPr/>
          </p:nvSpPr>
          <p:spPr>
            <a:xfrm>
              <a:off x="753695" y="887734"/>
              <a:ext cx="1743705" cy="2985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Descriptor</a:t>
              </a:r>
              <a:endParaRPr lang="en-IN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2AE1290-55D6-2FF1-A536-450536077CB7}"/>
              </a:ext>
            </a:extLst>
          </p:cNvPr>
          <p:cNvSpPr txBox="1"/>
          <p:nvPr/>
        </p:nvSpPr>
        <p:spPr>
          <a:xfrm>
            <a:off x="3169920" y="79957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Say the stdin from the terminal is needed again.</a:t>
            </a:r>
          </a:p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That’s when dup(2) is used for restoring.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97B9CC-7786-60FA-97F7-2AEEED3B1DC4}"/>
              </a:ext>
            </a:extLst>
          </p:cNvPr>
          <p:cNvSpPr txBox="1"/>
          <p:nvPr/>
        </p:nvSpPr>
        <p:spPr>
          <a:xfrm>
            <a:off x="3169920" y="202005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savestdin = dup(0)</a:t>
            </a:r>
          </a:p>
          <a:p>
            <a:pPr algn="l"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dup2(savestdin,0)</a:t>
            </a:r>
          </a:p>
          <a:p>
            <a:pPr algn="l" fontAlgn="base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5A8B9-625A-4F26-D18E-803553C31EAC}"/>
              </a:ext>
            </a:extLst>
          </p:cNvPr>
          <p:cNvCxnSpPr/>
          <p:nvPr/>
        </p:nvCxnSpPr>
        <p:spPr>
          <a:xfrm>
            <a:off x="-172720" y="-1320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CE82DCC-C802-57D7-4019-01B230F6F360}"/>
              </a:ext>
            </a:extLst>
          </p:cNvPr>
          <p:cNvCxnSpPr>
            <a:cxnSpLocks/>
          </p:cNvCxnSpPr>
          <p:nvPr/>
        </p:nvCxnSpPr>
        <p:spPr>
          <a:xfrm>
            <a:off x="3612926" y="3261860"/>
            <a:ext cx="1319245" cy="32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EEACB79-B46D-C2CD-D47E-971245E32916}"/>
              </a:ext>
            </a:extLst>
          </p:cNvPr>
          <p:cNvSpPr txBox="1"/>
          <p:nvPr/>
        </p:nvSpPr>
        <p:spPr>
          <a:xfrm>
            <a:off x="5129565" y="3422674"/>
            <a:ext cx="66095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dup2() will take what is indicated by savestdin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copy this into slot 0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-&gt; In our case savestdin contains stdin from the terminal.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-&gt;Then restoring stdin which is file descriptor 0 with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stdin from terminal.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EB2246-9463-0396-5D18-F41919C73B2F}"/>
              </a:ext>
            </a:extLst>
          </p:cNvPr>
          <p:cNvCxnSpPr>
            <a:cxnSpLocks/>
          </p:cNvCxnSpPr>
          <p:nvPr/>
        </p:nvCxnSpPr>
        <p:spPr>
          <a:xfrm flipH="1">
            <a:off x="4252228" y="2336553"/>
            <a:ext cx="462012" cy="54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B754F7A-21FD-B7BE-6CAC-2E8BAF71430E}"/>
              </a:ext>
            </a:extLst>
          </p:cNvPr>
          <p:cNvSpPr/>
          <p:nvPr/>
        </p:nvSpPr>
        <p:spPr>
          <a:xfrm>
            <a:off x="-1655281" y="1507465"/>
            <a:ext cx="1371506" cy="4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Slide Number Placeholder 6">
            <a:extLst>
              <a:ext uri="{FF2B5EF4-FFF2-40B4-BE49-F238E27FC236}">
                <a16:creationId xmlns:a16="http://schemas.microsoft.com/office/drawing/2014/main" id="{5AA6BF33-6214-1F92-DCBB-391140D31CD3}"/>
              </a:ext>
            </a:extLst>
          </p:cNvPr>
          <p:cNvSpPr txBox="1">
            <a:spLocks/>
          </p:cNvSpPr>
          <p:nvPr/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10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D3AFF8E-6E42-6C91-98B1-7F71E9BE24FD}"/>
              </a:ext>
            </a:extLst>
          </p:cNvPr>
          <p:cNvGrpSpPr/>
          <p:nvPr/>
        </p:nvGrpSpPr>
        <p:grpSpPr>
          <a:xfrm>
            <a:off x="724958" y="691790"/>
            <a:ext cx="2201122" cy="4832228"/>
            <a:chOff x="631652" y="738443"/>
            <a:chExt cx="2024368" cy="4832228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00FE5B1-F749-CB64-DD42-ABFB72883096}"/>
                </a:ext>
              </a:extLst>
            </p:cNvPr>
            <p:cNvGrpSpPr/>
            <p:nvPr/>
          </p:nvGrpSpPr>
          <p:grpSpPr>
            <a:xfrm>
              <a:off x="631652" y="738443"/>
              <a:ext cx="2024368" cy="4832228"/>
              <a:chOff x="737493" y="1707501"/>
              <a:chExt cx="2024368" cy="483222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4C5EBAA-0248-79A6-BB34-2D22850A597C}"/>
                  </a:ext>
                </a:extLst>
              </p:cNvPr>
              <p:cNvSpPr/>
              <p:nvPr/>
            </p:nvSpPr>
            <p:spPr>
              <a:xfrm>
                <a:off x="737493" y="1707501"/>
                <a:ext cx="2024368" cy="4832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E9DAD0D-C302-45DC-6E79-975629DBD710}"/>
                  </a:ext>
                </a:extLst>
              </p:cNvPr>
              <p:cNvSpPr txBox="1"/>
              <p:nvPr/>
            </p:nvSpPr>
            <p:spPr>
              <a:xfrm>
                <a:off x="859536" y="2015414"/>
                <a:ext cx="183701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   O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ur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file </a:t>
                </a:r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    stdout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    stderr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savestdin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9796917-26EF-CBD5-2469-D643B591B1A5}"/>
                </a:ext>
              </a:extLst>
            </p:cNvPr>
            <p:cNvSpPr/>
            <p:nvPr/>
          </p:nvSpPr>
          <p:spPr>
            <a:xfrm>
              <a:off x="753695" y="887734"/>
              <a:ext cx="1743705" cy="2985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Descriptor</a:t>
              </a:r>
              <a:endParaRPr lang="en-IN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2AE1290-55D6-2FF1-A536-450536077CB7}"/>
              </a:ext>
            </a:extLst>
          </p:cNvPr>
          <p:cNvSpPr txBox="1"/>
          <p:nvPr/>
        </p:nvSpPr>
        <p:spPr>
          <a:xfrm>
            <a:off x="3169920" y="79957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Say the stdin from the terminal is needed again.</a:t>
            </a:r>
          </a:p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That’s when dup(2) is used for restoring.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97B9CC-7786-60FA-97F7-2AEEED3B1DC4}"/>
              </a:ext>
            </a:extLst>
          </p:cNvPr>
          <p:cNvSpPr txBox="1"/>
          <p:nvPr/>
        </p:nvSpPr>
        <p:spPr>
          <a:xfrm>
            <a:off x="3169920" y="202005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savestdin = dup(0)</a:t>
            </a:r>
          </a:p>
          <a:p>
            <a:pPr algn="l"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dup2(savestdin,0)</a:t>
            </a:r>
          </a:p>
          <a:p>
            <a:pPr algn="l" fontAlgn="base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5A8B9-625A-4F26-D18E-803553C31EAC}"/>
              </a:ext>
            </a:extLst>
          </p:cNvPr>
          <p:cNvCxnSpPr/>
          <p:nvPr/>
        </p:nvCxnSpPr>
        <p:spPr>
          <a:xfrm>
            <a:off x="-172720" y="-1320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CE82DCC-C802-57D7-4019-01B230F6F360}"/>
              </a:ext>
            </a:extLst>
          </p:cNvPr>
          <p:cNvCxnSpPr>
            <a:cxnSpLocks/>
          </p:cNvCxnSpPr>
          <p:nvPr/>
        </p:nvCxnSpPr>
        <p:spPr>
          <a:xfrm>
            <a:off x="3612926" y="3261860"/>
            <a:ext cx="1319245" cy="32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EEACB79-B46D-C2CD-D47E-971245E32916}"/>
              </a:ext>
            </a:extLst>
          </p:cNvPr>
          <p:cNvSpPr txBox="1"/>
          <p:nvPr/>
        </p:nvSpPr>
        <p:spPr>
          <a:xfrm>
            <a:off x="5129565" y="3422674"/>
            <a:ext cx="66095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dup2() will take what is indicated by savestdin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copy this into slot 0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-&gt; In our case savestdin contains stdin from the terminal.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-&gt;Then restoring stdin which is file descriptor 0 with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stdin from terminal.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EB2246-9463-0396-5D18-F41919C73B2F}"/>
              </a:ext>
            </a:extLst>
          </p:cNvPr>
          <p:cNvCxnSpPr>
            <a:cxnSpLocks/>
          </p:cNvCxnSpPr>
          <p:nvPr/>
        </p:nvCxnSpPr>
        <p:spPr>
          <a:xfrm flipH="1">
            <a:off x="4252228" y="2336553"/>
            <a:ext cx="462012" cy="54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B754F7A-21FD-B7BE-6CAC-2E8BAF71430E}"/>
              </a:ext>
            </a:extLst>
          </p:cNvPr>
          <p:cNvSpPr/>
          <p:nvPr/>
        </p:nvSpPr>
        <p:spPr>
          <a:xfrm>
            <a:off x="1219200" y="1447573"/>
            <a:ext cx="1534410" cy="4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651A94A5-EDF2-2220-3F4E-30357BBD282B}"/>
              </a:ext>
            </a:extLst>
          </p:cNvPr>
          <p:cNvSpPr txBox="1">
            <a:spLocks/>
          </p:cNvSpPr>
          <p:nvPr/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55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A9BA6965-AD8B-BA43-FB55-550F7B4A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7F1A0A-6C05-6851-3C41-B00D4BB3C5EE}"/>
              </a:ext>
            </a:extLst>
          </p:cNvPr>
          <p:cNvSpPr txBox="1"/>
          <p:nvPr/>
        </p:nvSpPr>
        <p:spPr>
          <a:xfrm>
            <a:off x="784860" y="1751876"/>
            <a:ext cx="90195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The dup() system call creates a copy of a file descriptor.</a:t>
            </a:r>
          </a:p>
          <a:p>
            <a:pPr algn="l" fontAlgn="base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uses the lowest-numbered unused descriptor for the new descriptor.</a:t>
            </a:r>
          </a:p>
          <a:p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The dup2() system call is similar to dup() but the basic difference between them is that instead of using the lowest-numbered unused file descriptor, it uses the descriptor number specified by the user.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D4D24443-4B8D-B138-85D4-92DE0B97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8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30999"/>
              </p:ext>
            </p:extLst>
          </p:nvPr>
        </p:nvGraphicFramePr>
        <p:xfrm>
          <a:off x="7720330" y="1031845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Dup()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Dup2()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Summary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Swetha Muralidharan </a:t>
            </a:r>
          </a:p>
          <a:p>
            <a:r>
              <a:rPr lang="en-US" dirty="0"/>
              <a:t>20pw35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Introduction()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8745" y="-1183272"/>
            <a:ext cx="3635545" cy="756562"/>
          </a:xfrm>
        </p:spPr>
        <p:txBody>
          <a:bodyPr>
            <a:normAutofit/>
          </a:bodyPr>
          <a:lstStyle/>
          <a:p>
            <a:pPr algn="l" fontAlgn="base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Input - stdinput</a:t>
            </a:r>
          </a:p>
          <a:p>
            <a:pPr algn="l" fontAlgn="base"/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>
          <a:xfrm>
            <a:off x="7815470" y="-46653"/>
            <a:ext cx="4376530" cy="6018401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dup – dup2()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B312F3-EC3F-CAF6-7A98-46AAC65871AB}"/>
              </a:ext>
            </a:extLst>
          </p:cNvPr>
          <p:cNvGrpSpPr/>
          <p:nvPr/>
        </p:nvGrpSpPr>
        <p:grpSpPr>
          <a:xfrm>
            <a:off x="-2859147" y="1820506"/>
            <a:ext cx="2024368" cy="3013788"/>
            <a:chOff x="737493" y="1707502"/>
            <a:chExt cx="2024368" cy="301378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186DB39-9D50-05B1-C3CC-D1FF55E62EFD}"/>
                </a:ext>
              </a:extLst>
            </p:cNvPr>
            <p:cNvGrpSpPr/>
            <p:nvPr/>
          </p:nvGrpSpPr>
          <p:grpSpPr>
            <a:xfrm>
              <a:off x="737493" y="1707502"/>
              <a:ext cx="2024368" cy="3013788"/>
              <a:chOff x="737493" y="1707502"/>
              <a:chExt cx="2024368" cy="301378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351905-FDD1-6111-633D-6423591A5704}"/>
                  </a:ext>
                </a:extLst>
              </p:cNvPr>
              <p:cNvSpPr/>
              <p:nvPr/>
            </p:nvSpPr>
            <p:spPr>
              <a:xfrm>
                <a:off x="737493" y="1707502"/>
                <a:ext cx="2024368" cy="30137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17699F-4F0C-AC3B-BFD6-364CAC469137}"/>
                  </a:ext>
                </a:extLst>
              </p:cNvPr>
              <p:cNvSpPr txBox="1"/>
              <p:nvPr/>
            </p:nvSpPr>
            <p:spPr>
              <a:xfrm>
                <a:off x="859536" y="2015414"/>
                <a:ext cx="183701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0DDFEB-D7BF-3CB7-0BB2-0EC6AF9D36A2}"/>
                </a:ext>
              </a:extLst>
            </p:cNvPr>
            <p:cNvSpPr/>
            <p:nvPr/>
          </p:nvSpPr>
          <p:spPr>
            <a:xfrm>
              <a:off x="859536" y="1856792"/>
              <a:ext cx="1743705" cy="2985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Descriptor</a:t>
              </a:r>
              <a:endParaRPr lang="en-IN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87B52C-173F-CF5D-BCF3-9E8361676FDA}"/>
              </a:ext>
            </a:extLst>
          </p:cNvPr>
          <p:cNvCxnSpPr>
            <a:cxnSpLocks/>
          </p:cNvCxnSpPr>
          <p:nvPr/>
        </p:nvCxnSpPr>
        <p:spPr>
          <a:xfrm flipV="1">
            <a:off x="1265936" y="-847378"/>
            <a:ext cx="2753360" cy="37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938C95-89DA-A902-EFA3-6FF5469FC84E}"/>
              </a:ext>
            </a:extLst>
          </p:cNvPr>
          <p:cNvCxnSpPr>
            <a:cxnSpLocks/>
          </p:cNvCxnSpPr>
          <p:nvPr/>
        </p:nvCxnSpPr>
        <p:spPr>
          <a:xfrm>
            <a:off x="12591661" y="2962547"/>
            <a:ext cx="2673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BEB79E-8C7A-2242-C862-A8D2100BACBD}"/>
              </a:ext>
            </a:extLst>
          </p:cNvPr>
          <p:cNvCxnSpPr>
            <a:cxnSpLocks/>
          </p:cNvCxnSpPr>
          <p:nvPr/>
        </p:nvCxnSpPr>
        <p:spPr>
          <a:xfrm>
            <a:off x="1947672" y="7840461"/>
            <a:ext cx="2578608" cy="43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F276C1-89AF-BC25-8FCB-0DFF28607DB3}"/>
              </a:ext>
            </a:extLst>
          </p:cNvPr>
          <p:cNvSpPr txBox="1"/>
          <p:nvPr/>
        </p:nvSpPr>
        <p:spPr>
          <a:xfrm>
            <a:off x="15539835" y="2733509"/>
            <a:ext cx="3337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Output - stdoutput</a:t>
            </a:r>
          </a:p>
          <a:p>
            <a:pPr algn="l" fontAlgn="base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81ED1F-4165-BF32-C7BF-B129DBE213AB}"/>
              </a:ext>
            </a:extLst>
          </p:cNvPr>
          <p:cNvSpPr txBox="1"/>
          <p:nvPr/>
        </p:nvSpPr>
        <p:spPr>
          <a:xfrm>
            <a:off x="5659869" y="8232110"/>
            <a:ext cx="3337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error - stderr</a:t>
            </a:r>
          </a:p>
          <a:p>
            <a:pPr algn="l" fontAlgn="base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C9F524-C248-DF60-372C-4E7453113BF8}"/>
              </a:ext>
            </a:extLst>
          </p:cNvPr>
          <p:cNvSpPr/>
          <p:nvPr/>
        </p:nvSpPr>
        <p:spPr>
          <a:xfrm>
            <a:off x="2587824" y="9296869"/>
            <a:ext cx="3149600" cy="431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38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Introduction()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89545" y="1990672"/>
            <a:ext cx="3635545" cy="756562"/>
          </a:xfrm>
        </p:spPr>
        <p:txBody>
          <a:bodyPr>
            <a:normAutofit/>
          </a:bodyPr>
          <a:lstStyle/>
          <a:p>
            <a:pPr algn="l" fontAlgn="base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Input - stdinput</a:t>
            </a:r>
          </a:p>
          <a:p>
            <a:pPr algn="l" fontAlgn="base"/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>
          <a:xfrm>
            <a:off x="7815470" y="-46653"/>
            <a:ext cx="4376530" cy="6018401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dup – dup2()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B312F3-EC3F-CAF6-7A98-46AAC65871AB}"/>
              </a:ext>
            </a:extLst>
          </p:cNvPr>
          <p:cNvGrpSpPr/>
          <p:nvPr/>
        </p:nvGrpSpPr>
        <p:grpSpPr>
          <a:xfrm>
            <a:off x="737493" y="1707502"/>
            <a:ext cx="2024368" cy="3013788"/>
            <a:chOff x="737493" y="1707502"/>
            <a:chExt cx="2024368" cy="301378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186DB39-9D50-05B1-C3CC-D1FF55E62EFD}"/>
                </a:ext>
              </a:extLst>
            </p:cNvPr>
            <p:cNvGrpSpPr/>
            <p:nvPr/>
          </p:nvGrpSpPr>
          <p:grpSpPr>
            <a:xfrm>
              <a:off x="737493" y="1707502"/>
              <a:ext cx="2024368" cy="3013788"/>
              <a:chOff x="737493" y="1707502"/>
              <a:chExt cx="2024368" cy="301378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351905-FDD1-6111-633D-6423591A5704}"/>
                  </a:ext>
                </a:extLst>
              </p:cNvPr>
              <p:cNvSpPr/>
              <p:nvPr/>
            </p:nvSpPr>
            <p:spPr>
              <a:xfrm>
                <a:off x="737493" y="1707502"/>
                <a:ext cx="2024368" cy="30137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17699F-4F0C-AC3B-BFD6-364CAC469137}"/>
                  </a:ext>
                </a:extLst>
              </p:cNvPr>
              <p:cNvSpPr txBox="1"/>
              <p:nvPr/>
            </p:nvSpPr>
            <p:spPr>
              <a:xfrm>
                <a:off x="859536" y="2015414"/>
                <a:ext cx="183701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0DDFEB-D7BF-3CB7-0BB2-0EC6AF9D36A2}"/>
                </a:ext>
              </a:extLst>
            </p:cNvPr>
            <p:cNvSpPr/>
            <p:nvPr/>
          </p:nvSpPr>
          <p:spPr>
            <a:xfrm>
              <a:off x="859536" y="1856792"/>
              <a:ext cx="1743705" cy="2985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Descriptor</a:t>
              </a:r>
              <a:endParaRPr lang="en-IN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87B52C-173F-CF5D-BCF3-9E8361676FDA}"/>
              </a:ext>
            </a:extLst>
          </p:cNvPr>
          <p:cNvCxnSpPr>
            <a:cxnSpLocks/>
          </p:cNvCxnSpPr>
          <p:nvPr/>
        </p:nvCxnSpPr>
        <p:spPr>
          <a:xfrm flipV="1">
            <a:off x="1249680" y="2224678"/>
            <a:ext cx="2753360" cy="37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938C95-89DA-A902-EFA3-6FF5469FC84E}"/>
              </a:ext>
            </a:extLst>
          </p:cNvPr>
          <p:cNvCxnSpPr>
            <a:cxnSpLocks/>
          </p:cNvCxnSpPr>
          <p:nvPr/>
        </p:nvCxnSpPr>
        <p:spPr>
          <a:xfrm>
            <a:off x="1329301" y="3327400"/>
            <a:ext cx="2673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BEB79E-8C7A-2242-C862-A8D2100BACBD}"/>
              </a:ext>
            </a:extLst>
          </p:cNvPr>
          <p:cNvCxnSpPr>
            <a:cxnSpLocks/>
          </p:cNvCxnSpPr>
          <p:nvPr/>
        </p:nvCxnSpPr>
        <p:spPr>
          <a:xfrm>
            <a:off x="1353312" y="4058920"/>
            <a:ext cx="2578608" cy="43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F276C1-89AF-BC25-8FCB-0DFF28607DB3}"/>
              </a:ext>
            </a:extLst>
          </p:cNvPr>
          <p:cNvSpPr txBox="1"/>
          <p:nvPr/>
        </p:nvSpPr>
        <p:spPr>
          <a:xfrm>
            <a:off x="4109835" y="3105834"/>
            <a:ext cx="3337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Output - </a:t>
            </a: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81ED1F-4165-BF32-C7BF-B129DBE213AB}"/>
              </a:ext>
            </a:extLst>
          </p:cNvPr>
          <p:cNvSpPr txBox="1"/>
          <p:nvPr/>
        </p:nvSpPr>
        <p:spPr>
          <a:xfrm>
            <a:off x="4109835" y="4282856"/>
            <a:ext cx="3337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error - stderr</a:t>
            </a:r>
          </a:p>
          <a:p>
            <a:pPr algn="l" fontAlgn="base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DB38E-DEF1-7AA4-827D-3DAA77ED0A2D}"/>
              </a:ext>
            </a:extLst>
          </p:cNvPr>
          <p:cNvSpPr/>
          <p:nvPr/>
        </p:nvSpPr>
        <p:spPr>
          <a:xfrm>
            <a:off x="2042160" y="5364480"/>
            <a:ext cx="3149600" cy="431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889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>
          <a:xfrm>
            <a:off x="7815470" y="-46653"/>
            <a:ext cx="4376530" cy="6018401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dup – dup2()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294FBD-A4FF-8D24-79FB-70A1A6A15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711201"/>
            <a:ext cx="3949629" cy="1048981"/>
          </a:xfrm>
        </p:spPr>
        <p:txBody>
          <a:bodyPr/>
          <a:lstStyle/>
          <a:p>
            <a:endParaRPr lang="en-US" dirty="0"/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&gt;&gt; name;</a:t>
            </a:r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9E0944-EB66-C9E7-1C4B-A6F671848569}"/>
              </a:ext>
            </a:extLst>
          </p:cNvPr>
          <p:cNvGrpSpPr/>
          <p:nvPr/>
        </p:nvGrpSpPr>
        <p:grpSpPr>
          <a:xfrm>
            <a:off x="702772" y="2008444"/>
            <a:ext cx="2024368" cy="3013788"/>
            <a:chOff x="737493" y="1707502"/>
            <a:chExt cx="2024368" cy="301378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12F9E0A-3EC7-C3B4-BB85-645BD02ED97C}"/>
                </a:ext>
              </a:extLst>
            </p:cNvPr>
            <p:cNvGrpSpPr/>
            <p:nvPr/>
          </p:nvGrpSpPr>
          <p:grpSpPr>
            <a:xfrm>
              <a:off x="737493" y="1707502"/>
              <a:ext cx="2024368" cy="3013788"/>
              <a:chOff x="737493" y="1707502"/>
              <a:chExt cx="2024368" cy="301378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F94EE5-2828-77D7-BE72-7BD1489CF78E}"/>
                  </a:ext>
                </a:extLst>
              </p:cNvPr>
              <p:cNvSpPr/>
              <p:nvPr/>
            </p:nvSpPr>
            <p:spPr>
              <a:xfrm>
                <a:off x="737493" y="1707502"/>
                <a:ext cx="2024368" cy="30137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B930E8-B1EC-09B3-C2F4-50A4D8DDDB94}"/>
                  </a:ext>
                </a:extLst>
              </p:cNvPr>
              <p:cNvSpPr txBox="1"/>
              <p:nvPr/>
            </p:nvSpPr>
            <p:spPr>
              <a:xfrm>
                <a:off x="859536" y="2015414"/>
                <a:ext cx="183701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019592-6017-2D0A-03E8-FDEE1A221381}"/>
                </a:ext>
              </a:extLst>
            </p:cNvPr>
            <p:cNvSpPr/>
            <p:nvPr/>
          </p:nvSpPr>
          <p:spPr>
            <a:xfrm>
              <a:off x="859536" y="1856792"/>
              <a:ext cx="1743705" cy="2985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Descriptor</a:t>
              </a:r>
              <a:endParaRPr lang="en-IN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FDE1A48-A8AD-37B0-752F-E66B4B74D4AB}"/>
              </a:ext>
            </a:extLst>
          </p:cNvPr>
          <p:cNvSpPr/>
          <p:nvPr/>
        </p:nvSpPr>
        <p:spPr>
          <a:xfrm>
            <a:off x="3741522" y="-1856098"/>
            <a:ext cx="1771662" cy="163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CED05C-33B4-3458-B271-E7B855EA939A}"/>
              </a:ext>
            </a:extLst>
          </p:cNvPr>
          <p:cNvCxnSpPr>
            <a:cxnSpLocks/>
          </p:cNvCxnSpPr>
          <p:nvPr/>
        </p:nvCxnSpPr>
        <p:spPr>
          <a:xfrm flipV="1">
            <a:off x="1353312" y="2641974"/>
            <a:ext cx="2079827" cy="25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EBCCFE2-6A76-F0E7-7F7E-0553AB4B6500}"/>
              </a:ext>
            </a:extLst>
          </p:cNvPr>
          <p:cNvSpPr txBox="1"/>
          <p:nvPr/>
        </p:nvSpPr>
        <p:spPr>
          <a:xfrm>
            <a:off x="3169480" y="7657496"/>
            <a:ext cx="4645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Here name is the variable .When the user types in the string. The system types the string into  the standard input.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201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>
          <a:xfrm>
            <a:off x="7815470" y="-46653"/>
            <a:ext cx="4376530" cy="6018401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dup – dup(2)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294FBD-A4FF-8D24-79FB-70A1A6A15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711201"/>
            <a:ext cx="3949629" cy="1048981"/>
          </a:xfrm>
        </p:spPr>
        <p:txBody>
          <a:bodyPr/>
          <a:lstStyle/>
          <a:p>
            <a:endParaRPr lang="en-US" dirty="0"/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&gt;&gt; name;</a:t>
            </a:r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9E0944-EB66-C9E7-1C4B-A6F671848569}"/>
              </a:ext>
            </a:extLst>
          </p:cNvPr>
          <p:cNvGrpSpPr/>
          <p:nvPr/>
        </p:nvGrpSpPr>
        <p:grpSpPr>
          <a:xfrm>
            <a:off x="702772" y="2008444"/>
            <a:ext cx="2024368" cy="3013788"/>
            <a:chOff x="737493" y="1707502"/>
            <a:chExt cx="2024368" cy="301378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12F9E0A-3EC7-C3B4-BB85-645BD02ED97C}"/>
                </a:ext>
              </a:extLst>
            </p:cNvPr>
            <p:cNvGrpSpPr/>
            <p:nvPr/>
          </p:nvGrpSpPr>
          <p:grpSpPr>
            <a:xfrm>
              <a:off x="737493" y="1707502"/>
              <a:ext cx="2024368" cy="3013788"/>
              <a:chOff x="737493" y="1707502"/>
              <a:chExt cx="2024368" cy="301378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F94EE5-2828-77D7-BE72-7BD1489CF78E}"/>
                  </a:ext>
                </a:extLst>
              </p:cNvPr>
              <p:cNvSpPr/>
              <p:nvPr/>
            </p:nvSpPr>
            <p:spPr>
              <a:xfrm>
                <a:off x="737493" y="1707502"/>
                <a:ext cx="2024368" cy="30137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B930E8-B1EC-09B3-C2F4-50A4D8DDDB94}"/>
                  </a:ext>
                </a:extLst>
              </p:cNvPr>
              <p:cNvSpPr txBox="1"/>
              <p:nvPr/>
            </p:nvSpPr>
            <p:spPr>
              <a:xfrm>
                <a:off x="859536" y="2015414"/>
                <a:ext cx="183701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019592-6017-2D0A-03E8-FDEE1A221381}"/>
                </a:ext>
              </a:extLst>
            </p:cNvPr>
            <p:cNvSpPr/>
            <p:nvPr/>
          </p:nvSpPr>
          <p:spPr>
            <a:xfrm>
              <a:off x="859536" y="1856792"/>
              <a:ext cx="1743705" cy="2985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Descriptor</a:t>
              </a:r>
              <a:endParaRPr lang="en-IN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FDE1A48-A8AD-37B0-752F-E66B4B74D4AB}"/>
              </a:ext>
            </a:extLst>
          </p:cNvPr>
          <p:cNvSpPr/>
          <p:nvPr/>
        </p:nvSpPr>
        <p:spPr>
          <a:xfrm>
            <a:off x="3498453" y="1985294"/>
            <a:ext cx="1771662" cy="163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CED05C-33B4-3458-B271-E7B855EA939A}"/>
              </a:ext>
            </a:extLst>
          </p:cNvPr>
          <p:cNvCxnSpPr>
            <a:cxnSpLocks/>
          </p:cNvCxnSpPr>
          <p:nvPr/>
        </p:nvCxnSpPr>
        <p:spPr>
          <a:xfrm flipV="1">
            <a:off x="1353312" y="2614935"/>
            <a:ext cx="2079827" cy="25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EBCCFE2-6A76-F0E7-7F7E-0553AB4B6500}"/>
              </a:ext>
            </a:extLst>
          </p:cNvPr>
          <p:cNvSpPr txBox="1"/>
          <p:nvPr/>
        </p:nvSpPr>
        <p:spPr>
          <a:xfrm>
            <a:off x="3026777" y="4138749"/>
            <a:ext cx="4645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Here name is the variable .When the user types in the string. The system types the string into  the standard input.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77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>
          <a:xfrm>
            <a:off x="7815470" y="19387"/>
            <a:ext cx="4376530" cy="6018401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dup – dup2()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294FBD-A4FF-8D24-79FB-70A1A6A15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711201"/>
            <a:ext cx="3949629" cy="1048981"/>
          </a:xfrm>
        </p:spPr>
        <p:txBody>
          <a:bodyPr/>
          <a:lstStyle/>
          <a:p>
            <a:endParaRPr lang="en-US" dirty="0"/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&lt;&lt; “Swetha”;</a:t>
            </a:r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9E0944-EB66-C9E7-1C4B-A6F671848569}"/>
              </a:ext>
            </a:extLst>
          </p:cNvPr>
          <p:cNvGrpSpPr/>
          <p:nvPr/>
        </p:nvGrpSpPr>
        <p:grpSpPr>
          <a:xfrm>
            <a:off x="696615" y="2030644"/>
            <a:ext cx="2024368" cy="3013788"/>
            <a:chOff x="737493" y="1707502"/>
            <a:chExt cx="2024368" cy="301378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12F9E0A-3EC7-C3B4-BB85-645BD02ED97C}"/>
                </a:ext>
              </a:extLst>
            </p:cNvPr>
            <p:cNvGrpSpPr/>
            <p:nvPr/>
          </p:nvGrpSpPr>
          <p:grpSpPr>
            <a:xfrm>
              <a:off x="737493" y="1707502"/>
              <a:ext cx="2024368" cy="3013788"/>
              <a:chOff x="737493" y="1707502"/>
              <a:chExt cx="2024368" cy="301378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F94EE5-2828-77D7-BE72-7BD1489CF78E}"/>
                  </a:ext>
                </a:extLst>
              </p:cNvPr>
              <p:cNvSpPr/>
              <p:nvPr/>
            </p:nvSpPr>
            <p:spPr>
              <a:xfrm>
                <a:off x="737493" y="1707502"/>
                <a:ext cx="2024368" cy="30137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B930E8-B1EC-09B3-C2F4-50A4D8DDDB94}"/>
                  </a:ext>
                </a:extLst>
              </p:cNvPr>
              <p:cNvSpPr txBox="1"/>
              <p:nvPr/>
            </p:nvSpPr>
            <p:spPr>
              <a:xfrm>
                <a:off x="859536" y="2015414"/>
                <a:ext cx="183701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019592-6017-2D0A-03E8-FDEE1A221381}"/>
                </a:ext>
              </a:extLst>
            </p:cNvPr>
            <p:cNvSpPr/>
            <p:nvPr/>
          </p:nvSpPr>
          <p:spPr>
            <a:xfrm>
              <a:off x="859536" y="1856792"/>
              <a:ext cx="1743705" cy="2985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Descriptor</a:t>
              </a:r>
              <a:endParaRPr lang="en-IN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FDE1A48-A8AD-37B0-752F-E66B4B74D4AB}"/>
              </a:ext>
            </a:extLst>
          </p:cNvPr>
          <p:cNvSpPr/>
          <p:nvPr/>
        </p:nvSpPr>
        <p:spPr>
          <a:xfrm>
            <a:off x="12499085" y="2338556"/>
            <a:ext cx="2359623" cy="1341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Swetha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CED05C-33B4-3458-B271-E7B855EA939A}"/>
              </a:ext>
            </a:extLst>
          </p:cNvPr>
          <p:cNvCxnSpPr>
            <a:cxnSpLocks/>
          </p:cNvCxnSpPr>
          <p:nvPr/>
        </p:nvCxnSpPr>
        <p:spPr>
          <a:xfrm flipV="1">
            <a:off x="1295400" y="3624056"/>
            <a:ext cx="1721120" cy="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EBCCFE2-6A76-F0E7-7F7E-0553AB4B6500}"/>
              </a:ext>
            </a:extLst>
          </p:cNvPr>
          <p:cNvSpPr txBox="1"/>
          <p:nvPr/>
        </p:nvSpPr>
        <p:spPr>
          <a:xfrm>
            <a:off x="3016520" y="7388920"/>
            <a:ext cx="4645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the user types in the string. The system types the string into  the standard input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the output will be placed in standard output.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EF86E7-27CF-7004-384B-427DE355E85A}"/>
              </a:ext>
            </a:extLst>
          </p:cNvPr>
          <p:cNvSpPr/>
          <p:nvPr/>
        </p:nvSpPr>
        <p:spPr>
          <a:xfrm>
            <a:off x="3016520" y="-1004739"/>
            <a:ext cx="1771662" cy="650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C9A564-7574-8766-6E40-61CB65F9492E}"/>
              </a:ext>
            </a:extLst>
          </p:cNvPr>
          <p:cNvCxnSpPr>
            <a:cxnSpLocks/>
          </p:cNvCxnSpPr>
          <p:nvPr/>
        </p:nvCxnSpPr>
        <p:spPr>
          <a:xfrm>
            <a:off x="5645377" y="-671100"/>
            <a:ext cx="1124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99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>
          <a:xfrm>
            <a:off x="7815470" y="19387"/>
            <a:ext cx="4376530" cy="6018401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dup – dup2()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294FBD-A4FF-8D24-79FB-70A1A6A15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711201"/>
            <a:ext cx="3949629" cy="1048981"/>
          </a:xfrm>
        </p:spPr>
        <p:txBody>
          <a:bodyPr/>
          <a:lstStyle/>
          <a:p>
            <a:endParaRPr lang="en-US" dirty="0"/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&lt;&lt; “Swetha”;</a:t>
            </a:r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9E0944-EB66-C9E7-1C4B-A6F671848569}"/>
              </a:ext>
            </a:extLst>
          </p:cNvPr>
          <p:cNvGrpSpPr/>
          <p:nvPr/>
        </p:nvGrpSpPr>
        <p:grpSpPr>
          <a:xfrm>
            <a:off x="696615" y="2030644"/>
            <a:ext cx="2024368" cy="3013788"/>
            <a:chOff x="737493" y="1707502"/>
            <a:chExt cx="2024368" cy="301378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12F9E0A-3EC7-C3B4-BB85-645BD02ED97C}"/>
                </a:ext>
              </a:extLst>
            </p:cNvPr>
            <p:cNvGrpSpPr/>
            <p:nvPr/>
          </p:nvGrpSpPr>
          <p:grpSpPr>
            <a:xfrm>
              <a:off x="737493" y="1707502"/>
              <a:ext cx="2024368" cy="3013788"/>
              <a:chOff x="737493" y="1707502"/>
              <a:chExt cx="2024368" cy="301378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F94EE5-2828-77D7-BE72-7BD1489CF78E}"/>
                  </a:ext>
                </a:extLst>
              </p:cNvPr>
              <p:cNvSpPr/>
              <p:nvPr/>
            </p:nvSpPr>
            <p:spPr>
              <a:xfrm>
                <a:off x="737493" y="1707502"/>
                <a:ext cx="2024368" cy="30137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B930E8-B1EC-09B3-C2F4-50A4D8DDDB94}"/>
                  </a:ext>
                </a:extLst>
              </p:cNvPr>
              <p:cNvSpPr txBox="1"/>
              <p:nvPr/>
            </p:nvSpPr>
            <p:spPr>
              <a:xfrm>
                <a:off x="859536" y="2015414"/>
                <a:ext cx="183701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019592-6017-2D0A-03E8-FDEE1A221381}"/>
                </a:ext>
              </a:extLst>
            </p:cNvPr>
            <p:cNvSpPr/>
            <p:nvPr/>
          </p:nvSpPr>
          <p:spPr>
            <a:xfrm>
              <a:off x="859536" y="1856792"/>
              <a:ext cx="1743705" cy="2985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Descriptor</a:t>
              </a:r>
              <a:endParaRPr lang="en-IN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FDE1A48-A8AD-37B0-752F-E66B4B74D4AB}"/>
              </a:ext>
            </a:extLst>
          </p:cNvPr>
          <p:cNvSpPr/>
          <p:nvPr/>
        </p:nvSpPr>
        <p:spPr>
          <a:xfrm>
            <a:off x="6054621" y="2811658"/>
            <a:ext cx="2359623" cy="1341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Swetha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CED05C-33B4-3458-B271-E7B855EA939A}"/>
              </a:ext>
            </a:extLst>
          </p:cNvPr>
          <p:cNvCxnSpPr>
            <a:cxnSpLocks/>
          </p:cNvCxnSpPr>
          <p:nvPr/>
        </p:nvCxnSpPr>
        <p:spPr>
          <a:xfrm flipV="1">
            <a:off x="1295400" y="3624056"/>
            <a:ext cx="1721120" cy="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EBCCFE2-6A76-F0E7-7F7E-0553AB4B6500}"/>
              </a:ext>
            </a:extLst>
          </p:cNvPr>
          <p:cNvSpPr txBox="1"/>
          <p:nvPr/>
        </p:nvSpPr>
        <p:spPr>
          <a:xfrm>
            <a:off x="2862395" y="4203676"/>
            <a:ext cx="464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Once the input is given it is placed in a buffer and then shown to your screen as output.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EF86E7-27CF-7004-384B-427DE355E85A}"/>
              </a:ext>
            </a:extLst>
          </p:cNvPr>
          <p:cNvSpPr/>
          <p:nvPr/>
        </p:nvSpPr>
        <p:spPr>
          <a:xfrm>
            <a:off x="3129363" y="3230807"/>
            <a:ext cx="1771662" cy="650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C9A564-7574-8766-6E40-61CB65F9492E}"/>
              </a:ext>
            </a:extLst>
          </p:cNvPr>
          <p:cNvCxnSpPr>
            <a:cxnSpLocks/>
          </p:cNvCxnSpPr>
          <p:nvPr/>
        </p:nvCxnSpPr>
        <p:spPr>
          <a:xfrm>
            <a:off x="4913857" y="3574502"/>
            <a:ext cx="1124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3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>
          <a:xfrm>
            <a:off x="7815470" y="-46653"/>
            <a:ext cx="4376530" cy="6018401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dup – dup2()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294FBD-A4FF-8D24-79FB-70A1A6A15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711201"/>
            <a:ext cx="3949629" cy="1048981"/>
          </a:xfrm>
        </p:spPr>
        <p:txBody>
          <a:bodyPr/>
          <a:lstStyle/>
          <a:p>
            <a:endParaRPr lang="en-US" dirty="0"/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Standard error</a:t>
            </a:r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9E0944-EB66-C9E7-1C4B-A6F671848569}"/>
              </a:ext>
            </a:extLst>
          </p:cNvPr>
          <p:cNvGrpSpPr/>
          <p:nvPr/>
        </p:nvGrpSpPr>
        <p:grpSpPr>
          <a:xfrm>
            <a:off x="702772" y="2008444"/>
            <a:ext cx="2024368" cy="3013788"/>
            <a:chOff x="737493" y="1707502"/>
            <a:chExt cx="2024368" cy="301378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12F9E0A-3EC7-C3B4-BB85-645BD02ED97C}"/>
                </a:ext>
              </a:extLst>
            </p:cNvPr>
            <p:cNvGrpSpPr/>
            <p:nvPr/>
          </p:nvGrpSpPr>
          <p:grpSpPr>
            <a:xfrm>
              <a:off x="737493" y="1707502"/>
              <a:ext cx="2024368" cy="3013788"/>
              <a:chOff x="737493" y="1707502"/>
              <a:chExt cx="2024368" cy="301378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F94EE5-2828-77D7-BE72-7BD1489CF78E}"/>
                  </a:ext>
                </a:extLst>
              </p:cNvPr>
              <p:cNvSpPr/>
              <p:nvPr/>
            </p:nvSpPr>
            <p:spPr>
              <a:xfrm>
                <a:off x="737493" y="1707502"/>
                <a:ext cx="2024368" cy="30137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B930E8-B1EC-09B3-C2F4-50A4D8DDDB94}"/>
                  </a:ext>
                </a:extLst>
              </p:cNvPr>
              <p:cNvSpPr txBox="1"/>
              <p:nvPr/>
            </p:nvSpPr>
            <p:spPr>
              <a:xfrm>
                <a:off x="859536" y="2015414"/>
                <a:ext cx="183701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019592-6017-2D0A-03E8-FDEE1A221381}"/>
                </a:ext>
              </a:extLst>
            </p:cNvPr>
            <p:cNvSpPr/>
            <p:nvPr/>
          </p:nvSpPr>
          <p:spPr>
            <a:xfrm>
              <a:off x="859536" y="1856792"/>
              <a:ext cx="1743705" cy="2985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Descriptor</a:t>
              </a:r>
              <a:endParaRPr lang="en-IN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FDE1A48-A8AD-37B0-752F-E66B4B74D4AB}"/>
              </a:ext>
            </a:extLst>
          </p:cNvPr>
          <p:cNvSpPr/>
          <p:nvPr/>
        </p:nvSpPr>
        <p:spPr>
          <a:xfrm>
            <a:off x="3233543" y="7387377"/>
            <a:ext cx="1771662" cy="163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0099F-F3C6-C23E-70BA-84D6D01012E0}"/>
              </a:ext>
            </a:extLst>
          </p:cNvPr>
          <p:cNvCxnSpPr>
            <a:cxnSpLocks/>
          </p:cNvCxnSpPr>
          <p:nvPr/>
        </p:nvCxnSpPr>
        <p:spPr>
          <a:xfrm>
            <a:off x="1353312" y="4378328"/>
            <a:ext cx="1959055" cy="24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F79856-2B8E-32D5-A07A-D7356AFC7B33}"/>
              </a:ext>
            </a:extLst>
          </p:cNvPr>
          <p:cNvSpPr txBox="1"/>
          <p:nvPr/>
        </p:nvSpPr>
        <p:spPr>
          <a:xfrm>
            <a:off x="3118199" y="-1520114"/>
            <a:ext cx="4078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Standard error is a file descriptor that is printed right away into the output or screen rather than placed in a buffer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printing.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10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{A523DD60-AE9C-40E8-B085-004DEEC8D310}tf11964407_win32</Template>
  <TotalTime>108</TotalTime>
  <Words>996</Words>
  <Application>Microsoft Office PowerPoint</Application>
  <PresentationFormat>Widescreen</PresentationFormat>
  <Paragraphs>279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 dup-dup2()</vt:lpstr>
      <vt:lpstr>agenda</vt:lpstr>
      <vt:lpstr>Introduction()</vt:lpstr>
      <vt:lpstr>Introduction()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dup()</vt:lpstr>
      <vt:lpstr>dup()</vt:lpstr>
      <vt:lpstr>PowerPoint Presentation</vt:lpstr>
      <vt:lpstr>PowerPoint Presentation</vt:lpstr>
      <vt:lpstr>PowerPoint Presentation</vt:lpstr>
      <vt:lpstr>dup2()</vt:lpstr>
      <vt:lpstr>PowerPoint Presentation</vt:lpstr>
      <vt:lpstr>PowerPoint Presentation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dup-dup(2)</dc:title>
  <dc:creator>swethasam2014@outlook.com</dc:creator>
  <cp:lastModifiedBy>swethasam2014@outlook.com</cp:lastModifiedBy>
  <cp:revision>16</cp:revision>
  <dcterms:created xsi:type="dcterms:W3CDTF">2022-11-06T05:34:58Z</dcterms:created>
  <dcterms:modified xsi:type="dcterms:W3CDTF">2022-11-06T07:26:34Z</dcterms:modified>
</cp:coreProperties>
</file>