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6" r:id="rId10"/>
    <p:sldId id="267" r:id="rId11"/>
    <p:sldId id="268" r:id="rId12"/>
    <p:sldId id="26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40E2-DEE2-4BEC-92FE-82624AF0ABB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F39A9-E8C3-472B-84E9-432E0C24FB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F39A9-E8C3-472B-84E9-432E0C24FB7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F39A9-E8C3-472B-84E9-432E0C24FB7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D12C-9043-4344-B5B4-93CAD4E7A4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5373-56FB-46D6-B0EA-4A6C289E78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background process that can run for a long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 of Service: </a:t>
            </a:r>
          </a:p>
          <a:p>
            <a:pPr>
              <a:buNone/>
            </a:pPr>
            <a:r>
              <a:rPr lang="en-US" dirty="0" smtClean="0"/>
              <a:t>       1) Local Service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2) Remote Service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Content Providers:</a:t>
            </a:r>
          </a:p>
          <a:p>
            <a:pPr>
              <a:buNone/>
            </a:pPr>
            <a:r>
              <a:rPr lang="en-US" dirty="0" smtClean="0"/>
              <a:t>                  - Share data between the applications</a:t>
            </a:r>
          </a:p>
          <a:p>
            <a:r>
              <a:rPr lang="en-US" dirty="0" smtClean="0"/>
              <a:t>Fragment:</a:t>
            </a:r>
          </a:p>
          <a:p>
            <a:pPr>
              <a:buNone/>
            </a:pPr>
            <a:r>
              <a:rPr lang="en-US" dirty="0" smtClean="0"/>
              <a:t>                  -  Part </a:t>
            </a:r>
            <a:r>
              <a:rPr lang="en-US" dirty="0"/>
              <a:t>of </a:t>
            </a:r>
            <a:r>
              <a:rPr lang="en-US" dirty="0" smtClean="0"/>
              <a:t>activity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-  An </a:t>
            </a:r>
            <a:r>
              <a:rPr lang="en-US" dirty="0"/>
              <a:t>activity can display one or more fragments on the screen at the same 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AndroidManifest.xml:</a:t>
            </a:r>
          </a:p>
          <a:p>
            <a:pPr>
              <a:buNone/>
            </a:pPr>
            <a:r>
              <a:rPr lang="en-US" dirty="0" smtClean="0"/>
              <a:t>                   -  Contains info about activities, content providers, permissions etc..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 Methods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0772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715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Operating System</a:t>
            </a:r>
            <a:endParaRPr lang="en-US" dirty="0"/>
          </a:p>
        </p:txBody>
      </p:sp>
      <p:pic>
        <p:nvPicPr>
          <p:cNvPr id="4" name="Content Placeholder 3" descr="system-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9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OS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Kernal</a:t>
            </a:r>
            <a:endParaRPr lang="en-US" dirty="0" smtClean="0"/>
          </a:p>
          <a:p>
            <a:r>
              <a:rPr lang="en-US" dirty="0" smtClean="0"/>
              <a:t>Native Libraries</a:t>
            </a:r>
          </a:p>
          <a:p>
            <a:r>
              <a:rPr lang="en-US" dirty="0" smtClean="0"/>
              <a:t>Android Runtime</a:t>
            </a:r>
          </a:p>
          <a:p>
            <a:r>
              <a:rPr lang="en-US" dirty="0" smtClean="0"/>
              <a:t>Application Framework</a:t>
            </a:r>
          </a:p>
          <a:p>
            <a:r>
              <a:rPr lang="en-US" dirty="0" smtClean="0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Kernal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Exists at the root of the android architecture</a:t>
            </a:r>
          </a:p>
          <a:p>
            <a:r>
              <a:rPr lang="en-US" dirty="0" smtClean="0"/>
              <a:t>Responsible:</a:t>
            </a:r>
          </a:p>
          <a:p>
            <a:pPr>
              <a:buNone/>
            </a:pPr>
            <a:r>
              <a:rPr lang="en-US" dirty="0" smtClean="0"/>
              <a:t>              1) Device drivers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2) Power management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3) Memory management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4) Device 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on top of the Linux </a:t>
            </a:r>
            <a:r>
              <a:rPr lang="en-US" dirty="0" err="1" smtClean="0"/>
              <a:t>kernal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Examples: </a:t>
            </a:r>
          </a:p>
          <a:p>
            <a:pPr>
              <a:buNone/>
            </a:pPr>
            <a:r>
              <a:rPr lang="en-US" dirty="0" smtClean="0"/>
              <a:t>        1) </a:t>
            </a:r>
            <a:r>
              <a:rPr lang="en-US" dirty="0" err="1" smtClean="0"/>
              <a:t>WebKit</a:t>
            </a:r>
            <a:r>
              <a:rPr lang="en-US" dirty="0" smtClean="0"/>
              <a:t> – browser support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2) </a:t>
            </a:r>
            <a:r>
              <a:rPr lang="en-US" dirty="0" err="1" smtClean="0"/>
              <a:t>Sqlite</a:t>
            </a:r>
            <a:r>
              <a:rPr lang="en-US" dirty="0" smtClean="0"/>
              <a:t> – database connectivity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3) Media – playing and recording audio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core </a:t>
            </a:r>
            <a:r>
              <a:rPr lang="en-US" dirty="0" smtClean="0"/>
              <a:t>libraries and DVM </a:t>
            </a:r>
            <a:r>
              <a:rPr lang="en-US" dirty="0"/>
              <a:t>which enable </a:t>
            </a:r>
            <a:r>
              <a:rPr lang="en-US" dirty="0" smtClean="0"/>
              <a:t>Android  developers </a:t>
            </a:r>
            <a:r>
              <a:rPr lang="en-US" dirty="0"/>
              <a:t>to </a:t>
            </a:r>
            <a:r>
              <a:rPr lang="en-US" dirty="0" smtClean="0"/>
              <a:t>develop applications </a:t>
            </a:r>
            <a:r>
              <a:rPr lang="en-US" dirty="0"/>
              <a:t>using standard Java programming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Responsible is to run android applications.</a:t>
            </a:r>
          </a:p>
          <a:p>
            <a:r>
              <a:rPr lang="en-US" dirty="0" smtClean="0"/>
              <a:t>Consumes less memory and fast 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Android API such as UI, telephony, resources, locations</a:t>
            </a:r>
          </a:p>
          <a:p>
            <a:r>
              <a:rPr lang="en-US" dirty="0" smtClean="0"/>
              <a:t>Provides lot of classes and interfaces for developing android applications.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Core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Intents</a:t>
            </a:r>
          </a:p>
          <a:p>
            <a:r>
              <a:rPr lang="en-US" dirty="0" smtClean="0"/>
              <a:t>Content Providers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AndroidManifest.xml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Intent is used to invoke components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Usage: </a:t>
            </a:r>
            <a:endParaRPr lang="en-US" dirty="0"/>
          </a:p>
          <a:p>
            <a:r>
              <a:rPr lang="en-US" dirty="0"/>
              <a:t>Start the service</a:t>
            </a:r>
          </a:p>
          <a:p>
            <a:r>
              <a:rPr lang="en-US" dirty="0"/>
              <a:t>Launch an activity</a:t>
            </a:r>
          </a:p>
          <a:p>
            <a:r>
              <a:rPr lang="en-US" dirty="0"/>
              <a:t>Display a web page</a:t>
            </a:r>
          </a:p>
          <a:p>
            <a:r>
              <a:rPr lang="en-US" dirty="0"/>
              <a:t>Display a list of contacts</a:t>
            </a:r>
          </a:p>
          <a:p>
            <a:r>
              <a:rPr lang="en-US" dirty="0"/>
              <a:t>Broadcast a message</a:t>
            </a:r>
          </a:p>
          <a:p>
            <a:r>
              <a:rPr lang="en-US" dirty="0"/>
              <a:t>Dial a phone call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248</Words>
  <Application>Microsoft Office PowerPoint</Application>
  <PresentationFormat>On-screen Show (4:3)</PresentationFormat>
  <Paragraphs>61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Android Architecture</vt:lpstr>
      <vt:lpstr>Android Operating System</vt:lpstr>
      <vt:lpstr>Android OS Components</vt:lpstr>
      <vt:lpstr>Linux Kernal</vt:lpstr>
      <vt:lpstr>Native Libraries</vt:lpstr>
      <vt:lpstr>Android Runtime</vt:lpstr>
      <vt:lpstr>Application Framework</vt:lpstr>
      <vt:lpstr>Android Core Building Blocks</vt:lpstr>
      <vt:lpstr>Intent</vt:lpstr>
      <vt:lpstr>Service</vt:lpstr>
      <vt:lpstr>Slide 11</vt:lpstr>
      <vt:lpstr>Activity Lifecycle Methods</vt:lpstr>
      <vt:lpstr>Activity Lifecycle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</dc:title>
  <dc:creator>dell</dc:creator>
  <cp:lastModifiedBy>dell</cp:lastModifiedBy>
  <cp:revision>1</cp:revision>
  <dcterms:created xsi:type="dcterms:W3CDTF">2018-03-26T16:24:58Z</dcterms:created>
  <dcterms:modified xsi:type="dcterms:W3CDTF">2018-03-26T17:31:14Z</dcterms:modified>
</cp:coreProperties>
</file>