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6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4A9B-BA03-2208-CC05-71C42125F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Operation Research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0FFDD-BC06-BC83-2E31-4B7F93787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-Swetha Muralidharan</a:t>
            </a:r>
          </a:p>
          <a:p>
            <a:r>
              <a:rPr lang="en-US" dirty="0"/>
              <a:t>-20PW35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887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41AB-BC32-1640-DA6E-3072A75E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1.18  Transport Planning in a Olive Production Firm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A4A7-7031-29F6-881A-81C89B55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 firm from Jaén has three production plants located in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Jaén, Seville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Almería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. The firm distributes olives by means of four regional distribution centres located in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Valencia, Madrid, Barcelona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La Coruña.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The firm’s management wishes to determine how much of its production must be sent from each plant to each Distribution Centre.</a:t>
            </a:r>
            <a:endParaRPr lang="en-I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44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69FA-9C6E-2D61-389C-0580D9C5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Variables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88421F-47F2-B2C9-0BB0-2A7F85E8E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992" y="1790990"/>
            <a:ext cx="9088016" cy="4479181"/>
          </a:xfrm>
        </p:spPr>
      </p:pic>
    </p:spTree>
    <p:extLst>
      <p:ext uri="{BB962C8B-B14F-4D97-AF65-F5344CB8AC3E}">
        <p14:creationId xmlns:p14="http://schemas.microsoft.com/office/powerpoint/2010/main" val="147806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2DE694-9B6D-E544-06B3-D73DEBE6F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339" y="1221029"/>
            <a:ext cx="7656201" cy="197668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7EC4AE-99D3-A9CB-0C0C-FA34BA95E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340" y="3263826"/>
            <a:ext cx="7656202" cy="25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1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A9030-A4E0-91A9-C52E-49EDE895E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845"/>
            <a:ext cx="10515600" cy="5645118"/>
          </a:xfrm>
        </p:spPr>
        <p:txBody>
          <a:bodyPr/>
          <a:lstStyle/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r>
              <a:rPr lang="en-US" sz="2400" u="sng" dirty="0"/>
              <a:t>ADDITIONAL CONSTRAINTS</a:t>
            </a:r>
          </a:p>
          <a:p>
            <a:r>
              <a:rPr lang="en-US" dirty="0"/>
              <a:t>At least 60 % of the total production from Jaén must be sent to Valencia.</a:t>
            </a:r>
          </a:p>
          <a:p>
            <a:endParaRPr lang="en-US" dirty="0"/>
          </a:p>
          <a:p>
            <a:r>
              <a:rPr lang="en-US" dirty="0"/>
              <a:t> Deliveries from Seville to Valencia will have a fixed cost of $200.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Seville or Almería can deliver to La Coruña, but never both.</a:t>
            </a:r>
          </a:p>
          <a:p>
            <a:endParaRPr lang="en-US" dirty="0"/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4418B-B086-77CC-37FD-5633EB650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090" y="2067185"/>
            <a:ext cx="4606999" cy="565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D23406-6CC6-BA5E-BF8C-8C1603E94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723" y="3298670"/>
            <a:ext cx="9395926" cy="10140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C8C1AA-6FE1-4F04-47E0-1A846B5BF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539" y="4184137"/>
            <a:ext cx="2134367" cy="6302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FC91B2-71DA-2103-0F69-FB9536CD9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3459" y="5369266"/>
            <a:ext cx="2176462" cy="5478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F0D524-3599-A4F8-4568-6BCA568DB0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7996" y="5367263"/>
            <a:ext cx="2134368" cy="5498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4B7C9F-B62A-7052-5066-6361C690DE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6240" y="5367263"/>
            <a:ext cx="1988992" cy="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6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AE21-9E8E-3272-9107-5CED392F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AMPL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78DF1D-597E-B4BC-7E02-6F01DAD0E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184" y="1690687"/>
            <a:ext cx="2628385" cy="1325563"/>
          </a:xfr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1B63FEB-ABCB-38F9-CBB7-9BFBFDE4F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499" y="3156827"/>
            <a:ext cx="10382088" cy="12297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45A3A2-BB7A-6280-1E5E-F9BBFD7C7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184" y="4401332"/>
            <a:ext cx="6221531" cy="172888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20C2233-A86A-D0E6-917C-A7B0C7D9F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4716" y="5482752"/>
            <a:ext cx="3785871" cy="74001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D5CBD2-9839-5D30-EFCC-8050CF63EBEF}"/>
              </a:ext>
            </a:extLst>
          </p:cNvPr>
          <p:cNvCxnSpPr/>
          <p:nvPr/>
        </p:nvCxnSpPr>
        <p:spPr>
          <a:xfrm>
            <a:off x="7595118" y="4771556"/>
            <a:ext cx="0" cy="1800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51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B3F7-1E38-3BFA-8C36-E86FACA1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7.6 Providing Personal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D0D85-F5C1-DF5C-788F-62F87007D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CARCREDIT is a lending agency that specializes in providing personal loans to purchase new cars with. Normally, it automatically provides loans of up to $30,000 over a maximum period of 4 years. Nevertheless, the recent rise in arrears of payment, which affects 1 in 4 customers, has meant that it has had to reconsider its credit-loaning strategy. </a:t>
            </a:r>
          </a:p>
          <a:p>
            <a:pPr marL="0" indent="0">
              <a:buNone/>
            </a:pPr>
            <a:r>
              <a:rPr lang="en-US" dirty="0"/>
              <a:t>This agency obtains, on average, a 10 % profit from the capital loaned if customers return it, but loses 20 % of the capital loaned with defaulters.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73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FD76-41E8-C745-5688-9DA19F70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87F79-4447-0280-B4F7-FC5E062D0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CARCREDIT can contract the services of MORCONSULT, a consultancy firm specialized in making rapid evaluations (under 24 h) of potential customers, and it charges a percent of the credit to be loaned.</a:t>
            </a:r>
          </a:p>
          <a:p>
            <a:pPr marL="0" indent="0">
              <a:buNone/>
            </a:pPr>
            <a:r>
              <a:rPr lang="en-US" dirty="0"/>
              <a:t> The consultancy firm publishes the success rates obtained to date: it is successful in 70 % of the cases in which a potential customer becomes a defaulting debtor, and in 80 % of the cases where a potential customer completely pays back the loan.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57417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</Template>
  <TotalTime>410</TotalTime>
  <Words>311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Univers</vt:lpstr>
      <vt:lpstr>GradientVTI</vt:lpstr>
      <vt:lpstr>Operation Research</vt:lpstr>
      <vt:lpstr>1.18  Transport Planning in a Olive Production Firm</vt:lpstr>
      <vt:lpstr>Decision Variables </vt:lpstr>
      <vt:lpstr>PowerPoint Presentation</vt:lpstr>
      <vt:lpstr>PowerPoint Presentation</vt:lpstr>
      <vt:lpstr>USING AMPL</vt:lpstr>
      <vt:lpstr>7.6 Providing Personal Loan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Research</dc:title>
  <dc:creator>swethasam2014@outlook.com</dc:creator>
  <cp:lastModifiedBy>swethasam2014@outlook.com</cp:lastModifiedBy>
  <cp:revision>10</cp:revision>
  <dcterms:created xsi:type="dcterms:W3CDTF">2022-05-19T14:53:15Z</dcterms:created>
  <dcterms:modified xsi:type="dcterms:W3CDTF">2022-05-25T17:16:40Z</dcterms:modified>
</cp:coreProperties>
</file>