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67" r:id="rId4"/>
    <p:sldId id="268" r:id="rId5"/>
    <p:sldId id="266" r:id="rId6"/>
    <p:sldId id="259" r:id="rId7"/>
    <p:sldId id="260" r:id="rId8"/>
    <p:sldId id="261" r:id="rId9"/>
    <p:sldId id="262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3A13-47DE-6E47-B76E-E2C3E77E6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276A1-DC0D-8CF6-84B7-EA57E9E7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-Swetha Muralidharan</a:t>
            </a:r>
          </a:p>
          <a:p>
            <a:r>
              <a:rPr lang="en-US" dirty="0"/>
              <a:t>20pw35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45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769-EF5D-3837-D3AA-83570C25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Awk Commands –  Loops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C8EC5-2729-0220-4BC1-34D3668D1316}"/>
              </a:ext>
            </a:extLst>
          </p:cNvPr>
          <p:cNvSpPr txBox="1"/>
          <p:nvPr/>
        </p:nvSpPr>
        <p:spPr>
          <a:xfrm>
            <a:off x="1173561" y="1595148"/>
            <a:ext cx="2969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Statement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9F920-CA06-AAC5-0CE5-DDA19916ADC7}"/>
              </a:ext>
            </a:extLst>
          </p:cNvPr>
          <p:cNvSpPr txBox="1"/>
          <p:nvPr/>
        </p:nvSpPr>
        <p:spPr>
          <a:xfrm>
            <a:off x="6265105" y="1595148"/>
            <a:ext cx="3567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Statement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5B2CDD3-24C5-FA8E-39EC-E9FC3CD5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35" y="2232909"/>
            <a:ext cx="2969813" cy="3718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9665C-C3E3-E044-BB8A-7434952F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52" y="2736261"/>
            <a:ext cx="1432684" cy="2225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5904B-FE38-9FE3-003D-357A79187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566" y="2386140"/>
            <a:ext cx="2918713" cy="27899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AB32AC-F56C-CB9C-D71F-0EEFFC882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212" y="2810906"/>
            <a:ext cx="1531753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0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769-EF5D-3837-D3AA-83570C25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Awk Commands –  Loops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C8EC5-2729-0220-4BC1-34D3668D1316}"/>
              </a:ext>
            </a:extLst>
          </p:cNvPr>
          <p:cNvSpPr txBox="1"/>
          <p:nvPr/>
        </p:nvSpPr>
        <p:spPr>
          <a:xfrm>
            <a:off x="1173561" y="1595148"/>
            <a:ext cx="2969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Exit Statement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3267B-1B01-5E95-E09D-392D6828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61" y="2252342"/>
            <a:ext cx="2885255" cy="32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60303-507A-F1B9-0F37-D2A88065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18" y="2754264"/>
            <a:ext cx="150127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2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B979-59E6-1868-B99F-D53AEE0AA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93013" y="2473325"/>
            <a:ext cx="4598987" cy="122237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038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242E-972C-5BD7-384A-C6E3EAE7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Regular Expressions</a:t>
            </a:r>
            <a:endParaRPr lang="en-IN" sz="4400" dirty="0">
              <a:latin typeface="Rancho" panose="02000000000000000000" pitchFamily="2" charset="0"/>
              <a:ea typeface="Ranch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F932D-0EA9-6408-CEED-10EA021C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44" y="2470100"/>
            <a:ext cx="6615658" cy="7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5659C-5BDC-08E4-AD0B-4B3982D7BDD9}"/>
              </a:ext>
            </a:extLst>
          </p:cNvPr>
          <p:cNvSpPr txBox="1"/>
          <p:nvPr/>
        </p:nvSpPr>
        <p:spPr>
          <a:xfrm>
            <a:off x="977644" y="1818784"/>
            <a:ext cx="2213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BD5D5-0F67-DE9E-4499-24903AE13778}"/>
              </a:ext>
            </a:extLst>
          </p:cNvPr>
          <p:cNvSpPr txBox="1"/>
          <p:nvPr/>
        </p:nvSpPr>
        <p:spPr>
          <a:xfrm>
            <a:off x="916863" y="3346476"/>
            <a:ext cx="2334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of line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C47BBB-77B8-C5D1-52B0-AA986F94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44" y="4015772"/>
            <a:ext cx="6615658" cy="558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2BC3BC-0183-FA5D-9B60-500C840BD889}"/>
              </a:ext>
            </a:extLst>
          </p:cNvPr>
          <p:cNvSpPr txBox="1"/>
          <p:nvPr/>
        </p:nvSpPr>
        <p:spPr>
          <a:xfrm>
            <a:off x="977644" y="487416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of line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B4FFD1-D449-5B13-2F14-5C1D8EDB0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44" y="5525484"/>
            <a:ext cx="6615658" cy="5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242E-972C-5BD7-384A-C6E3EAE7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Regular Expressions</a:t>
            </a:r>
            <a:endParaRPr lang="en-IN" sz="4400" dirty="0">
              <a:latin typeface="Rancho" panose="02000000000000000000" pitchFamily="2" charset="0"/>
              <a:ea typeface="Ranch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5659C-5BDC-08E4-AD0B-4B3982D7BDD9}"/>
              </a:ext>
            </a:extLst>
          </p:cNvPr>
          <p:cNvSpPr txBox="1"/>
          <p:nvPr/>
        </p:nvSpPr>
        <p:spPr>
          <a:xfrm>
            <a:off x="977644" y="1818784"/>
            <a:ext cx="4004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 – character Set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BD5D5-0F67-DE9E-4499-24903AE13778}"/>
              </a:ext>
            </a:extLst>
          </p:cNvPr>
          <p:cNvSpPr txBox="1"/>
          <p:nvPr/>
        </p:nvSpPr>
        <p:spPr>
          <a:xfrm>
            <a:off x="916863" y="3346476"/>
            <a:ext cx="25634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Exclusive Set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BC3BC-0183-FA5D-9B60-500C840BD889}"/>
              </a:ext>
            </a:extLst>
          </p:cNvPr>
          <p:cNvSpPr txBox="1"/>
          <p:nvPr/>
        </p:nvSpPr>
        <p:spPr>
          <a:xfrm>
            <a:off x="977644" y="487416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54904-FA60-F2A5-F8F3-02A1C500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44" y="2557592"/>
            <a:ext cx="6097554" cy="581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4F0E6C-66FD-2CCF-F05F-C935B13C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45" y="4077317"/>
            <a:ext cx="6097554" cy="52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828B3-7AF3-FB63-0781-890A33AA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44" y="5545116"/>
            <a:ext cx="6097554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242E-972C-5BD7-384A-C6E3EAE7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Regular Expressions</a:t>
            </a:r>
            <a:endParaRPr lang="en-IN" sz="4400" dirty="0">
              <a:latin typeface="Rancho" panose="02000000000000000000" pitchFamily="2" charset="0"/>
              <a:ea typeface="Ranch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5659C-5BDC-08E4-AD0B-4B3982D7BDD9}"/>
              </a:ext>
            </a:extLst>
          </p:cNvPr>
          <p:cNvSpPr txBox="1"/>
          <p:nvPr/>
        </p:nvSpPr>
        <p:spPr>
          <a:xfrm>
            <a:off x="977644" y="1818784"/>
            <a:ext cx="4004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Zero or One Occurrence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BD5D5-0F67-DE9E-4499-24903AE13778}"/>
              </a:ext>
            </a:extLst>
          </p:cNvPr>
          <p:cNvSpPr txBox="1"/>
          <p:nvPr/>
        </p:nvSpPr>
        <p:spPr>
          <a:xfrm>
            <a:off x="916863" y="3346476"/>
            <a:ext cx="430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Zero or More Occurrence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BC3BC-0183-FA5D-9B60-500C840BD889}"/>
              </a:ext>
            </a:extLst>
          </p:cNvPr>
          <p:cNvSpPr txBox="1"/>
          <p:nvPr/>
        </p:nvSpPr>
        <p:spPr>
          <a:xfrm>
            <a:off x="977644" y="487416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One or More Occurrence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794DC-E61B-5513-E2C4-5236FD59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44" y="2531767"/>
            <a:ext cx="6097554" cy="597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B4C7D-805A-BBEE-B057-1679D994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44" y="4017423"/>
            <a:ext cx="6097554" cy="559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0B81A5-45F8-8A3E-AC99-A5DACFF0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44" y="5525484"/>
            <a:ext cx="6097554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242E-972C-5BD7-384A-C6E3EAE7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Awk Commands – Arrays</a:t>
            </a:r>
            <a:endParaRPr lang="en-IN" sz="4400" dirty="0">
              <a:latin typeface="Rancho" panose="02000000000000000000" pitchFamily="2" charset="0"/>
              <a:ea typeface="Ranch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7D4D-DB04-1F58-8E91-34FD61AD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ndexes need not to be continuous set of number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either string or number as an array index.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no need to declare the size of an array in advance – arrays can expand/shrink at runtime.</a:t>
            </a:r>
          </a:p>
          <a:p>
            <a:r>
              <a:rPr lang="en-US" b="1" i="1" dirty="0">
                <a:solidFill>
                  <a:srgbClr val="000000"/>
                </a:solidFill>
                <a:latin typeface="Nunito" panose="020B0604020202020204" pitchFamily="2" charset="0"/>
              </a:rPr>
              <a:t>Syntax</a:t>
            </a: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:  array_name[index] =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FC55D-CF51-1C39-7FD6-22E3C54E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ancho" panose="02000000000000000000" pitchFamily="2" charset="0"/>
                <a:ea typeface="Rancho" panose="02000000000000000000" pitchFamily="2" charset="0"/>
                <a:cs typeface="Arial" panose="020B0604020202020204" pitchFamily="34" charset="0"/>
              </a:rPr>
              <a:t>Creating – deleting array</a:t>
            </a:r>
            <a:endParaRPr lang="en-IN" sz="4400" dirty="0">
              <a:latin typeface="Rancho" panose="02000000000000000000" pitchFamily="2" charset="0"/>
              <a:ea typeface="Ranch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05C9EB-228C-77FC-CC28-19B5E4B1BE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1051"/>
            <a:ext cx="5961654" cy="332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5A91B-4285-AD06-D87F-CD06334B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70" y="4474899"/>
            <a:ext cx="243861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702F50-24E2-21EF-E5B8-76B7F0FB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Multi-dimensional array</a:t>
            </a:r>
            <a:endParaRPr lang="en-IN" sz="4400" dirty="0">
              <a:latin typeface="Rancho" panose="02000000000000000000" pitchFamily="2" charset="0"/>
              <a:ea typeface="Ranch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1B7FB3-B5AA-2BAC-37E6-970C04D34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1504" y="2012304"/>
            <a:ext cx="2027096" cy="138696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A5932F-FDFB-E887-E34E-98BCB441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05" y="1331423"/>
            <a:ext cx="2392887" cy="533446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4D19BE-347D-76CE-B2C0-0F41B3D40FF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451393" y="1458325"/>
            <a:ext cx="467722" cy="12808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209C92D-1F63-2B3B-9ECB-F978BDCD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3" y="1480552"/>
            <a:ext cx="5121084" cy="50677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6FD355-6FCC-6634-6431-B614247E7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34" y="4014421"/>
            <a:ext cx="2739285" cy="22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1B2F-58C3-2D38-B597-683885E8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sz="40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Awk Commands – Control Flow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D0FA8-CE24-355C-AC7B-1DC808CD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88" y="2178548"/>
            <a:ext cx="4517573" cy="15163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844ACBF-1478-5571-897B-1F1B0753FC2E}"/>
              </a:ext>
            </a:extLst>
          </p:cNvPr>
          <p:cNvSpPr txBox="1">
            <a:spLocks/>
          </p:cNvSpPr>
          <p:nvPr/>
        </p:nvSpPr>
        <p:spPr>
          <a:xfrm>
            <a:off x="1939211" y="1580954"/>
            <a:ext cx="3192625" cy="51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34019-67B7-F343-E22B-48E7FD3FAD0A}"/>
              </a:ext>
            </a:extLst>
          </p:cNvPr>
          <p:cNvSpPr txBox="1"/>
          <p:nvPr/>
        </p:nvSpPr>
        <p:spPr>
          <a:xfrm>
            <a:off x="1436914" y="3935938"/>
            <a:ext cx="41770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– else statement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EFBD32-F3A8-628F-95D8-8B8B33F5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90" y="4567135"/>
            <a:ext cx="4434218" cy="19067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0D1DA4-9216-5F5F-C028-CC97ADCA5989}"/>
              </a:ext>
            </a:extLst>
          </p:cNvPr>
          <p:cNvSpPr txBox="1"/>
          <p:nvPr/>
        </p:nvSpPr>
        <p:spPr>
          <a:xfrm>
            <a:off x="6855410" y="1449626"/>
            <a:ext cx="2773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If-Else-If statement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4D224C-F25F-3BD1-00D9-93BBDB09E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93" y="2178548"/>
            <a:ext cx="3260115" cy="32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769-EF5D-3837-D3AA-83570C25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Rancho" panose="02000000000000000000" pitchFamily="2" charset="0"/>
                <a:ea typeface="Rancho" panose="02000000000000000000" pitchFamily="2" charset="0"/>
                <a:cs typeface="Calibri" panose="020F0502020204030204" pitchFamily="34" charset="0"/>
              </a:rPr>
              <a:t>Awk Commands –  Loops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A3ABE-9FD2-5973-B61F-C8EF07EA6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46" y="2619752"/>
            <a:ext cx="3186275" cy="19522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C8EC5-2729-0220-4BC1-34D3668D1316}"/>
              </a:ext>
            </a:extLst>
          </p:cNvPr>
          <p:cNvSpPr txBox="1"/>
          <p:nvPr/>
        </p:nvSpPr>
        <p:spPr>
          <a:xfrm>
            <a:off x="1741390" y="1825981"/>
            <a:ext cx="1877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9F0BD-6C67-1192-B883-669249B70A67}"/>
              </a:ext>
            </a:extLst>
          </p:cNvPr>
          <p:cNvSpPr txBox="1"/>
          <p:nvPr/>
        </p:nvSpPr>
        <p:spPr>
          <a:xfrm>
            <a:off x="5666790" y="1861189"/>
            <a:ext cx="2027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41FF4-DFFC-19A4-32A7-A4405B07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46" y="2619752"/>
            <a:ext cx="2370365" cy="2279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2436A5-1623-BB15-C106-202666DC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435" y="2552601"/>
            <a:ext cx="2370365" cy="2747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79F920-CA06-AAC5-0CE5-DDA19916ADC7}"/>
              </a:ext>
            </a:extLst>
          </p:cNvPr>
          <p:cNvSpPr txBox="1"/>
          <p:nvPr/>
        </p:nvSpPr>
        <p:spPr>
          <a:xfrm>
            <a:off x="9071234" y="1856758"/>
            <a:ext cx="2778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- While Loop</a:t>
            </a:r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0207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329</TotalTime>
  <Words>137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Elephant</vt:lpstr>
      <vt:lpstr>Heebo</vt:lpstr>
      <vt:lpstr>Nunito</vt:lpstr>
      <vt:lpstr>Rancho</vt:lpstr>
      <vt:lpstr>Times New Roman</vt:lpstr>
      <vt:lpstr>BrushVTI</vt:lpstr>
      <vt:lpstr>AWK Commands</vt:lpstr>
      <vt:lpstr>Regular Expressions</vt:lpstr>
      <vt:lpstr>Regular Expressions</vt:lpstr>
      <vt:lpstr>Regular Expressions</vt:lpstr>
      <vt:lpstr>Awk Commands – Arrays</vt:lpstr>
      <vt:lpstr>Creating – deleting array</vt:lpstr>
      <vt:lpstr>Multi-dimensional array</vt:lpstr>
      <vt:lpstr>Awk Commands – Control Flow</vt:lpstr>
      <vt:lpstr>Awk Commands –  Loops</vt:lpstr>
      <vt:lpstr>Awk Commands –  Loops</vt:lpstr>
      <vt:lpstr>Awk Commands –  Loops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 Commands</dc:title>
  <dc:creator>swethasam2014@outlook.com</dc:creator>
  <cp:lastModifiedBy>swethasam2014@outlook.com</cp:lastModifiedBy>
  <cp:revision>19</cp:revision>
  <dcterms:created xsi:type="dcterms:W3CDTF">2022-05-23T12:23:33Z</dcterms:created>
  <dcterms:modified xsi:type="dcterms:W3CDTF">2022-05-27T17:47:44Z</dcterms:modified>
</cp:coreProperties>
</file>