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7" r:id="rId8"/>
    <p:sldId id="276" r:id="rId9"/>
    <p:sldId id="278" r:id="rId10"/>
    <p:sldId id="257" r:id="rId11"/>
    <p:sldId id="258" r:id="rId12"/>
    <p:sldId id="25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PRANATHI" userId="bd868faab4afbeb4" providerId="LiveId" clId="{D90448FD-04D7-4D81-AFEA-D4B7FB8B5513}"/>
    <pc:docChg chg="undo custSel addSld modSld">
      <pc:chgData name="SAI PRANATHI" userId="bd868faab4afbeb4" providerId="LiveId" clId="{D90448FD-04D7-4D81-AFEA-D4B7FB8B5513}" dt="2022-05-28T14:48:32.276" v="67" actId="1076"/>
      <pc:docMkLst>
        <pc:docMk/>
      </pc:docMkLst>
      <pc:sldChg chg="addSp modSp mod">
        <pc:chgData name="SAI PRANATHI" userId="bd868faab4afbeb4" providerId="LiveId" clId="{D90448FD-04D7-4D81-AFEA-D4B7FB8B5513}" dt="2022-05-28T14:04:37.215" v="45" actId="1076"/>
        <pc:sldMkLst>
          <pc:docMk/>
          <pc:sldMk cId="1673714364" sldId="257"/>
        </pc:sldMkLst>
        <pc:spChg chg="add mod">
          <ac:chgData name="SAI PRANATHI" userId="bd868faab4afbeb4" providerId="LiveId" clId="{D90448FD-04D7-4D81-AFEA-D4B7FB8B5513}" dt="2022-05-28T14:01:13.397" v="6" actId="14100"/>
          <ac:spMkLst>
            <pc:docMk/>
            <pc:sldMk cId="1673714364" sldId="257"/>
            <ac:spMk id="9" creationId="{A7EF9FD5-A86A-CFC3-4E0E-5F2E5ACD9261}"/>
          </ac:spMkLst>
        </pc:spChg>
        <pc:spChg chg="add mod">
          <ac:chgData name="SAI PRANATHI" userId="bd868faab4afbeb4" providerId="LiveId" clId="{D90448FD-04D7-4D81-AFEA-D4B7FB8B5513}" dt="2022-05-28T14:03:13.487" v="22" actId="1076"/>
          <ac:spMkLst>
            <pc:docMk/>
            <pc:sldMk cId="1673714364" sldId="257"/>
            <ac:spMk id="11" creationId="{94A9B0DB-466D-C7C5-0AF3-2D3ED2ECC460}"/>
          </ac:spMkLst>
        </pc:spChg>
        <pc:spChg chg="add mod">
          <ac:chgData name="SAI PRANATHI" userId="bd868faab4afbeb4" providerId="LiveId" clId="{D90448FD-04D7-4D81-AFEA-D4B7FB8B5513}" dt="2022-05-28T14:03:27.011" v="26" actId="20577"/>
          <ac:spMkLst>
            <pc:docMk/>
            <pc:sldMk cId="1673714364" sldId="257"/>
            <ac:spMk id="13" creationId="{A78B9DED-5620-FAA0-CB7E-D5D2E3662EE5}"/>
          </ac:spMkLst>
        </pc:spChg>
        <pc:spChg chg="add mod">
          <ac:chgData name="SAI PRANATHI" userId="bd868faab4afbeb4" providerId="LiveId" clId="{D90448FD-04D7-4D81-AFEA-D4B7FB8B5513}" dt="2022-05-28T14:04:37.215" v="45" actId="1076"/>
          <ac:spMkLst>
            <pc:docMk/>
            <pc:sldMk cId="1673714364" sldId="257"/>
            <ac:spMk id="15" creationId="{0B405D81-2B12-0CED-AD27-F893FE0CD43B}"/>
          </ac:spMkLst>
        </pc:spChg>
      </pc:sldChg>
      <pc:sldChg chg="addSp delSp modSp new mod">
        <pc:chgData name="SAI PRANATHI" userId="bd868faab4afbeb4" providerId="LiveId" clId="{D90448FD-04D7-4D81-AFEA-D4B7FB8B5513}" dt="2022-05-28T14:48:32.276" v="67" actId="1076"/>
        <pc:sldMkLst>
          <pc:docMk/>
          <pc:sldMk cId="1410100317" sldId="258"/>
        </pc:sldMkLst>
        <pc:spChg chg="add del">
          <ac:chgData name="SAI PRANATHI" userId="bd868faab4afbeb4" providerId="LiveId" clId="{D90448FD-04D7-4D81-AFEA-D4B7FB8B5513}" dt="2022-05-28T14:05:48.429" v="48" actId="22"/>
          <ac:spMkLst>
            <pc:docMk/>
            <pc:sldMk cId="1410100317" sldId="258"/>
            <ac:spMk id="3" creationId="{E64EB6F1-837B-793D-1E41-50412C7F4869}"/>
          </ac:spMkLst>
        </pc:spChg>
        <pc:spChg chg="add mod">
          <ac:chgData name="SAI PRANATHI" userId="bd868faab4afbeb4" providerId="LiveId" clId="{D90448FD-04D7-4D81-AFEA-D4B7FB8B5513}" dt="2022-05-28T14:08:54.187" v="65" actId="14100"/>
          <ac:spMkLst>
            <pc:docMk/>
            <pc:sldMk cId="1410100317" sldId="258"/>
            <ac:spMk id="5" creationId="{FDE9FC0B-8B51-0948-4144-714743956CFF}"/>
          </ac:spMkLst>
        </pc:spChg>
        <pc:picChg chg="add mod">
          <ac:chgData name="SAI PRANATHI" userId="bd868faab4afbeb4" providerId="LiveId" clId="{D90448FD-04D7-4D81-AFEA-D4B7FB8B5513}" dt="2022-05-28T14:48:32.276" v="67" actId="1076"/>
          <ac:picMkLst>
            <pc:docMk/>
            <pc:sldMk cId="1410100317" sldId="258"/>
            <ac:picMk id="7" creationId="{A4AAC3F7-5BFD-0782-AE4D-16FE5DC7FA21}"/>
          </ac:picMkLst>
        </pc:picChg>
      </pc:sldChg>
      <pc:sldChg chg="add">
        <pc:chgData name="SAI PRANATHI" userId="bd868faab4afbeb4" providerId="LiveId" clId="{D90448FD-04D7-4D81-AFEA-D4B7FB8B5513}" dt="2022-05-28T14:05:53.687" v="49"/>
        <pc:sldMkLst>
          <pc:docMk/>
          <pc:sldMk cId="520174826" sldId="259"/>
        </pc:sldMkLst>
      </pc:sldChg>
      <pc:sldChg chg="add">
        <pc:chgData name="SAI PRANATHI" userId="bd868faab4afbeb4" providerId="LiveId" clId="{D90448FD-04D7-4D81-AFEA-D4B7FB8B5513}" dt="2022-05-28T14:05:54.661" v="50"/>
        <pc:sldMkLst>
          <pc:docMk/>
          <pc:sldMk cId="1149181360" sldId="260"/>
        </pc:sldMkLst>
      </pc:sldChg>
      <pc:sldChg chg="add">
        <pc:chgData name="SAI PRANATHI" userId="bd868faab4afbeb4" providerId="LiveId" clId="{D90448FD-04D7-4D81-AFEA-D4B7FB8B5513}" dt="2022-05-28T14:05:54.979" v="51"/>
        <pc:sldMkLst>
          <pc:docMk/>
          <pc:sldMk cId="3982196706" sldId="261"/>
        </pc:sldMkLst>
      </pc:sldChg>
      <pc:sldChg chg="add">
        <pc:chgData name="SAI PRANATHI" userId="bd868faab4afbeb4" providerId="LiveId" clId="{D90448FD-04D7-4D81-AFEA-D4B7FB8B5513}" dt="2022-05-28T14:05:55.257" v="52"/>
        <pc:sldMkLst>
          <pc:docMk/>
          <pc:sldMk cId="3100299112" sldId="262"/>
        </pc:sldMkLst>
      </pc:sldChg>
      <pc:sldChg chg="add">
        <pc:chgData name="SAI PRANATHI" userId="bd868faab4afbeb4" providerId="LiveId" clId="{D90448FD-04D7-4D81-AFEA-D4B7FB8B5513}" dt="2022-05-28T14:05:55.511" v="53"/>
        <pc:sldMkLst>
          <pc:docMk/>
          <pc:sldMk cId="3778264684" sldId="263"/>
        </pc:sldMkLst>
      </pc:sldChg>
      <pc:sldChg chg="add">
        <pc:chgData name="SAI PRANATHI" userId="bd868faab4afbeb4" providerId="LiveId" clId="{D90448FD-04D7-4D81-AFEA-D4B7FB8B5513}" dt="2022-05-28T14:05:55.792" v="54"/>
        <pc:sldMkLst>
          <pc:docMk/>
          <pc:sldMk cId="86821469" sldId="264"/>
        </pc:sldMkLst>
      </pc:sldChg>
      <pc:sldChg chg="add">
        <pc:chgData name="SAI PRANATHI" userId="bd868faab4afbeb4" providerId="LiveId" clId="{D90448FD-04D7-4D81-AFEA-D4B7FB8B5513}" dt="2022-05-28T14:05:56.039" v="55"/>
        <pc:sldMkLst>
          <pc:docMk/>
          <pc:sldMk cId="3113375261" sldId="265"/>
        </pc:sldMkLst>
      </pc:sldChg>
      <pc:sldChg chg="add">
        <pc:chgData name="SAI PRANATHI" userId="bd868faab4afbeb4" providerId="LiveId" clId="{D90448FD-04D7-4D81-AFEA-D4B7FB8B5513}" dt="2022-05-28T14:05:56.279" v="56"/>
        <pc:sldMkLst>
          <pc:docMk/>
          <pc:sldMk cId="2830637746" sldId="266"/>
        </pc:sldMkLst>
      </pc:sldChg>
      <pc:sldChg chg="add">
        <pc:chgData name="SAI PRANATHI" userId="bd868faab4afbeb4" providerId="LiveId" clId="{D90448FD-04D7-4D81-AFEA-D4B7FB8B5513}" dt="2022-05-28T14:05:56.499" v="57"/>
        <pc:sldMkLst>
          <pc:docMk/>
          <pc:sldMk cId="2684568808" sldId="267"/>
        </pc:sldMkLst>
      </pc:sldChg>
      <pc:sldChg chg="add">
        <pc:chgData name="SAI PRANATHI" userId="bd868faab4afbeb4" providerId="LiveId" clId="{D90448FD-04D7-4D81-AFEA-D4B7FB8B5513}" dt="2022-05-28T14:05:56.697" v="58"/>
        <pc:sldMkLst>
          <pc:docMk/>
          <pc:sldMk cId="2599303770" sldId="268"/>
        </pc:sldMkLst>
      </pc:sldChg>
      <pc:sldChg chg="add">
        <pc:chgData name="SAI PRANATHI" userId="bd868faab4afbeb4" providerId="LiveId" clId="{D90448FD-04D7-4D81-AFEA-D4B7FB8B5513}" dt="2022-05-28T14:05:56.888" v="59"/>
        <pc:sldMkLst>
          <pc:docMk/>
          <pc:sldMk cId="582731752" sldId="269"/>
        </pc:sldMkLst>
      </pc:sldChg>
      <pc:sldChg chg="add">
        <pc:chgData name="SAI PRANATHI" userId="bd868faab4afbeb4" providerId="LiveId" clId="{D90448FD-04D7-4D81-AFEA-D4B7FB8B5513}" dt="2022-05-28T14:05:57.067" v="60"/>
        <pc:sldMkLst>
          <pc:docMk/>
          <pc:sldMk cId="186133947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E9BA-DC50-08B9-0C6C-61D45CA25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F1B1D-194F-6640-96A6-EDA92DFBB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20PW21 – SAI PRANATHI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2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519CD-4F7D-4D97-2BD7-6DF656328E82}"/>
              </a:ext>
            </a:extLst>
          </p:cNvPr>
          <p:cNvSpPr txBox="1"/>
          <p:nvPr/>
        </p:nvSpPr>
        <p:spPr>
          <a:xfrm>
            <a:off x="690611" y="1429699"/>
            <a:ext cx="11109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file management system is set of system software that provides services to users and applications in the use of files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9E885-EC02-F0D7-1A38-CEAB766B3E27}"/>
              </a:ext>
            </a:extLst>
          </p:cNvPr>
          <p:cNvSpPr txBox="1"/>
          <p:nvPr/>
        </p:nvSpPr>
        <p:spPr>
          <a:xfrm>
            <a:off x="690611" y="2380466"/>
            <a:ext cx="9502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objectives for a file management system: 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F9FD5-A86A-CFC3-4E0E-5F2E5ACD9261}"/>
              </a:ext>
            </a:extLst>
          </p:cNvPr>
          <p:cNvSpPr txBox="1"/>
          <p:nvPr/>
        </p:nvSpPr>
        <p:spPr>
          <a:xfrm>
            <a:off x="1277753" y="3085011"/>
            <a:ext cx="95025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meet the data management needs and requirements of the user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9B0DB-466D-C7C5-0AF3-2D3ED2ECC460}"/>
              </a:ext>
            </a:extLst>
          </p:cNvPr>
          <p:cNvSpPr txBox="1"/>
          <p:nvPr/>
        </p:nvSpPr>
        <p:spPr>
          <a:xfrm>
            <a:off x="1277753" y="343561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To optimize performance,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B9DED-5620-FAA0-CB7E-D5D2E3662EE5}"/>
              </a:ext>
            </a:extLst>
          </p:cNvPr>
          <p:cNvSpPr txBox="1"/>
          <p:nvPr/>
        </p:nvSpPr>
        <p:spPr>
          <a:xfrm>
            <a:off x="1277752" y="3890665"/>
            <a:ext cx="1030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guarantee that the data in the file are valid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05D81-2B12-0CED-AD27-F893FE0CD43B}"/>
              </a:ext>
            </a:extLst>
          </p:cNvPr>
          <p:cNvSpPr txBox="1"/>
          <p:nvPr/>
        </p:nvSpPr>
        <p:spPr>
          <a:xfrm>
            <a:off x="1277751" y="4324576"/>
            <a:ext cx="10070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provide I/O support for a variety of storage device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To minimize or eliminate the potential for lost or destroyed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To provide a standardized set of I/O interface routines to user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To provide I/O support for multiple users, in the case of multiple-user systems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90B9D-D84C-FA2D-56DA-A300C01CF7EB}"/>
              </a:ext>
            </a:extLst>
          </p:cNvPr>
          <p:cNvSpPr txBox="1"/>
          <p:nvPr/>
        </p:nvSpPr>
        <p:spPr>
          <a:xfrm>
            <a:off x="690611" y="716378"/>
            <a:ext cx="9088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FILE MANAGEMENT SYSTEM  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E9FC0B-8B51-0948-4144-714743956CFF}"/>
              </a:ext>
            </a:extLst>
          </p:cNvPr>
          <p:cNvSpPr txBox="1"/>
          <p:nvPr/>
        </p:nvSpPr>
        <p:spPr>
          <a:xfrm>
            <a:off x="594360" y="378411"/>
            <a:ext cx="771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FILE MANAGEMENT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AC3F7-5BFD-0782-AE4D-16FE5DC7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51" y="1502491"/>
            <a:ext cx="8706297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0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53C24-5029-7843-7AF6-D977D5F674EE}"/>
              </a:ext>
            </a:extLst>
          </p:cNvPr>
          <p:cNvSpPr txBox="1"/>
          <p:nvPr/>
        </p:nvSpPr>
        <p:spPr>
          <a:xfrm>
            <a:off x="449979" y="1214691"/>
            <a:ext cx="11302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users and applications are concerned with records or fields, I/O is done on a block basis.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56885-80FA-5134-C86F-FC7DBB3486ED}"/>
              </a:ext>
            </a:extLst>
          </p:cNvPr>
          <p:cNvSpPr txBox="1"/>
          <p:nvPr/>
        </p:nvSpPr>
        <p:spPr>
          <a:xfrm>
            <a:off x="449979" y="2542802"/>
            <a:ext cx="11071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records or fields of a file must be organized as a sequence of blocks for output and unblocked after input.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7BD24-6E74-3E81-EFD2-C1A599838A94}"/>
              </a:ext>
            </a:extLst>
          </p:cNvPr>
          <p:cNvSpPr txBox="1"/>
          <p:nvPr/>
        </p:nvSpPr>
        <p:spPr>
          <a:xfrm>
            <a:off x="449980" y="3870913"/>
            <a:ext cx="7952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secondary storage must be managed.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A4CEB-B420-9122-7019-8695F9BAB16F}"/>
              </a:ext>
            </a:extLst>
          </p:cNvPr>
          <p:cNvSpPr txBox="1"/>
          <p:nvPr/>
        </p:nvSpPr>
        <p:spPr>
          <a:xfrm>
            <a:off x="449980" y="4829692"/>
            <a:ext cx="11071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Both disk scheduling and file allocation are concerned with optimizing performance.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7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384AD-565A-0E84-BC6D-BF1C6C4004AF}"/>
              </a:ext>
            </a:extLst>
          </p:cNvPr>
          <p:cNvSpPr txBox="1"/>
          <p:nvPr/>
        </p:nvSpPr>
        <p:spPr>
          <a:xfrm flipH="1">
            <a:off x="3703319" y="2921168"/>
            <a:ext cx="504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D18BD0-ED5B-565E-3580-D37792172B5C}"/>
              </a:ext>
            </a:extLst>
          </p:cNvPr>
          <p:cNvSpPr txBox="1"/>
          <p:nvPr/>
        </p:nvSpPr>
        <p:spPr>
          <a:xfrm>
            <a:off x="671362" y="599793"/>
            <a:ext cx="8520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What is a Filesystem in 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2744-8505-3510-C1F7-328B1C1442A4}"/>
              </a:ext>
            </a:extLst>
          </p:cNvPr>
          <p:cNvSpPr txBox="1"/>
          <p:nvPr/>
        </p:nvSpPr>
        <p:spPr>
          <a:xfrm>
            <a:off x="748364" y="1674077"/>
            <a:ext cx="99356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A file system in OS dictates how the contents of a storage medium are stored and organized.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These storage media (such as secondary memory, external drives, </a:t>
            </a:r>
            <a:r>
              <a:rPr lang="en-US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etc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) could be computer secondary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A filesystem helps in separating the data on the storage into comparatively smaller and simpler segments.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These chunks are files and directories.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The filesystem also provides for storing data related to files, such as their name, extension, permissions, etc.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25E72-2AA6-AD36-E502-FD741E7D0DA1}"/>
              </a:ext>
            </a:extLst>
          </p:cNvPr>
          <p:cNvSpPr txBox="1"/>
          <p:nvPr/>
        </p:nvSpPr>
        <p:spPr>
          <a:xfrm>
            <a:off x="442763" y="474665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File Structure in 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0C4B2-E035-4FAA-16FF-0ED77DF187D0}"/>
              </a:ext>
            </a:extLst>
          </p:cNvPr>
          <p:cNvSpPr txBox="1"/>
          <p:nvPr/>
        </p:nvSpPr>
        <p:spPr>
          <a:xfrm>
            <a:off x="442763" y="1769238"/>
            <a:ext cx="113000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A file is a logical unit of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They are produced by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 operating system manages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While creating a file, a name is assigned to it. After this process has terminated, the file exists and remains accessible to other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 name of a file has two parts, separated by a dot.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Example, code.cpp is a </a:t>
            </a:r>
            <a:r>
              <a:rPr lang="en-US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c++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 program file with name code and extension </a:t>
            </a:r>
            <a:r>
              <a:rPr lang="en-US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cpp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</a:rPr>
              <a:t>  		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 name of the file before the dot is a label for the file's identification, while the part after the dot is called the file extension which indicates the type of the file.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73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682B1-CACC-DB70-67C4-8FD842A020CD}"/>
              </a:ext>
            </a:extLst>
          </p:cNvPr>
          <p:cNvSpPr txBox="1"/>
          <p:nvPr/>
        </p:nvSpPr>
        <p:spPr>
          <a:xfrm>
            <a:off x="1094874" y="1811487"/>
            <a:ext cx="961804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Functions of a File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61738E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They are used for storing data in a computer.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They enable the separation of data according to some criteria.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They enable efficient, simple, organized access to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ource Sans Pro" panose="020B0503030403020204" pitchFamily="34" charset="0"/>
              </a:rPr>
              <a:t>They enable locating particular data items in the storage medium.</a:t>
            </a:r>
          </a:p>
        </p:txBody>
      </p:sp>
    </p:spTree>
    <p:extLst>
      <p:ext uri="{BB962C8B-B14F-4D97-AF65-F5344CB8AC3E}">
        <p14:creationId xmlns:p14="http://schemas.microsoft.com/office/powerpoint/2010/main" val="397329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7E9F3-8604-8023-E7C9-3ACFD479F4D8}"/>
              </a:ext>
            </a:extLst>
          </p:cNvPr>
          <p:cNvSpPr txBox="1"/>
          <p:nvPr/>
        </p:nvSpPr>
        <p:spPr>
          <a:xfrm>
            <a:off x="921618" y="474664"/>
            <a:ext cx="86073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>
                    <a:lumMod val="95000"/>
                  </a:schemeClr>
                </a:solidFill>
              </a:rPr>
              <a:t>FILE SYSTEM 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F87F6-DD1B-0FA3-F052-BBDF45FD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16" y="1798744"/>
            <a:ext cx="3746567" cy="44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E9CBF7-76AE-6407-DF3D-0A536378E63C}"/>
              </a:ext>
            </a:extLst>
          </p:cNvPr>
          <p:cNvSpPr txBox="1"/>
          <p:nvPr/>
        </p:nvSpPr>
        <p:spPr>
          <a:xfrm>
            <a:off x="1113723" y="1351508"/>
            <a:ext cx="99645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At the lowest level, device drivers communicate directly with peripheral devices or their controllers or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A device driver is responsible for starting I/O operations on a device and processing the completion of an I/O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For file operations, the typical devices controlled are disk and tape drives.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Device drivers are usually considered to be part of the operating system. 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1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2FF7C8-872F-14F9-DC70-28C7460B0895}"/>
              </a:ext>
            </a:extLst>
          </p:cNvPr>
          <p:cNvSpPr txBox="1"/>
          <p:nvPr/>
        </p:nvSpPr>
        <p:spPr>
          <a:xfrm>
            <a:off x="603985" y="392304"/>
            <a:ext cx="1130246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I/O Control level –</a:t>
            </a:r>
            <a:endParaRPr lang="en-US" sz="4000" b="1" dirty="0">
              <a:solidFill>
                <a:srgbClr val="273239"/>
              </a:solidFill>
              <a:latin typeface="urw-d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Device drivers acts as interface between devices and </a:t>
            </a:r>
            <a:r>
              <a:rPr lang="en-US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Os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,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They help to transfer data between disk and main memory.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It takes block number a input and as output it gives low level hardware specific instruction.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BC591-7278-2C0F-835E-8F92AA4E7985}"/>
              </a:ext>
            </a:extLst>
          </p:cNvPr>
          <p:cNvSpPr txBox="1"/>
          <p:nvPr/>
        </p:nvSpPr>
        <p:spPr>
          <a:xfrm>
            <a:off x="673768" y="3904981"/>
            <a:ext cx="10135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This is the primary interface with the environment outside of the computer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It deals with blocks of data that are exchanged with disk or tape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Thus, it is concerned with the placement of those blocks on the secondary storage device and on the buffering of those blocks in main memory.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F227F-1F70-5C2D-CA3A-DA41D102A0F4}"/>
              </a:ext>
            </a:extLst>
          </p:cNvPr>
          <p:cNvSpPr txBox="1"/>
          <p:nvPr/>
        </p:nvSpPr>
        <p:spPr>
          <a:xfrm>
            <a:off x="786865" y="3075057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>
                    <a:lumMod val="95000"/>
                  </a:schemeClr>
                </a:solidFill>
              </a:rPr>
              <a:t>Basic file system</a:t>
            </a:r>
          </a:p>
        </p:txBody>
      </p:sp>
    </p:spTree>
    <p:extLst>
      <p:ext uri="{BB962C8B-B14F-4D97-AF65-F5344CB8AC3E}">
        <p14:creationId xmlns:p14="http://schemas.microsoft.com/office/powerpoint/2010/main" val="256792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345B2E-AEFD-9ECA-B2FC-3FB309F10426}"/>
              </a:ext>
            </a:extLst>
          </p:cNvPr>
          <p:cNvSpPr txBox="1"/>
          <p:nvPr/>
        </p:nvSpPr>
        <p:spPr>
          <a:xfrm>
            <a:off x="767613" y="613685"/>
            <a:ext cx="105901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File organization Module –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It has information about files, location of files and their logical and physical blocks.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AE7C4-B737-E15E-C99B-DE89EB246212}"/>
              </a:ext>
            </a:extLst>
          </p:cNvPr>
          <p:cNvSpPr txBox="1"/>
          <p:nvPr/>
        </p:nvSpPr>
        <p:spPr>
          <a:xfrm>
            <a:off x="767613" y="2892698"/>
            <a:ext cx="110618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</a:rPr>
              <a:t>Logical 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Logical I/O enables users and applications to access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Thus, whereas the basic file system deals with blocks of data, the logical I/O module deals with file records.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5B94E4-AE3A-9C05-D401-250156C552C4}"/>
              </a:ext>
            </a:extLst>
          </p:cNvPr>
          <p:cNvSpPr txBox="1"/>
          <p:nvPr/>
        </p:nvSpPr>
        <p:spPr>
          <a:xfrm>
            <a:off x="998620" y="823307"/>
            <a:ext cx="83860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Advantages :</a:t>
            </a:r>
            <a:endParaRPr lang="en-US" sz="2400" b="0" i="0" dirty="0">
              <a:solidFill>
                <a:schemeClr val="bg1">
                  <a:lumMod val="95000"/>
                </a:schemeClr>
              </a:solidFill>
              <a:effectLst/>
              <a:latin typeface="urw-din"/>
            </a:endParaRP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Duplication of code is minimized.</a:t>
            </a:r>
          </a:p>
          <a:p>
            <a:pPr lvl="1" fontAlgn="base">
              <a:buFont typeface="+mj-lt"/>
              <a:buAutoNum type="arabicPeriod"/>
            </a:pP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Each file system can have its own logical file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6DA9C-51F4-5B3F-E701-0D0981FE9ECE}"/>
              </a:ext>
            </a:extLst>
          </p:cNvPr>
          <p:cNvSpPr txBox="1"/>
          <p:nvPr/>
        </p:nvSpPr>
        <p:spPr>
          <a:xfrm>
            <a:off x="921619" y="2644170"/>
            <a:ext cx="8029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Disadvantages :</a:t>
            </a:r>
            <a:br>
              <a:rPr lang="en-US" sz="4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urw-din"/>
              </a:rPr>
              <a:t>If we access many files at same time then it results in low performance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3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Blockprint</Template>
  <TotalTime>406</TotalTime>
  <Words>726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Source Sans Pro</vt:lpstr>
      <vt:lpstr>urw-din</vt:lpstr>
      <vt:lpstr>BlockprintVTI</vt:lpstr>
      <vt:lpstr>FILE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</dc:title>
  <dc:creator>SAI PRANATHI</dc:creator>
  <cp:lastModifiedBy>SAI PRANATHI</cp:lastModifiedBy>
  <cp:revision>8</cp:revision>
  <dcterms:created xsi:type="dcterms:W3CDTF">2022-05-28T13:55:54Z</dcterms:created>
  <dcterms:modified xsi:type="dcterms:W3CDTF">2022-06-02T02:05:28Z</dcterms:modified>
</cp:coreProperties>
</file>