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78" r:id="rId9"/>
    <p:sldId id="277" r:id="rId10"/>
    <p:sldId id="271" r:id="rId11"/>
    <p:sldId id="273" r:id="rId12"/>
    <p:sldId id="266" r:id="rId13"/>
    <p:sldId id="280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95C8-076D-4BA1-97B5-CE9282BC40D4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D2F9-CE15-4621-87E4-7962CAC33C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78A4-CCC4-4091-9F25-5561AA57081F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F257-97EE-4BAF-8ADC-34B41244209A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0CF-F437-47FE-AE6F-8F3488D3FEFE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0E00-2F23-430A-BC00-91EA783E090A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4094-1115-43EB-AB0A-3E4745ED68B3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F3DB-05EA-4F47-AFC1-2E80DB32FA76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51BE-1BAF-4C7B-B4AD-D66114AE52E5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53A4-8215-466C-85BE-329076C84236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908-053A-4B6F-AF9F-49390D9F35C5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B531-1BB9-4043-97EE-038336071747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C48B-CA75-45C8-BAB8-78D077028FD5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5AB6-79B0-4EE8-83D8-C27138EC8F82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8382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7848600" cy="4876800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Bridge the gap between Requirement specification and the system that is to be delivered to the users</a:t>
            </a:r>
          </a:p>
          <a:p>
            <a:pPr marL="514350" indent="-514350" algn="l"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Focuses on process, data structures, hardware and software components necessary for implementation</a:t>
            </a:r>
          </a:p>
          <a:p>
            <a:pPr marL="514350" indent="-514350" algn="l"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Challenge is how to resolve conflicts and meet constraints when decomposing the system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DIAGRAM – LEVEL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7848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51701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334390">
                <a:tc>
                  <a:txBody>
                    <a:bodyPr/>
                    <a:lstStyle/>
                    <a:p>
                      <a:r>
                        <a:rPr lang="en-US" dirty="0" smtClean="0"/>
                        <a:t>INDENT SLIP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FLAG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QUOTATION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 DETAILS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 </a:t>
                      </a:r>
                      <a:r>
                        <a:rPr lang="en-US" baseline="0" dirty="0" smtClean="0"/>
                        <a:t> SUPPLIER DETATILS</a:t>
                      </a:r>
                    </a:p>
                    <a:p>
                      <a:r>
                        <a:rPr lang="en-US" baseline="0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 CHECKING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ITEM/REQUEST</a:t>
                      </a:r>
                    </a:p>
                    <a:p>
                      <a:r>
                        <a:rPr lang="en-US" baseline="0" dirty="0" smtClean="0"/>
                        <a:t>LETTER PREPARATION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QUOTATION</a:t>
                      </a:r>
                      <a:r>
                        <a:rPr lang="en-US" baseline="0" dirty="0" smtClean="0"/>
                        <a:t> ANALYSIS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STOCK UPDATION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REPORTS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FLAG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ITEM/REQUEST LETTER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P.O./SUPPLIER</a:t>
                      </a:r>
                      <a:r>
                        <a:rPr lang="en-US" baseline="0" dirty="0" smtClean="0"/>
                        <a:t> DATA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ITEM DETAILS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REPORTS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209800" y="2133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2057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26670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34290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4267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81200" y="5181600"/>
            <a:ext cx="1295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2743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35052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1600" y="42672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62600" y="51054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DIAGRAM – LEVEL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7848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51701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33439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QUOTATION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QUOTATION &amp; SUPPLIER</a:t>
                      </a:r>
                    </a:p>
                    <a:p>
                      <a:r>
                        <a:rPr lang="en-US" dirty="0" smtClean="0"/>
                        <a:t>DATA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SELECTION OF SUPPLIER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GENERATION OF P.O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SUPPLIER DATA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PURCHASE ORDER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209800" y="2895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886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2600" y="28956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37338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 Diagram – Banking System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295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BANKING SYSTEM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ACCOUNT</a:t>
            </a:r>
          </a:p>
          <a:p>
            <a:pPr algn="ctr"/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048000"/>
            <a:ext cx="1654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WITHDRAWAL &amp; UPDATION OF 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048000"/>
            <a:ext cx="14256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 &amp;</a:t>
            </a:r>
          </a:p>
          <a:p>
            <a:pPr algn="ctr"/>
            <a:r>
              <a:rPr lang="en-US" dirty="0" smtClean="0"/>
              <a:t>UPDATION OF A/c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3048000"/>
            <a:ext cx="14256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800600"/>
            <a:ext cx="1425615" cy="114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</a:t>
            </a:r>
          </a:p>
          <a:p>
            <a:pPr algn="ctr"/>
            <a:r>
              <a:rPr lang="en-US" dirty="0" smtClean="0"/>
              <a:t>DEPOSIT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4800600"/>
            <a:ext cx="1425615" cy="1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BOOK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48200" y="2286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66800" y="2096086"/>
            <a:ext cx="30480" cy="95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246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534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66800" y="2133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638800" y="2057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576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626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600200" y="4343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08768" y="1704201"/>
            <a:ext cx="1434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FORM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0800" y="5105400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2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2586335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1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4800600"/>
            <a:ext cx="1425615" cy="1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</a:t>
            </a:r>
          </a:p>
          <a:p>
            <a:pPr algn="ctr"/>
            <a:r>
              <a:rPr lang="en-US" dirty="0" smtClean="0"/>
              <a:t>OF </a:t>
            </a:r>
          </a:p>
          <a:p>
            <a:pPr algn="ctr"/>
            <a:r>
              <a:rPr lang="en-US" dirty="0" smtClean="0"/>
              <a:t>CUSTOMER INFO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3962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95400" y="2237601"/>
            <a:ext cx="88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PASS BOOK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" y="4371201"/>
            <a:ext cx="1434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FORM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37368" y="4295001"/>
            <a:ext cx="505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FLAG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95600" y="4114800"/>
            <a:ext cx="505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FLAG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03220" y="4338935"/>
            <a:ext cx="1282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DEPOSIT FORM &amp;</a:t>
            </a:r>
          </a:p>
          <a:p>
            <a:r>
              <a:rPr lang="en-US" sz="1200" dirty="0" smtClean="0"/>
              <a:t>CASH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743939" y="4491335"/>
            <a:ext cx="98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 SLIP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734539" y="4419600"/>
            <a:ext cx="188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A/c. No.            PASS BOOK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921744" y="2390001"/>
            <a:ext cx="195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PASS BOOK &amp; WITHDRAWAL</a:t>
            </a:r>
          </a:p>
          <a:p>
            <a:r>
              <a:rPr lang="en-US" sz="1200" dirty="0" smtClean="0"/>
              <a:t>SLIP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89230" y="2618601"/>
            <a:ext cx="148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CASH OR PASS BOOK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638800" y="1524000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CUSTOMER AND ACCOUNT DETAILS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638800" y="1828800"/>
            <a:ext cx="69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RECEIPT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638800" y="2085201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DEPOSIT SLIP &amp; CASH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579344" y="2618601"/>
            <a:ext cx="88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PASS BOOK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238509" y="2237601"/>
            <a:ext cx="75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REPORTS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219200" y="1981200"/>
            <a:ext cx="1524000" cy="0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143000" y="2514600"/>
            <a:ext cx="1524000" cy="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15000" y="1752600"/>
            <a:ext cx="2438400" cy="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638800" y="1891100"/>
            <a:ext cx="615721" cy="13900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1200" y="4114800"/>
            <a:ext cx="0" cy="60960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0" y="4114800"/>
            <a:ext cx="0" cy="609600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191000" y="2362200"/>
            <a:ext cx="0" cy="609600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4000" y="4419600"/>
            <a:ext cx="0" cy="304800"/>
          </a:xfrm>
          <a:prstGeom prst="straightConnector1">
            <a:avLst/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4419600"/>
            <a:ext cx="0" cy="30480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667000" y="4343400"/>
            <a:ext cx="990600" cy="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38800" y="4267200"/>
            <a:ext cx="0" cy="45720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105400" y="2438400"/>
            <a:ext cx="0" cy="45720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715000" y="2362200"/>
            <a:ext cx="1524000" cy="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629400" y="2514600"/>
            <a:ext cx="0" cy="45720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305800" y="2209800"/>
            <a:ext cx="0" cy="457200"/>
          </a:xfrm>
          <a:prstGeom prst="straightConnector1">
            <a:avLst/>
          </a:pr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 Chart– </a:t>
            </a:r>
            <a:r>
              <a:rPr lang="en-US" sz="2400" dirty="0" smtClean="0"/>
              <a:t>Banking System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295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BANKING SYSTEM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ACCOUNT</a:t>
            </a:r>
          </a:p>
          <a:p>
            <a:pPr algn="ctr"/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048000"/>
            <a:ext cx="1654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WITHDRAWAL &amp; UPDATION OF 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048000"/>
            <a:ext cx="14256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 &amp;</a:t>
            </a:r>
          </a:p>
          <a:p>
            <a:pPr algn="ctr"/>
            <a:r>
              <a:rPr lang="en-US" dirty="0" smtClean="0"/>
              <a:t>UPDATION OF A/c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3048000"/>
            <a:ext cx="14256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800600"/>
            <a:ext cx="1425615" cy="114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</a:t>
            </a:r>
          </a:p>
          <a:p>
            <a:pPr algn="ctr"/>
            <a:r>
              <a:rPr lang="en-US" dirty="0" smtClean="0"/>
              <a:t>DEPOSIT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4800600"/>
            <a:ext cx="1425615" cy="1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BOOK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48200" y="2286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66800" y="2096086"/>
            <a:ext cx="30480" cy="95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246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534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66800" y="2133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638800" y="2057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576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626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600200" y="43434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7304" y="1371600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0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6400800" y="5105400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2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2586335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1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4800600"/>
            <a:ext cx="1425615" cy="1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</a:t>
            </a:r>
          </a:p>
          <a:p>
            <a:pPr algn="ctr"/>
            <a:r>
              <a:rPr lang="en-US" dirty="0" smtClean="0"/>
              <a:t>OF </a:t>
            </a:r>
          </a:p>
          <a:p>
            <a:pPr algn="ctr"/>
            <a:r>
              <a:rPr lang="en-US" dirty="0" smtClean="0"/>
              <a:t>CUSTOMER INFO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3962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8" name="Picture 4" descr="Image result for indent slip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533400"/>
            <a:ext cx="8759825" cy="5791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"/>
            <a:ext cx="853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                                 </a:t>
            </a:r>
            <a:r>
              <a:rPr lang="en-US" sz="3000" b="1" u="sng" dirty="0" smtClean="0"/>
              <a:t>INDENT SLIP</a:t>
            </a:r>
          </a:p>
          <a:p>
            <a:endParaRPr lang="en-US" sz="3000" b="1" u="sng" dirty="0" smtClean="0"/>
          </a:p>
          <a:p>
            <a:r>
              <a:rPr lang="en-US" sz="3000" b="1" dirty="0" smtClean="0"/>
              <a:t>EMPLOYEE ID :                                     NAME :</a:t>
            </a:r>
          </a:p>
          <a:p>
            <a:r>
              <a:rPr lang="en-US" sz="3000" b="1" smtClean="0"/>
              <a:t>DEPARTMENT:                                      DATE  :</a:t>
            </a:r>
            <a:endParaRPr lang="en-US" sz="3000" b="1" dirty="0" smtClean="0"/>
          </a:p>
          <a:p>
            <a:r>
              <a:rPr lang="en-US" sz="3000" b="1" dirty="0" smtClean="0"/>
              <a:t>------------------------------------------------------------------------</a:t>
            </a:r>
          </a:p>
          <a:p>
            <a:r>
              <a:rPr lang="en-US" sz="3000" b="1" dirty="0" smtClean="0"/>
              <a:t>Sl. No.  ITEM CODE    ITEM NAME   QUANTITY   DATE</a:t>
            </a:r>
          </a:p>
          <a:p>
            <a:r>
              <a:rPr lang="en-US" sz="3000" b="1" dirty="0" smtClean="0"/>
              <a:t>                                                                                      REQD</a:t>
            </a:r>
          </a:p>
          <a:p>
            <a:r>
              <a:rPr lang="en-US" sz="3000" b="1" dirty="0" smtClean="0"/>
              <a:t>-----------------------------------------------------------------------</a:t>
            </a:r>
          </a:p>
          <a:p>
            <a:endParaRPr lang="en-US" sz="3000" b="1" dirty="0" smtClean="0"/>
          </a:p>
          <a:p>
            <a:endParaRPr lang="en-US" sz="3000" b="1" dirty="0" smtClean="0"/>
          </a:p>
          <a:p>
            <a:endParaRPr lang="en-US" sz="3000" b="1" dirty="0" smtClean="0"/>
          </a:p>
          <a:p>
            <a:r>
              <a:rPr lang="en-US" sz="3000" b="1" dirty="0" smtClean="0"/>
              <a:t>-----------------------------------------------------------------------</a:t>
            </a:r>
          </a:p>
          <a:p>
            <a:r>
              <a:rPr lang="en-US" sz="3000" b="1" dirty="0" smtClean="0"/>
              <a:t>SIGNATURE OF INDENTER               PRODUCTION </a:t>
            </a:r>
          </a:p>
          <a:p>
            <a:r>
              <a:rPr lang="en-US" sz="3000" b="1" dirty="0" smtClean="0"/>
              <a:t>                                                               MANAGER</a:t>
            </a:r>
            <a:endParaRPr lang="en-US" sz="3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656" name="AutoShape 8" descr="Image result for quotation format with terms and conditions"/>
          <p:cNvSpPr>
            <a:spLocks noChangeAspect="1" noChangeArrowheads="1"/>
          </p:cNvSpPr>
          <p:nvPr/>
        </p:nvSpPr>
        <p:spPr bwMode="auto">
          <a:xfrm>
            <a:off x="155575" y="-1790700"/>
            <a:ext cx="52959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Image result for quotation format with terms and conditions"/>
          <p:cNvSpPr>
            <a:spLocks noChangeAspect="1" noChangeArrowheads="1"/>
          </p:cNvSpPr>
          <p:nvPr/>
        </p:nvSpPr>
        <p:spPr bwMode="auto">
          <a:xfrm>
            <a:off x="155575" y="-1790700"/>
            <a:ext cx="52959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60" name="Picture 12" descr="Image result for quotation format with terms and condit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82" y="228601"/>
            <a:ext cx="6101118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HAVE 2 BED ROOMS, A STUDY, A KITCHEN AND DINING ROOM</a:t>
            </a:r>
          </a:p>
          <a:p>
            <a:endParaRPr lang="en-US" dirty="0" smtClean="0"/>
          </a:p>
          <a:p>
            <a:r>
              <a:rPr lang="en-US" dirty="0" smtClean="0"/>
              <a:t>OVERALL DISTANCE OCCUPANTS WALK EVERY DAY SHOULD BE MINIMIZED</a:t>
            </a:r>
          </a:p>
          <a:p>
            <a:endParaRPr lang="en-US" dirty="0" smtClean="0"/>
          </a:p>
          <a:p>
            <a:r>
              <a:rPr lang="en-US" dirty="0" smtClean="0"/>
              <a:t>USE OF DAYLIGHT SHOULD BE MAXIMIZED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7924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                                     </a:t>
            </a:r>
            <a:r>
              <a:rPr lang="en-US" sz="3000" dirty="0" smtClean="0"/>
              <a:t>ENTRANCE  DOOR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600200" cy="1447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STAIRS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1600200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KITCHEN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762000" y="3657600"/>
            <a:ext cx="2743200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BED ROOM 2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3505200" y="3657600"/>
            <a:ext cx="2057400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BATH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562600" y="3657600"/>
            <a:ext cx="3124200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MASTER </a:t>
            </a:r>
          </a:p>
          <a:p>
            <a:pPr algn="ctr"/>
            <a:r>
              <a:rPr lang="en-US" sz="3000" dirty="0" smtClean="0"/>
              <a:t>BED ROOM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3962400" y="838200"/>
            <a:ext cx="23622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STUDY </a:t>
            </a:r>
          </a:p>
          <a:p>
            <a:pPr algn="ctr"/>
            <a:r>
              <a:rPr lang="en-US" sz="3000" dirty="0" smtClean="0"/>
              <a:t>ROOM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838200"/>
            <a:ext cx="23622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DINING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228600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HALL 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3573" y="0"/>
            <a:ext cx="3751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INITIAL  VERSION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288340"/>
            <a:ext cx="833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Dining room is too far from kitchen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Most of walking distance between entrance door and kitchen (carrying groceries) and  between bathroom and bedroom to be minimum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7924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                                     </a:t>
            </a:r>
            <a:r>
              <a:rPr lang="en-US" sz="3000" dirty="0" smtClean="0"/>
              <a:t>ENTRANCE  DOOR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600200" cy="1447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STAIRS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1600200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KITCHEN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762000" y="3657600"/>
            <a:ext cx="2743200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DINING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3505200" y="3657600"/>
            <a:ext cx="2057400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BATH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5562600" y="3657600"/>
            <a:ext cx="3124200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MASTER </a:t>
            </a:r>
          </a:p>
          <a:p>
            <a:pPr algn="ctr"/>
            <a:r>
              <a:rPr lang="en-US" sz="3000" dirty="0" smtClean="0"/>
              <a:t>BED ROOM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3962400" y="838200"/>
            <a:ext cx="23622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STUDY </a:t>
            </a:r>
          </a:p>
          <a:p>
            <a:pPr algn="ctr"/>
            <a:r>
              <a:rPr lang="en-US" sz="3000" dirty="0" smtClean="0"/>
              <a:t>ROOM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838200"/>
            <a:ext cx="23622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BED ROOM 2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228600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HALL 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3573" y="0"/>
            <a:ext cx="4003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 VERSION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288340"/>
            <a:ext cx="833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Kitchen and Stairs too far from entrance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So move entrance door to North wall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7924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600200" cy="1447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STAIRS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1600200" cy="1371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KITCHEN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761999" y="3657600"/>
            <a:ext cx="3741761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DINING</a:t>
            </a:r>
            <a:endParaRPr lang="en-US" sz="3000" dirty="0"/>
          </a:p>
        </p:txBody>
      </p:sp>
      <p:sp>
        <p:nvSpPr>
          <p:cNvPr id="9" name="Rectangle 8"/>
          <p:cNvSpPr/>
          <p:nvPr/>
        </p:nvSpPr>
        <p:spPr>
          <a:xfrm>
            <a:off x="4490112" y="3657600"/>
            <a:ext cx="4196687" cy="1676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MASTER </a:t>
            </a:r>
          </a:p>
          <a:p>
            <a:pPr algn="ctr"/>
            <a:r>
              <a:rPr lang="en-US" sz="3000" dirty="0" smtClean="0"/>
              <a:t>BED ROOM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3581400" y="838200"/>
            <a:ext cx="12954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STUDY </a:t>
            </a:r>
          </a:p>
          <a:p>
            <a:pPr algn="ctr"/>
            <a:r>
              <a:rPr lang="en-US" sz="3000" dirty="0" smtClean="0"/>
              <a:t>ROOM</a:t>
            </a:r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838200"/>
            <a:ext cx="23622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BED ROOM 2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74320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HALL 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3573" y="0"/>
            <a:ext cx="347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FINAL  VERSION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288340"/>
            <a:ext cx="833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Bath room close to both bed rooms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Dining room area is increased thus satisfying all constraints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838200"/>
            <a:ext cx="1447800" cy="1600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BATH </a:t>
            </a:r>
          </a:p>
          <a:p>
            <a:pPr algn="ctr"/>
            <a:r>
              <a:rPr lang="en-US" sz="3000" dirty="0" smtClean="0"/>
              <a:t>ROOM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62200" y="91440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ENTRANCE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DOOR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Relation between Architectural design and Software Engineering design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81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Architectural 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r>
                        <a:rPr lang="en-US" baseline="0" dirty="0" smtClean="0"/>
                        <a:t> Engineering Concept</a:t>
                      </a:r>
                      <a:endParaRPr lang="en-US" dirty="0"/>
                    </a:p>
                  </a:txBody>
                  <a:tcPr/>
                </a:tc>
              </a:tr>
              <a:tr h="568373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 systems</a:t>
                      </a:r>
                      <a:endParaRPr lang="en-US" dirty="0"/>
                    </a:p>
                  </a:txBody>
                  <a:tcPr/>
                </a:tc>
              </a:tr>
              <a:tr h="568373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</a:tr>
              <a:tr h="981027">
                <a:tc>
                  <a:txBody>
                    <a:bodyPr/>
                    <a:lstStyle/>
                    <a:p>
                      <a:r>
                        <a:rPr lang="en-US" dirty="0" smtClean="0"/>
                        <a:t>Non Functional Requirements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Living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</a:tr>
              <a:tr h="56837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Requirements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Residential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</a:tr>
              <a:tr h="981027">
                <a:tc>
                  <a:txBody>
                    <a:bodyPr/>
                    <a:lstStyle/>
                    <a:p>
                      <a:r>
                        <a:rPr lang="en-US" dirty="0" smtClean="0"/>
                        <a:t>Costly Rework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Moving Walls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to subsystem</a:t>
                      </a:r>
                      <a:r>
                        <a:rPr lang="en-US" baseline="0" dirty="0" smtClean="0"/>
                        <a:t> interfaces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 Diagram – Purchase Order Processing System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295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 ORDER</a:t>
            </a:r>
          </a:p>
          <a:p>
            <a:pPr algn="ctr"/>
            <a:r>
              <a:rPr lang="en-US" dirty="0" smtClean="0"/>
              <a:t>PROCESSING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</a:p>
          <a:p>
            <a:pPr algn="ctr"/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048000"/>
            <a:ext cx="15319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ITEM/PREPARATION OF REQUEST LETTER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QUOTATION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</a:p>
          <a:p>
            <a:pPr algn="ctr"/>
            <a:r>
              <a:rPr lang="en-US" dirty="0" smtClean="0"/>
              <a:t>UPDATION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4800600"/>
            <a:ext cx="1425615" cy="114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OF SUPPLIER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22785" y="4800600"/>
            <a:ext cx="1425615" cy="112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GENERATION OF PURCHASE ORDER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48200" y="2286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66800" y="2096086"/>
            <a:ext cx="30480" cy="95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95600" y="2133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246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534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66800" y="2133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638800" y="2057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576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62600" y="4343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57600" y="4343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" idx="2"/>
          </p:cNvCxnSpPr>
          <p:nvPr/>
        </p:nvCxnSpPr>
        <p:spPr>
          <a:xfrm flipH="1" flipV="1">
            <a:off x="4675208" y="3962400"/>
            <a:ext cx="4919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7304" y="1371600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0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1690989" y="5105400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2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2586335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1</a:t>
            </a:r>
            <a:endParaRPr lang="en-US" sz="24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1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STRUCTURE CHART – PURCHASE ORDER PROCESSING SYSTEM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295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 ORDER</a:t>
            </a:r>
          </a:p>
          <a:p>
            <a:pPr algn="ctr"/>
            <a:r>
              <a:rPr lang="en-US" dirty="0" smtClean="0"/>
              <a:t>PROCESSING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</a:p>
          <a:p>
            <a:pPr algn="ctr"/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048000"/>
            <a:ext cx="15319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ITEM/PREPARATION OF REQUEST LETTER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QUOTATION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</a:p>
          <a:p>
            <a:pPr algn="ctr"/>
            <a:r>
              <a:rPr lang="en-US" dirty="0" smtClean="0"/>
              <a:t>UPDATION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3048000"/>
            <a:ext cx="14256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5105400"/>
            <a:ext cx="142561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OF SUPPLIER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5105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GENERATION OF PURCHASE ORDER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48200" y="2286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66800" y="2096086"/>
            <a:ext cx="30480" cy="95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95600" y="21336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246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534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66800" y="2133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638800" y="2057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57600" y="4343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486400" y="4343400"/>
            <a:ext cx="76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57600" y="4343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" idx="2"/>
          </p:cNvCxnSpPr>
          <p:nvPr/>
        </p:nvCxnSpPr>
        <p:spPr>
          <a:xfrm flipH="1" flipV="1">
            <a:off x="4675208" y="3962400"/>
            <a:ext cx="49192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43000" y="152400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INDENT </a:t>
            </a:r>
          </a:p>
          <a:p>
            <a:r>
              <a:rPr lang="en-US" sz="1100" dirty="0" smtClean="0"/>
              <a:t>SLIP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1690989" y="5105400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2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2586335"/>
            <a:ext cx="105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Level 1</a:t>
            </a:r>
            <a:endParaRPr lang="en-US" sz="24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6800" y="1905000"/>
            <a:ext cx="11430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295400" y="2362200"/>
            <a:ext cx="0" cy="5334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048000" y="2362200"/>
            <a:ext cx="0" cy="5334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00600" y="2438400"/>
            <a:ext cx="0" cy="5334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477000" y="2286000"/>
            <a:ext cx="0" cy="5334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715000" y="4648200"/>
            <a:ext cx="0" cy="3810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43200" y="2362200"/>
            <a:ext cx="0" cy="53340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419600" y="2438400"/>
            <a:ext cx="0" cy="53340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10200" y="4419600"/>
            <a:ext cx="0" cy="53340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15000" y="4267200"/>
            <a:ext cx="0" cy="30480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733800" y="4191000"/>
            <a:ext cx="8382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810000" y="4572000"/>
            <a:ext cx="838200" cy="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91200" y="1752600"/>
            <a:ext cx="838200" cy="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162800" y="1752600"/>
            <a:ext cx="838200" cy="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791200" y="2133600"/>
            <a:ext cx="381000" cy="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8001000" y="2362200"/>
            <a:ext cx="0" cy="53340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219200" y="251460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FLAG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492182" y="243840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FLAG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971800" y="2286000"/>
            <a:ext cx="1064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ITEM/REQUEST</a:t>
            </a:r>
          </a:p>
          <a:p>
            <a:r>
              <a:rPr lang="en-US" sz="1100" dirty="0" smtClean="0"/>
              <a:t>LETTER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886200" y="2438400"/>
            <a:ext cx="4237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QUOTATION      P.O                                                                           SUPPLIER</a:t>
            </a:r>
          </a:p>
          <a:p>
            <a:r>
              <a:rPr lang="en-US" sz="1100" dirty="0" smtClean="0"/>
              <a:t>                                                                                                               DATA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715000" y="1447800"/>
            <a:ext cx="238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REPORTS                     IITEM DETAILS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638800" y="2057400"/>
            <a:ext cx="111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IITEM DETAILS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4038600"/>
            <a:ext cx="38186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</a:t>
            </a:r>
            <a:r>
              <a:rPr lang="en-US" sz="1100" dirty="0" smtClean="0"/>
              <a:t>QUOTATION</a:t>
            </a:r>
          </a:p>
          <a:p>
            <a:r>
              <a:rPr lang="en-US" sz="1100" dirty="0" smtClean="0"/>
              <a:t>                                                                                        QUOTATION  </a:t>
            </a:r>
            <a:endParaRPr lang="en-US" sz="1100" dirty="0" smtClean="0"/>
          </a:p>
          <a:p>
            <a:r>
              <a:rPr lang="en-US" sz="1100" dirty="0" smtClean="0"/>
              <a:t>                      </a:t>
            </a:r>
          </a:p>
          <a:p>
            <a:r>
              <a:rPr lang="en-US" sz="1100" dirty="0" smtClean="0"/>
              <a:t> </a:t>
            </a:r>
            <a:r>
              <a:rPr lang="en-US" sz="1100" dirty="0" smtClean="0"/>
              <a:t>                       SUPPLIER DATA         SUPPLIER</a:t>
            </a:r>
          </a:p>
          <a:p>
            <a:r>
              <a:rPr lang="en-US" sz="1100" dirty="0" smtClean="0"/>
              <a:t> </a:t>
            </a:r>
            <a:r>
              <a:rPr lang="en-US" sz="1100" dirty="0" smtClean="0"/>
              <a:t>                                                                     DATA    P,O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 DIAGRAM – LEVEL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97000"/>
          <a:ext cx="7848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51701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334390">
                <a:tc>
                  <a:txBody>
                    <a:bodyPr/>
                    <a:lstStyle/>
                    <a:p>
                      <a:r>
                        <a:rPr lang="en-US" dirty="0" smtClean="0"/>
                        <a:t>INDENT SLIP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FLAG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QUOTATION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 DETAILS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 </a:t>
                      </a:r>
                      <a:r>
                        <a:rPr lang="en-US" baseline="0" dirty="0" smtClean="0"/>
                        <a:t> SUPPLIER DETATILS</a:t>
                      </a:r>
                    </a:p>
                    <a:p>
                      <a:r>
                        <a:rPr lang="en-US" baseline="0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PURCHASE</a:t>
                      </a:r>
                      <a:r>
                        <a:rPr lang="en-US" baseline="0" dirty="0" smtClean="0"/>
                        <a:t> ORDER</a:t>
                      </a:r>
                    </a:p>
                    <a:p>
                      <a:r>
                        <a:rPr lang="en-US" baseline="0" dirty="0" smtClean="0"/>
                        <a:t>   PROCESSING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FLAG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ITEM/REQUEST LETTER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P.O.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ITEM DETAILS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REPORTS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209800" y="21336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2057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09800" y="26670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09800" y="34290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09800" y="4267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81200" y="5181600"/>
            <a:ext cx="12954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76800" y="27432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35052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1600" y="42672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62600" y="51054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597</Words>
  <Application>Microsoft Office PowerPoint</Application>
  <PresentationFormat>On-screen Show (4:3)</PresentationFormat>
  <Paragraphs>312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SYSTEM DESIGN</vt:lpstr>
      <vt:lpstr>HOUSE DESIGN</vt:lpstr>
      <vt:lpstr>Slide 3</vt:lpstr>
      <vt:lpstr>Slide 4</vt:lpstr>
      <vt:lpstr>Slide 5</vt:lpstr>
      <vt:lpstr>Relation between Architectural design and Software Engineering design</vt:lpstr>
      <vt:lpstr>H Diagram – Purchase Order Processing System</vt:lpstr>
      <vt:lpstr>STRUCTURE CHART – PURCHASE ORDER PROCESSING SYSTEM</vt:lpstr>
      <vt:lpstr>IPO DIAGRAM – LEVEL 0</vt:lpstr>
      <vt:lpstr>IPO DIAGRAM – LEVEL 1</vt:lpstr>
      <vt:lpstr>IPO DIAGRAM – LEVEL 2</vt:lpstr>
      <vt:lpstr>H Diagram – Banking System</vt:lpstr>
      <vt:lpstr>Structure Chart– Banking System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/>
  <cp:lastModifiedBy>MR</cp:lastModifiedBy>
  <cp:revision>72</cp:revision>
  <dcterms:created xsi:type="dcterms:W3CDTF">2006-08-16T00:00:00Z</dcterms:created>
  <dcterms:modified xsi:type="dcterms:W3CDTF">2017-12-14T09:27:39Z</dcterms:modified>
</cp:coreProperties>
</file>