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1AC7-8CF2-4195-B659-ADCF21C99FF5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D23D-6AC6-4013-8239-78F45407F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1AC7-8CF2-4195-B659-ADCF21C99FF5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D23D-6AC6-4013-8239-78F45407F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1AC7-8CF2-4195-B659-ADCF21C99FF5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D23D-6AC6-4013-8239-78F45407F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1AC7-8CF2-4195-B659-ADCF21C99FF5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D23D-6AC6-4013-8239-78F45407F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1AC7-8CF2-4195-B659-ADCF21C99FF5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D23D-6AC6-4013-8239-78F45407F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1AC7-8CF2-4195-B659-ADCF21C99FF5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D23D-6AC6-4013-8239-78F45407F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1AC7-8CF2-4195-B659-ADCF21C99FF5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D23D-6AC6-4013-8239-78F45407F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1AC7-8CF2-4195-B659-ADCF21C99FF5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D23D-6AC6-4013-8239-78F45407F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1AC7-8CF2-4195-B659-ADCF21C99FF5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D23D-6AC6-4013-8239-78F45407F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1AC7-8CF2-4195-B659-ADCF21C99FF5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D23D-6AC6-4013-8239-78F45407F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1AC7-8CF2-4195-B659-ADCF21C99FF5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D23D-6AC6-4013-8239-78F45407F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11AC7-8CF2-4195-B659-ADCF21C99FF5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7D23D-6AC6-4013-8239-78F45407F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7030A0"/>
                </a:solidFill>
              </a:rPr>
              <a:t>Software Architecture 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How Large?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6002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Always choose the tools and design strategy appropriate for the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size</a:t>
            </a:r>
            <a:r>
              <a:rPr lang="en-US" sz="2400" b="1" dirty="0" smtClean="0">
                <a:solidFill>
                  <a:srgbClr val="FF0000"/>
                </a:solidFill>
              </a:rPr>
              <a:t> of the project you are working 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667000"/>
            <a:ext cx="54673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How large?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1"/>
            <a:ext cx="78485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software Project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00200"/>
            <a:ext cx="67151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1" y="3200400"/>
            <a:ext cx="48006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3276600"/>
            <a:ext cx="40386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Why software Architecture ?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5862" y="1371600"/>
            <a:ext cx="6772275" cy="422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5887" y="1447800"/>
            <a:ext cx="6372225" cy="409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438400"/>
            <a:ext cx="45910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Meaning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200400"/>
            <a:ext cx="7219950" cy="27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90600" y="15240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Architecture is both the process and the product of planning, designing, and constructing buildings and other physical structures.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413385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04801"/>
            <a:ext cx="4267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3657600"/>
            <a:ext cx="41719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The Art and Science of Building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8237" y="2196306"/>
            <a:ext cx="68675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81250" y="3101181"/>
            <a:ext cx="43815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Small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9237" y="2057400"/>
            <a:ext cx="61055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012" y="2153444"/>
            <a:ext cx="74199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57200"/>
            <a:ext cx="3700918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81200"/>
            <a:ext cx="16668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63</Words>
  <Application>Microsoft Office PowerPoint</Application>
  <PresentationFormat>On-screen Show (4:3)</PresentationFormat>
  <Paragraphs>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Software Architecture </vt:lpstr>
      <vt:lpstr>Slide 2</vt:lpstr>
      <vt:lpstr>Meaning</vt:lpstr>
      <vt:lpstr>Slide 4</vt:lpstr>
      <vt:lpstr>The Art and Science of Building</vt:lpstr>
      <vt:lpstr>Slide 6</vt:lpstr>
      <vt:lpstr>Small</vt:lpstr>
      <vt:lpstr>Medium</vt:lpstr>
      <vt:lpstr>Slide 9</vt:lpstr>
      <vt:lpstr>How Large? </vt:lpstr>
      <vt:lpstr>How large?</vt:lpstr>
      <vt:lpstr>Large software Project</vt:lpstr>
      <vt:lpstr>Why software Architecture ?</vt:lpstr>
      <vt:lpstr>Slide 14</vt:lpstr>
    </vt:vector>
  </TitlesOfParts>
  <Company>PSGTECH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Anandhi</dc:creator>
  <cp:lastModifiedBy>ANANDHI</cp:lastModifiedBy>
  <cp:revision>8</cp:revision>
  <dcterms:created xsi:type="dcterms:W3CDTF">2014-10-08T04:27:19Z</dcterms:created>
  <dcterms:modified xsi:type="dcterms:W3CDTF">2019-09-03T03:44:53Z</dcterms:modified>
</cp:coreProperties>
</file>