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1132" r:id="rId2"/>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5" autoAdjust="0"/>
    <p:restoredTop sz="98413" autoAdjust="0"/>
  </p:normalViewPr>
  <p:slideViewPr>
    <p:cSldViewPr>
      <p:cViewPr varScale="1">
        <p:scale>
          <a:sx n="111" d="100"/>
          <a:sy n="111" d="100"/>
        </p:scale>
        <p:origin x="804" y="114"/>
      </p:cViewPr>
      <p:guideLst>
        <p:guide orient="horz" pos="2160"/>
        <p:guide pos="3840"/>
      </p:guideLst>
    </p:cSldViewPr>
  </p:slideViewPr>
  <p:outlineViewPr>
    <p:cViewPr>
      <p:scale>
        <a:sx n="33" d="100"/>
        <a:sy n="33" d="100"/>
      </p:scale>
      <p:origin x="0" y="210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701" cy="479489"/>
          </a:xfrm>
          <a:prstGeom prst="rect">
            <a:avLst/>
          </a:prstGeom>
        </p:spPr>
        <p:txBody>
          <a:bodyPr vert="horz" lIns="94366" tIns="47183" rIns="94366" bIns="47183"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4143852" y="1"/>
            <a:ext cx="3169701" cy="479489"/>
          </a:xfrm>
          <a:prstGeom prst="rect">
            <a:avLst/>
          </a:prstGeom>
        </p:spPr>
        <p:txBody>
          <a:bodyPr vert="horz" lIns="94366" tIns="47183" rIns="94366" bIns="47183" rtlCol="0"/>
          <a:lstStyle>
            <a:lvl1pPr algn="r" eaLnBrk="1" fontAlgn="auto" hangingPunct="1">
              <a:spcBef>
                <a:spcPts val="0"/>
              </a:spcBef>
              <a:spcAft>
                <a:spcPts val="0"/>
              </a:spcAft>
              <a:defRPr sz="1200">
                <a:latin typeface="+mn-lt"/>
                <a:cs typeface="+mn-cs"/>
              </a:defRPr>
            </a:lvl1pPr>
          </a:lstStyle>
          <a:p>
            <a:pPr>
              <a:defRPr/>
            </a:pPr>
            <a:fld id="{42B7D1F1-95BF-4BFB-94A5-600C779F076B}" type="datetimeFigureOut">
              <a:rPr lang="en-US"/>
              <a:pPr>
                <a:defRPr/>
              </a:pPr>
              <a:t>8/18/2021</a:t>
            </a:fld>
            <a:endParaRPr lang="en-US"/>
          </a:p>
        </p:txBody>
      </p:sp>
      <p:sp>
        <p:nvSpPr>
          <p:cNvPr id="4" name="Footer Placeholder 3"/>
          <p:cNvSpPr>
            <a:spLocks noGrp="1"/>
          </p:cNvSpPr>
          <p:nvPr>
            <p:ph type="ftr" sz="quarter" idx="2"/>
          </p:nvPr>
        </p:nvSpPr>
        <p:spPr>
          <a:xfrm>
            <a:off x="0" y="9120080"/>
            <a:ext cx="3169701" cy="479489"/>
          </a:xfrm>
          <a:prstGeom prst="rect">
            <a:avLst/>
          </a:prstGeom>
        </p:spPr>
        <p:txBody>
          <a:bodyPr vert="horz" lIns="94366" tIns="47183" rIns="94366" bIns="47183"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4143852" y="9120080"/>
            <a:ext cx="3169701" cy="479489"/>
          </a:xfrm>
          <a:prstGeom prst="rect">
            <a:avLst/>
          </a:prstGeom>
        </p:spPr>
        <p:txBody>
          <a:bodyPr vert="horz" wrap="square" lIns="94366" tIns="47183" rIns="94366" bIns="47183" numCol="1" anchor="b" anchorCtr="0" compatLnSpc="1">
            <a:prstTxWarp prst="textNoShape">
              <a:avLst/>
            </a:prstTxWarp>
          </a:bodyPr>
          <a:lstStyle>
            <a:lvl1pPr algn="r" eaLnBrk="1" hangingPunct="1">
              <a:defRPr sz="1200">
                <a:latin typeface="Calibri" pitchFamily="34" charset="0"/>
              </a:defRPr>
            </a:lvl1pPr>
          </a:lstStyle>
          <a:p>
            <a:pPr>
              <a:defRPr/>
            </a:pPr>
            <a:fld id="{75B36CC5-A534-472A-AF57-F4CC82029087}" type="slidenum">
              <a:rPr lang="en-US"/>
              <a:pPr>
                <a:defRPr/>
              </a:pPr>
              <a:t>‹#›</a:t>
            </a:fld>
            <a:endParaRPr lang="en-US"/>
          </a:p>
        </p:txBody>
      </p:sp>
    </p:spTree>
    <p:extLst>
      <p:ext uri="{BB962C8B-B14F-4D97-AF65-F5344CB8AC3E}">
        <p14:creationId xmlns:p14="http://schemas.microsoft.com/office/powerpoint/2010/main" val="2374038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701" cy="479489"/>
          </a:xfrm>
          <a:prstGeom prst="rect">
            <a:avLst/>
          </a:prstGeom>
        </p:spPr>
        <p:txBody>
          <a:bodyPr vert="horz" lIns="96659" tIns="48330" rIns="96659" bIns="4833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4143852" y="1"/>
            <a:ext cx="3169701" cy="479489"/>
          </a:xfrm>
          <a:prstGeom prst="rect">
            <a:avLst/>
          </a:prstGeom>
        </p:spPr>
        <p:txBody>
          <a:bodyPr vert="horz" lIns="96659" tIns="48330" rIns="96659" bIns="48330" rtlCol="0"/>
          <a:lstStyle>
            <a:lvl1pPr algn="r" eaLnBrk="1" fontAlgn="auto" hangingPunct="1">
              <a:spcBef>
                <a:spcPts val="0"/>
              </a:spcBef>
              <a:spcAft>
                <a:spcPts val="0"/>
              </a:spcAft>
              <a:defRPr sz="1200">
                <a:latin typeface="+mn-lt"/>
                <a:cs typeface="+mn-cs"/>
              </a:defRPr>
            </a:lvl1pPr>
          </a:lstStyle>
          <a:p>
            <a:pPr>
              <a:defRPr/>
            </a:pPr>
            <a:fld id="{DE5E362F-421B-4974-9D3A-6E865EB88A9C}" type="datetimeFigureOut">
              <a:rPr lang="en-US"/>
              <a:pPr>
                <a:defRPr/>
              </a:pPr>
              <a:t>8/18/2021</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6659" tIns="48330" rIns="96659" bIns="48330" rtlCol="0" anchor="ctr"/>
          <a:lstStyle/>
          <a:p>
            <a:pPr lvl="0"/>
            <a:endParaRPr lang="en-US" noProof="0"/>
          </a:p>
        </p:txBody>
      </p:sp>
      <p:sp>
        <p:nvSpPr>
          <p:cNvPr id="5" name="Notes Placeholder 4"/>
          <p:cNvSpPr>
            <a:spLocks noGrp="1"/>
          </p:cNvSpPr>
          <p:nvPr>
            <p:ph type="body" sz="quarter" idx="3"/>
          </p:nvPr>
        </p:nvSpPr>
        <p:spPr>
          <a:xfrm>
            <a:off x="731850" y="4560040"/>
            <a:ext cx="5851501" cy="4320296"/>
          </a:xfrm>
          <a:prstGeom prst="rect">
            <a:avLst/>
          </a:prstGeom>
        </p:spPr>
        <p:txBody>
          <a:bodyPr vert="horz" lIns="96659" tIns="48330" rIns="96659" bIns="4833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080"/>
            <a:ext cx="3169701" cy="479489"/>
          </a:xfrm>
          <a:prstGeom prst="rect">
            <a:avLst/>
          </a:prstGeom>
        </p:spPr>
        <p:txBody>
          <a:bodyPr vert="horz" lIns="96659" tIns="48330" rIns="96659" bIns="4833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852" y="9120080"/>
            <a:ext cx="3169701" cy="479489"/>
          </a:xfrm>
          <a:prstGeom prst="rect">
            <a:avLst/>
          </a:prstGeom>
        </p:spPr>
        <p:txBody>
          <a:bodyPr vert="horz" wrap="square" lIns="96659" tIns="48330" rIns="96659" bIns="48330" numCol="1" anchor="b" anchorCtr="0" compatLnSpc="1">
            <a:prstTxWarp prst="textNoShape">
              <a:avLst/>
            </a:prstTxWarp>
          </a:bodyPr>
          <a:lstStyle>
            <a:lvl1pPr algn="r" eaLnBrk="1" hangingPunct="1">
              <a:defRPr sz="1200">
                <a:latin typeface="Calibri" pitchFamily="34" charset="0"/>
              </a:defRPr>
            </a:lvl1pPr>
          </a:lstStyle>
          <a:p>
            <a:pPr>
              <a:defRPr/>
            </a:pPr>
            <a:fld id="{C9CB3D5C-44AD-483B-8BD4-A5582600F40B}" type="slidenum">
              <a:rPr lang="en-US"/>
              <a:pPr>
                <a:defRPr/>
              </a:pPr>
              <a:t>‹#›</a:t>
            </a:fld>
            <a:endParaRPr lang="en-US"/>
          </a:p>
        </p:txBody>
      </p:sp>
    </p:spTree>
    <p:extLst>
      <p:ext uri="{BB962C8B-B14F-4D97-AF65-F5344CB8AC3E}">
        <p14:creationId xmlns:p14="http://schemas.microsoft.com/office/powerpoint/2010/main" val="20272336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00">
                <a:solidFill>
                  <a:schemeClr val="tx1"/>
                </a:solidFill>
                <a:latin typeface="Arial" panose="020B0604020202020204" pitchFamily="34" charset="0"/>
              </a:defRPr>
            </a:lvl1pPr>
            <a:lvl2pPr marL="742950" indent="-285750" eaLnBrk="0" hangingPunct="0">
              <a:defRPr sz="1700">
                <a:solidFill>
                  <a:schemeClr val="tx1"/>
                </a:solidFill>
                <a:latin typeface="Arial" panose="020B0604020202020204" pitchFamily="34" charset="0"/>
              </a:defRPr>
            </a:lvl2pPr>
            <a:lvl3pPr marL="1143000" indent="-228600" eaLnBrk="0" hangingPunct="0">
              <a:defRPr sz="1700">
                <a:solidFill>
                  <a:schemeClr val="tx1"/>
                </a:solidFill>
                <a:latin typeface="Arial" panose="020B0604020202020204" pitchFamily="34" charset="0"/>
              </a:defRPr>
            </a:lvl3pPr>
            <a:lvl4pPr marL="1600200" indent="-228600" eaLnBrk="0" hangingPunct="0">
              <a:defRPr sz="1700">
                <a:solidFill>
                  <a:schemeClr val="tx1"/>
                </a:solidFill>
                <a:latin typeface="Arial" panose="020B0604020202020204" pitchFamily="34" charset="0"/>
              </a:defRPr>
            </a:lvl4pPr>
            <a:lvl5pPr marL="2057400" indent="-228600" eaLnBrk="0" hangingPunct="0">
              <a:defRPr sz="1700">
                <a:solidFill>
                  <a:schemeClr val="tx1"/>
                </a:solidFill>
                <a:latin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defRPr>
            </a:lvl9pPr>
          </a:lstStyle>
          <a:p>
            <a:pPr eaLnBrk="1" hangingPunct="1"/>
            <a:fld id="{B3D2F348-71A0-4931-910A-05CDEDF5B7FC}" type="slidenum">
              <a:rPr lang="en-IN" altLang="en-US" sz="1200">
                <a:cs typeface="Arial" panose="020B0604020202020204" pitchFamily="34" charset="0"/>
              </a:rPr>
              <a:pPr eaLnBrk="1" hangingPunct="1"/>
              <a:t>1</a:t>
            </a:fld>
            <a:endParaRPr lang="en-IN" altLang="en-US" sz="1200">
              <a:cs typeface="Arial" panose="020B0604020202020204" pitchFamily="34" charset="0"/>
            </a:endParaRPr>
          </a:p>
        </p:txBody>
      </p:sp>
    </p:spTree>
    <p:extLst>
      <p:ext uri="{BB962C8B-B14F-4D97-AF65-F5344CB8AC3E}">
        <p14:creationId xmlns:p14="http://schemas.microsoft.com/office/powerpoint/2010/main" val="3188101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4AE0232-1434-4B2F-81AC-C280558B62E7}" type="datetime1">
              <a:rPr lang="en-US" smtClean="0"/>
              <a:t>8/18/2021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NCC 2013</a:t>
            </a:r>
          </a:p>
        </p:txBody>
      </p:sp>
      <p:sp>
        <p:nvSpPr>
          <p:cNvPr id="6" name="Slide Number Placeholder 5"/>
          <p:cNvSpPr>
            <a:spLocks noGrp="1"/>
          </p:cNvSpPr>
          <p:nvPr>
            <p:ph type="sldNum" sz="quarter" idx="12"/>
          </p:nvPr>
        </p:nvSpPr>
        <p:spPr/>
        <p:txBody>
          <a:bodyPr/>
          <a:lstStyle>
            <a:lvl1pPr>
              <a:defRPr/>
            </a:lvl1pPr>
          </a:lstStyle>
          <a:p>
            <a:pPr>
              <a:defRPr/>
            </a:pPr>
            <a:fld id="{07C33F0C-89DD-4DBE-9396-D3E2FB22F53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72D8F6A-DA5D-4EE5-AB39-0DECC782667B}" type="datetime1">
              <a:rPr lang="en-US" smtClean="0"/>
              <a:t>8/18/2021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NCC 2013</a:t>
            </a:r>
          </a:p>
        </p:txBody>
      </p:sp>
      <p:sp>
        <p:nvSpPr>
          <p:cNvPr id="6" name="Slide Number Placeholder 5"/>
          <p:cNvSpPr>
            <a:spLocks noGrp="1"/>
          </p:cNvSpPr>
          <p:nvPr>
            <p:ph type="sldNum" sz="quarter" idx="12"/>
          </p:nvPr>
        </p:nvSpPr>
        <p:spPr/>
        <p:txBody>
          <a:bodyPr/>
          <a:lstStyle>
            <a:lvl1pPr>
              <a:defRPr/>
            </a:lvl1pPr>
          </a:lstStyle>
          <a:p>
            <a:pPr>
              <a:defRPr/>
            </a:pPr>
            <a:fld id="{C6C25ADE-A1C8-46E0-9992-7E0EAB534F4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5351073-2DCB-48B9-BC43-E10424BE4BB7}" type="datetime1">
              <a:rPr lang="en-US" smtClean="0"/>
              <a:t>8/18/2021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NCC 2013</a:t>
            </a:r>
          </a:p>
        </p:txBody>
      </p:sp>
      <p:sp>
        <p:nvSpPr>
          <p:cNvPr id="6" name="Slide Number Placeholder 5"/>
          <p:cNvSpPr>
            <a:spLocks noGrp="1"/>
          </p:cNvSpPr>
          <p:nvPr>
            <p:ph type="sldNum" sz="quarter" idx="12"/>
          </p:nvPr>
        </p:nvSpPr>
        <p:spPr/>
        <p:txBody>
          <a:bodyPr/>
          <a:lstStyle>
            <a:lvl1pPr>
              <a:defRPr/>
            </a:lvl1pPr>
          </a:lstStyle>
          <a:p>
            <a:pPr>
              <a:defRPr/>
            </a:pPr>
            <a:fld id="{719B21B5-86E1-44A1-8E08-24A04E6663A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FB0D5EA-8580-47E2-B952-C32AF7A7A936}" type="datetime1">
              <a:rPr lang="en-US" smtClean="0"/>
              <a:t>8/18/2021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NCC 2013</a:t>
            </a:r>
          </a:p>
        </p:txBody>
      </p:sp>
      <p:sp>
        <p:nvSpPr>
          <p:cNvPr id="6" name="Slide Number Placeholder 5"/>
          <p:cNvSpPr>
            <a:spLocks noGrp="1"/>
          </p:cNvSpPr>
          <p:nvPr>
            <p:ph type="sldNum" sz="quarter" idx="12"/>
          </p:nvPr>
        </p:nvSpPr>
        <p:spPr/>
        <p:txBody>
          <a:bodyPr/>
          <a:lstStyle>
            <a:lvl1pPr>
              <a:defRPr/>
            </a:lvl1pPr>
          </a:lstStyle>
          <a:p>
            <a:pPr>
              <a:defRPr/>
            </a:pPr>
            <a:fld id="{EEE56D2F-233B-49E6-BABC-B93EBE47B82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B1CDF4B-53FF-4E89-AAA4-3AFDBE074D4D}" type="datetime1">
              <a:rPr lang="en-US" smtClean="0"/>
              <a:t>8/18/2021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NCC 2013</a:t>
            </a:r>
          </a:p>
        </p:txBody>
      </p:sp>
      <p:sp>
        <p:nvSpPr>
          <p:cNvPr id="6" name="Slide Number Placeholder 5"/>
          <p:cNvSpPr>
            <a:spLocks noGrp="1"/>
          </p:cNvSpPr>
          <p:nvPr>
            <p:ph type="sldNum" sz="quarter" idx="12"/>
          </p:nvPr>
        </p:nvSpPr>
        <p:spPr/>
        <p:txBody>
          <a:bodyPr/>
          <a:lstStyle>
            <a:lvl1pPr>
              <a:defRPr/>
            </a:lvl1pPr>
          </a:lstStyle>
          <a:p>
            <a:pPr>
              <a:defRPr/>
            </a:pPr>
            <a:fld id="{61B54ED1-0D52-46A9-BE15-72CCCC2A5FF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4016069-2F04-46A6-BB9E-74B1978D7202}" type="datetime1">
              <a:rPr lang="en-US" smtClean="0"/>
              <a:t>8/18/2021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NCC 2013</a:t>
            </a:r>
          </a:p>
        </p:txBody>
      </p:sp>
      <p:sp>
        <p:nvSpPr>
          <p:cNvPr id="7" name="Slide Number Placeholder 5"/>
          <p:cNvSpPr>
            <a:spLocks noGrp="1"/>
          </p:cNvSpPr>
          <p:nvPr>
            <p:ph type="sldNum" sz="quarter" idx="12"/>
          </p:nvPr>
        </p:nvSpPr>
        <p:spPr/>
        <p:txBody>
          <a:bodyPr/>
          <a:lstStyle>
            <a:lvl1pPr>
              <a:defRPr/>
            </a:lvl1pPr>
          </a:lstStyle>
          <a:p>
            <a:pPr>
              <a:defRPr/>
            </a:pPr>
            <a:fld id="{5A8A9F76-2B82-4267-910F-BD60D3B213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FA75B8C-FC7D-498B-B389-83278E73A41F}" type="datetime1">
              <a:rPr lang="en-US" smtClean="0"/>
              <a:t>8/18/2021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NCC 2013</a:t>
            </a:r>
          </a:p>
        </p:txBody>
      </p:sp>
      <p:sp>
        <p:nvSpPr>
          <p:cNvPr id="9" name="Slide Number Placeholder 5"/>
          <p:cNvSpPr>
            <a:spLocks noGrp="1"/>
          </p:cNvSpPr>
          <p:nvPr>
            <p:ph type="sldNum" sz="quarter" idx="12"/>
          </p:nvPr>
        </p:nvSpPr>
        <p:spPr/>
        <p:txBody>
          <a:bodyPr/>
          <a:lstStyle>
            <a:lvl1pPr>
              <a:defRPr/>
            </a:lvl1pPr>
          </a:lstStyle>
          <a:p>
            <a:pPr>
              <a:defRPr/>
            </a:pPr>
            <a:fld id="{89CD003F-137B-44FE-A7A3-EB5B8AC64A3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C292D5B-5CE1-4781-AAFA-483878A7E3D4}" type="datetime1">
              <a:rPr lang="en-US" smtClean="0"/>
              <a:t>8/18/2021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NCC 2013</a:t>
            </a:r>
          </a:p>
        </p:txBody>
      </p:sp>
      <p:sp>
        <p:nvSpPr>
          <p:cNvPr id="5" name="Slide Number Placeholder 5"/>
          <p:cNvSpPr>
            <a:spLocks noGrp="1"/>
          </p:cNvSpPr>
          <p:nvPr>
            <p:ph type="sldNum" sz="quarter" idx="12"/>
          </p:nvPr>
        </p:nvSpPr>
        <p:spPr/>
        <p:txBody>
          <a:bodyPr/>
          <a:lstStyle>
            <a:lvl1pPr>
              <a:defRPr/>
            </a:lvl1pPr>
          </a:lstStyle>
          <a:p>
            <a:pPr>
              <a:defRPr/>
            </a:pPr>
            <a:fld id="{248184FB-3D6E-430D-A259-FF6515933F2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74FDF-C4BB-415C-B7AB-54B2C57FE904}" type="datetime1">
              <a:rPr lang="en-US" smtClean="0"/>
              <a:t>8/18/2021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NCC 2013</a:t>
            </a:r>
          </a:p>
        </p:txBody>
      </p:sp>
      <p:sp>
        <p:nvSpPr>
          <p:cNvPr id="4" name="Slide Number Placeholder 5"/>
          <p:cNvSpPr>
            <a:spLocks noGrp="1"/>
          </p:cNvSpPr>
          <p:nvPr>
            <p:ph type="sldNum" sz="quarter" idx="12"/>
          </p:nvPr>
        </p:nvSpPr>
        <p:spPr/>
        <p:txBody>
          <a:bodyPr/>
          <a:lstStyle>
            <a:lvl1pPr>
              <a:defRPr/>
            </a:lvl1pPr>
          </a:lstStyle>
          <a:p>
            <a:pPr>
              <a:defRPr/>
            </a:pPr>
            <a:fld id="{3CE36AF6-AF05-4866-8E11-C50D107E46F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F3C8D03-0CBF-462B-8D58-AC42C9271C63}" type="datetime1">
              <a:rPr lang="en-US" smtClean="0"/>
              <a:t>8/18/2021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NCC 2013</a:t>
            </a:r>
          </a:p>
        </p:txBody>
      </p:sp>
      <p:sp>
        <p:nvSpPr>
          <p:cNvPr id="7" name="Slide Number Placeholder 5"/>
          <p:cNvSpPr>
            <a:spLocks noGrp="1"/>
          </p:cNvSpPr>
          <p:nvPr>
            <p:ph type="sldNum" sz="quarter" idx="12"/>
          </p:nvPr>
        </p:nvSpPr>
        <p:spPr/>
        <p:txBody>
          <a:bodyPr/>
          <a:lstStyle>
            <a:lvl1pPr>
              <a:defRPr/>
            </a:lvl1pPr>
          </a:lstStyle>
          <a:p>
            <a:pPr>
              <a:defRPr/>
            </a:pPr>
            <a:fld id="{14541253-0F84-4F44-BCD4-BE1231B0D8F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F19274C-D6B0-43F9-8F69-226123C5C196}" type="datetime1">
              <a:rPr lang="en-US" smtClean="0"/>
              <a:t>8/18/2021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NCC 2013</a:t>
            </a:r>
          </a:p>
        </p:txBody>
      </p:sp>
      <p:sp>
        <p:nvSpPr>
          <p:cNvPr id="7" name="Slide Number Placeholder 5"/>
          <p:cNvSpPr>
            <a:spLocks noGrp="1"/>
          </p:cNvSpPr>
          <p:nvPr>
            <p:ph type="sldNum" sz="quarter" idx="12"/>
          </p:nvPr>
        </p:nvSpPr>
        <p:spPr/>
        <p:txBody>
          <a:bodyPr/>
          <a:lstStyle>
            <a:lvl1pPr>
              <a:defRPr/>
            </a:lvl1pPr>
          </a:lstStyle>
          <a:p>
            <a:pPr>
              <a:defRPr/>
            </a:pPr>
            <a:fld id="{9065C3B2-E146-49BC-AFCF-3D7B17B6DC6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6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1267" name="Text Placeholder 2"/>
          <p:cNvSpPr>
            <a:spLocks noGrp="1"/>
          </p:cNvSpPr>
          <p:nvPr>
            <p:ph type="body" idx="1"/>
          </p:nvPr>
        </p:nvSpPr>
        <p:spPr bwMode="auto">
          <a:xfrm>
            <a:off x="609600" y="1600203"/>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78B8F12-2771-4976-9004-EB39177EE340}" type="datetime1">
              <a:rPr lang="en-US" smtClean="0"/>
              <a:t>8/18/2021</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NCC 2013</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FEAFB0F9-5DBC-4ED7-8F43-B27EF933657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p:cNvSpPr>
            <a:spLocks noChangeArrowheads="1"/>
          </p:cNvSpPr>
          <p:nvPr/>
        </p:nvSpPr>
        <p:spPr bwMode="auto">
          <a:xfrm>
            <a:off x="0" y="0"/>
            <a:ext cx="12192000" cy="83820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6" name="Title 1"/>
          <p:cNvSpPr txBox="1">
            <a:spLocks/>
          </p:cNvSpPr>
          <p:nvPr/>
        </p:nvSpPr>
        <p:spPr bwMode="black">
          <a:xfrm>
            <a:off x="1371600" y="-100013"/>
            <a:ext cx="9601200" cy="1038225"/>
          </a:xfrm>
          <a:prstGeom prst="rect">
            <a:avLst/>
          </a:prstGeom>
          <a:noFill/>
          <a:ln w="9525">
            <a:noFill/>
            <a:miter lim="800000"/>
            <a:headEnd/>
            <a:tailEnd/>
          </a:ln>
        </p:spPr>
        <p:txBody>
          <a:bodyPr anchor="ctr"/>
          <a:lstStyle/>
          <a:p>
            <a:pPr algn="ctr">
              <a:defRPr/>
            </a:pPr>
            <a:r>
              <a:rPr lang="es-ES" sz="3200" b="1" dirty="0" smtClean="0">
                <a:solidFill>
                  <a:schemeClr val="bg1"/>
                </a:solidFill>
                <a:latin typeface="Arial" panose="020B0604020202020204" pitchFamily="34" charset="0"/>
                <a:cs typeface="Arial" panose="020B0604020202020204" pitchFamily="34" charset="0"/>
              </a:rPr>
              <a:t>Exp-2</a:t>
            </a:r>
            <a:endParaRPr lang="es-ES" sz="3200" b="1"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0" y="6550223"/>
            <a:ext cx="2380780" cy="307777"/>
          </a:xfrm>
          <a:prstGeom prst="rect">
            <a:avLst/>
          </a:prstGeom>
        </p:spPr>
        <p:txBody>
          <a:bodyPr wrap="none">
            <a:spAutoFit/>
          </a:bodyPr>
          <a:lstStyle/>
          <a:p>
            <a:r>
              <a:rPr lang="en-IN" sz="1400" dirty="0">
                <a:solidFill>
                  <a:schemeClr val="bg1"/>
                </a:solidFill>
                <a:latin typeface="Times New Roman" panose="02020603050405020304" pitchFamily="18" charset="0"/>
              </a:rPr>
              <a:t>RJEs: Remote job entry points</a:t>
            </a:r>
            <a:endParaRPr lang="en-IN" sz="1400" dirty="0">
              <a:solidFill>
                <a:schemeClr val="bg1"/>
              </a:solidFill>
            </a:endParaRPr>
          </a:p>
        </p:txBody>
      </p:sp>
      <p:sp>
        <p:nvSpPr>
          <p:cNvPr id="10" name="Rectangle 9"/>
          <p:cNvSpPr/>
          <p:nvPr/>
        </p:nvSpPr>
        <p:spPr>
          <a:xfrm>
            <a:off x="76200" y="838200"/>
            <a:ext cx="11811000" cy="5632311"/>
          </a:xfrm>
          <a:prstGeom prst="rect">
            <a:avLst/>
          </a:prstGeom>
        </p:spPr>
        <p:txBody>
          <a:bodyPr wrap="square">
            <a:spAutoFit/>
          </a:bodyPr>
          <a:lstStyle/>
          <a:p>
            <a:pPr marL="285750" indent="-285750" algn="just">
              <a:buFont typeface="Wingdings" panose="05000000000000000000" pitchFamily="2" charset="2"/>
              <a:buChar char="§"/>
            </a:pPr>
            <a:r>
              <a:rPr lang="en-GB" sz="2000" b="1" dirty="0">
                <a:latin typeface="Arial" panose="020B0604020202020204" pitchFamily="34" charset="0"/>
                <a:cs typeface="Arial" panose="020B0604020202020204" pitchFamily="34" charset="0"/>
              </a:rPr>
              <a:t>(II.A) </a:t>
            </a:r>
            <a:r>
              <a:rPr lang="en-GB" sz="2000" dirty="0">
                <a:latin typeface="Arial" panose="020B0604020202020204" pitchFamily="34" charset="0"/>
                <a:cs typeface="Arial" panose="020B0604020202020204" pitchFamily="34" charset="0"/>
              </a:rPr>
              <a:t>A bulb in a staircase has two switches, one on the ground floor and the other on the first floor. The bulb can be turned ON and can be turned OFF only if both the switches are in the same state. Design the CMOS circuit for this logic</a:t>
            </a:r>
            <a:r>
              <a:rPr lang="en-GB" sz="2000" dirty="0" smtClean="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
            </a:pPr>
            <a:endParaRPr lang="en-GB" sz="2000" b="1"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GB" sz="2000" b="1" dirty="0" smtClean="0">
                <a:latin typeface="Arial" panose="020B0604020202020204" pitchFamily="34" charset="0"/>
                <a:cs typeface="Arial" panose="020B0604020202020204" pitchFamily="34" charset="0"/>
              </a:rPr>
              <a:t>(</a:t>
            </a:r>
            <a:r>
              <a:rPr lang="en-GB" sz="2000" b="1" dirty="0">
                <a:latin typeface="Arial" panose="020B0604020202020204" pitchFamily="34" charset="0"/>
                <a:cs typeface="Arial" panose="020B0604020202020204" pitchFamily="34" charset="0"/>
              </a:rPr>
              <a:t>II.B) </a:t>
            </a:r>
            <a:r>
              <a:rPr lang="en-GB" sz="2000" dirty="0">
                <a:latin typeface="Arial" panose="020B0604020202020204" pitchFamily="34" charset="0"/>
                <a:cs typeface="Arial" panose="020B0604020202020204" pitchFamily="34" charset="0"/>
              </a:rPr>
              <a:t>The present-day cars usually have alarms to indicate if any Door is open or if the driver has not fastened the seat belt. Design the logic using the CMOS family to allow you to switch ON the ignition only if both the aforementioned alarms are </a:t>
            </a:r>
            <a:r>
              <a:rPr lang="en-GB" sz="2000" dirty="0" smtClean="0">
                <a:latin typeface="Arial" panose="020B0604020202020204" pitchFamily="34" charset="0"/>
                <a:cs typeface="Arial" panose="020B0604020202020204" pitchFamily="34" charset="0"/>
              </a:rPr>
              <a:t>OFF.</a:t>
            </a:r>
          </a:p>
          <a:p>
            <a:pPr marL="285750" indent="-285750" algn="just">
              <a:buFont typeface="Wingdings" panose="05000000000000000000" pitchFamily="2" charset="2"/>
              <a:buChar char="§"/>
            </a:pPr>
            <a:endParaRPr lang="en-GB" sz="2000" b="1"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GB" sz="2000" dirty="0" smtClean="0">
                <a:latin typeface="Arial" panose="020B0604020202020204" pitchFamily="34" charset="0"/>
                <a:cs typeface="Arial" panose="020B0604020202020204" pitchFamily="34" charset="0"/>
              </a:rPr>
              <a:t>Methodology</a:t>
            </a:r>
          </a:p>
          <a:p>
            <a:pPr marL="285750" indent="-285750" algn="just">
              <a:buFont typeface="Wingdings" panose="05000000000000000000" pitchFamily="2" charset="2"/>
              <a:buChar char="§"/>
            </a:pPr>
            <a:endParaRPr lang="en-GB" sz="2000" dirty="0" smtClean="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n-GB" sz="2000" dirty="0" smtClean="0">
                <a:latin typeface="Arial" panose="020B0604020202020204" pitchFamily="34" charset="0"/>
                <a:cs typeface="Arial" panose="020B0604020202020204" pitchFamily="34" charset="0"/>
              </a:rPr>
              <a:t>Identify the logic gates</a:t>
            </a:r>
          </a:p>
          <a:p>
            <a:pPr marL="742950" lvl="1" indent="-285750" algn="just">
              <a:buFont typeface="Wingdings" panose="05000000000000000000" pitchFamily="2" charset="2"/>
              <a:buChar char="§"/>
            </a:pPr>
            <a:endParaRPr lang="en-GB" sz="2000" dirty="0" smtClean="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n-GB" sz="2000" dirty="0" smtClean="0">
                <a:latin typeface="Arial" panose="020B0604020202020204" pitchFamily="34" charset="0"/>
                <a:cs typeface="Arial" panose="020B0604020202020204" pitchFamily="34" charset="0"/>
              </a:rPr>
              <a:t>Design the CMOS circuit to implement the identified gates</a:t>
            </a:r>
          </a:p>
          <a:p>
            <a:pPr marL="742950" lvl="1" indent="-285750" algn="just">
              <a:buFont typeface="Wingdings" panose="05000000000000000000" pitchFamily="2" charset="2"/>
              <a:buChar char="§"/>
            </a:pPr>
            <a:endParaRPr lang="en-GB" sz="2000" dirty="0" smtClean="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n-GB" sz="2000" dirty="0" smtClean="0">
                <a:latin typeface="Arial" panose="020B0604020202020204" pitchFamily="34" charset="0"/>
                <a:cs typeface="Arial" panose="020B0604020202020204" pitchFamily="34" charset="0"/>
              </a:rPr>
              <a:t>Wire </a:t>
            </a:r>
            <a:r>
              <a:rPr lang="en-GB" sz="2000" dirty="0">
                <a:latin typeface="Arial" panose="020B0604020202020204" pitchFamily="34" charset="0"/>
                <a:cs typeface="Arial" panose="020B0604020202020204" pitchFamily="34" charset="0"/>
              </a:rPr>
              <a:t>up the circuits using IC HCF 4007 and demonstrate the </a:t>
            </a:r>
            <a:r>
              <a:rPr lang="en-GB" sz="2000" dirty="0" smtClean="0">
                <a:latin typeface="Arial" panose="020B0604020202020204" pitchFamily="34" charset="0"/>
                <a:cs typeface="Arial" panose="020B0604020202020204" pitchFamily="34" charset="0"/>
              </a:rPr>
              <a:t>operations</a:t>
            </a:r>
            <a:endParaRPr lang="en-GB"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GB"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GB"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p:txBody>
      </p:sp>
      <p:sp>
        <p:nvSpPr>
          <p:cNvPr id="11" name="AutoShape 4"/>
          <p:cNvSpPr>
            <a:spLocks noChangeArrowheads="1"/>
          </p:cNvSpPr>
          <p:nvPr/>
        </p:nvSpPr>
        <p:spPr bwMode="auto">
          <a:xfrm>
            <a:off x="0" y="6587067"/>
            <a:ext cx="12192000" cy="270933"/>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Tree>
    <p:extLst>
      <p:ext uri="{BB962C8B-B14F-4D97-AF65-F5344CB8AC3E}">
        <p14:creationId xmlns:p14="http://schemas.microsoft.com/office/powerpoint/2010/main" val="1688703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y template" id="{E27F334B-9BB2-49E2-A2F0-E27567F84665}" vid="{93A97207-8F37-4D2E-94A8-8CC27D7D69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31543</TotalTime>
  <Words>140</Words>
  <Application>Microsoft Office PowerPoint</Application>
  <PresentationFormat>Widescreen</PresentationFormat>
  <Paragraphs>15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Rahul</dc:creator>
  <cp:lastModifiedBy>Windows User</cp:lastModifiedBy>
  <cp:revision>2821</cp:revision>
  <dcterms:created xsi:type="dcterms:W3CDTF">2006-08-16T00:00:00Z</dcterms:created>
  <dcterms:modified xsi:type="dcterms:W3CDTF">2021-08-18T09:00:15Z</dcterms:modified>
</cp:coreProperties>
</file>