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1132" r:id="rId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8413" autoAdjust="0"/>
  </p:normalViewPr>
  <p:slideViewPr>
    <p:cSldViewPr>
      <p:cViewPr varScale="1">
        <p:scale>
          <a:sx n="67" d="100"/>
          <a:sy n="67" d="100"/>
        </p:scale>
        <p:origin x="784" y="56"/>
      </p:cViewPr>
      <p:guideLst>
        <p:guide orient="horz" pos="2160"/>
        <p:guide pos="3840"/>
      </p:guideLst>
    </p:cSldViewPr>
  </p:slideViewPr>
  <p:outlineViewPr>
    <p:cViewPr>
      <p:scale>
        <a:sx n="33" d="100"/>
        <a:sy n="33" d="100"/>
      </p:scale>
      <p:origin x="0" y="210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701" cy="479489"/>
          </a:xfrm>
          <a:prstGeom prst="rect">
            <a:avLst/>
          </a:prstGeom>
        </p:spPr>
        <p:txBody>
          <a:bodyPr vert="horz" lIns="94366" tIns="47183" rIns="94366" bIns="47183"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143852" y="1"/>
            <a:ext cx="3169701" cy="479489"/>
          </a:xfrm>
          <a:prstGeom prst="rect">
            <a:avLst/>
          </a:prstGeom>
        </p:spPr>
        <p:txBody>
          <a:bodyPr vert="horz" lIns="94366" tIns="47183" rIns="94366" bIns="47183" rtlCol="0"/>
          <a:lstStyle>
            <a:lvl1pPr algn="r" eaLnBrk="1" fontAlgn="auto" hangingPunct="1">
              <a:spcBef>
                <a:spcPts val="0"/>
              </a:spcBef>
              <a:spcAft>
                <a:spcPts val="0"/>
              </a:spcAft>
              <a:defRPr sz="1200">
                <a:latin typeface="+mn-lt"/>
                <a:cs typeface="+mn-cs"/>
              </a:defRPr>
            </a:lvl1pPr>
          </a:lstStyle>
          <a:p>
            <a:pPr>
              <a:defRPr/>
            </a:pPr>
            <a:fld id="{42B7D1F1-95BF-4BFB-94A5-600C779F076B}" type="datetimeFigureOut">
              <a:rPr lang="en-US"/>
              <a:pPr>
                <a:defRPr/>
              </a:pPr>
              <a:t>8/25/2021</a:t>
            </a:fld>
            <a:endParaRPr lang="en-US"/>
          </a:p>
        </p:txBody>
      </p:sp>
      <p:sp>
        <p:nvSpPr>
          <p:cNvPr id="4" name="Footer Placeholder 3"/>
          <p:cNvSpPr>
            <a:spLocks noGrp="1"/>
          </p:cNvSpPr>
          <p:nvPr>
            <p:ph type="ftr" sz="quarter" idx="2"/>
          </p:nvPr>
        </p:nvSpPr>
        <p:spPr>
          <a:xfrm>
            <a:off x="0" y="9120080"/>
            <a:ext cx="3169701" cy="479489"/>
          </a:xfrm>
          <a:prstGeom prst="rect">
            <a:avLst/>
          </a:prstGeom>
        </p:spPr>
        <p:txBody>
          <a:bodyPr vert="horz" lIns="94366" tIns="47183" rIns="94366" bIns="47183"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143852" y="9120080"/>
            <a:ext cx="3169701" cy="479489"/>
          </a:xfrm>
          <a:prstGeom prst="rect">
            <a:avLst/>
          </a:prstGeom>
        </p:spPr>
        <p:txBody>
          <a:bodyPr vert="horz" wrap="square" lIns="94366" tIns="47183" rIns="94366" bIns="47183" numCol="1" anchor="b" anchorCtr="0" compatLnSpc="1">
            <a:prstTxWarp prst="textNoShape">
              <a:avLst/>
            </a:prstTxWarp>
          </a:bodyPr>
          <a:lstStyle>
            <a:lvl1pPr algn="r" eaLnBrk="1" hangingPunct="1">
              <a:defRPr sz="1200">
                <a:latin typeface="Calibri" pitchFamily="34" charset="0"/>
              </a:defRPr>
            </a:lvl1pPr>
          </a:lstStyle>
          <a:p>
            <a:pPr>
              <a:defRPr/>
            </a:pPr>
            <a:fld id="{75B36CC5-A534-472A-AF57-F4CC82029087}" type="slidenum">
              <a:rPr lang="en-US"/>
              <a:pPr>
                <a:defRPr/>
              </a:pPr>
              <a:t>‹#›</a:t>
            </a:fld>
            <a:endParaRPr lang="en-US"/>
          </a:p>
        </p:txBody>
      </p:sp>
    </p:spTree>
    <p:extLst>
      <p:ext uri="{BB962C8B-B14F-4D97-AF65-F5344CB8AC3E}">
        <p14:creationId xmlns:p14="http://schemas.microsoft.com/office/powerpoint/2010/main" val="2374038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701" cy="479489"/>
          </a:xfrm>
          <a:prstGeom prst="rect">
            <a:avLst/>
          </a:prstGeom>
        </p:spPr>
        <p:txBody>
          <a:bodyPr vert="horz" lIns="96659" tIns="48330" rIns="96659" bIns="4833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143852" y="1"/>
            <a:ext cx="3169701" cy="479489"/>
          </a:xfrm>
          <a:prstGeom prst="rect">
            <a:avLst/>
          </a:prstGeom>
        </p:spPr>
        <p:txBody>
          <a:bodyPr vert="horz" lIns="96659" tIns="48330" rIns="96659" bIns="48330" rtlCol="0"/>
          <a:lstStyle>
            <a:lvl1pPr algn="r" eaLnBrk="1" fontAlgn="auto" hangingPunct="1">
              <a:spcBef>
                <a:spcPts val="0"/>
              </a:spcBef>
              <a:spcAft>
                <a:spcPts val="0"/>
              </a:spcAft>
              <a:defRPr sz="1200">
                <a:latin typeface="+mn-lt"/>
                <a:cs typeface="+mn-cs"/>
              </a:defRPr>
            </a:lvl1pPr>
          </a:lstStyle>
          <a:p>
            <a:pPr>
              <a:defRPr/>
            </a:pPr>
            <a:fld id="{DE5E362F-421B-4974-9D3A-6E865EB88A9C}" type="datetimeFigureOut">
              <a:rPr lang="en-US"/>
              <a:pPr>
                <a:defRPr/>
              </a:pPr>
              <a:t>8/25/2021</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6659" tIns="48330" rIns="96659" bIns="48330" rtlCol="0" anchor="ctr"/>
          <a:lstStyle/>
          <a:p>
            <a:pPr lvl="0"/>
            <a:endParaRPr lang="en-US" noProof="0"/>
          </a:p>
        </p:txBody>
      </p:sp>
      <p:sp>
        <p:nvSpPr>
          <p:cNvPr id="5" name="Notes Placeholder 4"/>
          <p:cNvSpPr>
            <a:spLocks noGrp="1"/>
          </p:cNvSpPr>
          <p:nvPr>
            <p:ph type="body" sz="quarter" idx="3"/>
          </p:nvPr>
        </p:nvSpPr>
        <p:spPr>
          <a:xfrm>
            <a:off x="731850" y="4560040"/>
            <a:ext cx="5851501" cy="4320296"/>
          </a:xfrm>
          <a:prstGeom prst="rect">
            <a:avLst/>
          </a:prstGeom>
        </p:spPr>
        <p:txBody>
          <a:bodyPr vert="horz" lIns="96659" tIns="48330" rIns="96659" bIns="4833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080"/>
            <a:ext cx="3169701" cy="479489"/>
          </a:xfrm>
          <a:prstGeom prst="rect">
            <a:avLst/>
          </a:prstGeom>
        </p:spPr>
        <p:txBody>
          <a:bodyPr vert="horz" lIns="96659" tIns="48330" rIns="96659" bIns="4833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852" y="9120080"/>
            <a:ext cx="3169701" cy="479489"/>
          </a:xfrm>
          <a:prstGeom prst="rect">
            <a:avLst/>
          </a:prstGeom>
        </p:spPr>
        <p:txBody>
          <a:bodyPr vert="horz" wrap="square" lIns="96659" tIns="48330" rIns="96659" bIns="48330" numCol="1" anchor="b" anchorCtr="0" compatLnSpc="1">
            <a:prstTxWarp prst="textNoShape">
              <a:avLst/>
            </a:prstTxWarp>
          </a:bodyPr>
          <a:lstStyle>
            <a:lvl1pPr algn="r" eaLnBrk="1" hangingPunct="1">
              <a:defRPr sz="1200">
                <a:latin typeface="Calibri" pitchFamily="34" charset="0"/>
              </a:defRPr>
            </a:lvl1pPr>
          </a:lstStyle>
          <a:p>
            <a:pPr>
              <a:defRPr/>
            </a:pPr>
            <a:fld id="{C9CB3D5C-44AD-483B-8BD4-A5582600F40B}" type="slidenum">
              <a:rPr lang="en-US"/>
              <a:pPr>
                <a:defRPr/>
              </a:pPr>
              <a:t>‹#›</a:t>
            </a:fld>
            <a:endParaRPr lang="en-US"/>
          </a:p>
        </p:txBody>
      </p:sp>
    </p:spTree>
    <p:extLst>
      <p:ext uri="{BB962C8B-B14F-4D97-AF65-F5344CB8AC3E}">
        <p14:creationId xmlns:p14="http://schemas.microsoft.com/office/powerpoint/2010/main" val="2027233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00">
                <a:solidFill>
                  <a:schemeClr val="tx1"/>
                </a:solidFill>
                <a:latin typeface="Arial" panose="020B0604020202020204" pitchFamily="34" charset="0"/>
              </a:defRPr>
            </a:lvl1pPr>
            <a:lvl2pPr marL="742950" indent="-285750" eaLnBrk="0" hangingPunct="0">
              <a:defRPr sz="1700">
                <a:solidFill>
                  <a:schemeClr val="tx1"/>
                </a:solidFill>
                <a:latin typeface="Arial" panose="020B0604020202020204" pitchFamily="34" charset="0"/>
              </a:defRPr>
            </a:lvl2pPr>
            <a:lvl3pPr marL="1143000" indent="-228600" eaLnBrk="0" hangingPunct="0">
              <a:defRPr sz="1700">
                <a:solidFill>
                  <a:schemeClr val="tx1"/>
                </a:solidFill>
                <a:latin typeface="Arial" panose="020B0604020202020204" pitchFamily="34" charset="0"/>
              </a:defRPr>
            </a:lvl3pPr>
            <a:lvl4pPr marL="1600200" indent="-228600" eaLnBrk="0" hangingPunct="0">
              <a:defRPr sz="1700">
                <a:solidFill>
                  <a:schemeClr val="tx1"/>
                </a:solidFill>
                <a:latin typeface="Arial" panose="020B0604020202020204" pitchFamily="34" charset="0"/>
              </a:defRPr>
            </a:lvl4pPr>
            <a:lvl5pPr marL="2057400" indent="-228600" eaLnBrk="0" hangingPunct="0">
              <a:defRPr sz="1700">
                <a:solidFill>
                  <a:schemeClr val="tx1"/>
                </a:solidFill>
                <a:latin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defRPr>
            </a:lvl9pPr>
          </a:lstStyle>
          <a:p>
            <a:pPr eaLnBrk="1" hangingPunct="1"/>
            <a:fld id="{B3D2F348-71A0-4931-910A-05CDEDF5B7FC}" type="slidenum">
              <a:rPr lang="en-IN" altLang="en-US" sz="1200">
                <a:cs typeface="Arial" panose="020B0604020202020204" pitchFamily="34" charset="0"/>
              </a:rPr>
              <a:pPr eaLnBrk="1" hangingPunct="1"/>
              <a:t>1</a:t>
            </a:fld>
            <a:endParaRPr lang="en-IN" altLang="en-US" sz="1200">
              <a:cs typeface="Arial" panose="020B0604020202020204" pitchFamily="34" charset="0"/>
            </a:endParaRPr>
          </a:p>
        </p:txBody>
      </p:sp>
    </p:spTree>
    <p:extLst>
      <p:ext uri="{BB962C8B-B14F-4D97-AF65-F5344CB8AC3E}">
        <p14:creationId xmlns:p14="http://schemas.microsoft.com/office/powerpoint/2010/main" val="318810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4AE0232-1434-4B2F-81AC-C280558B62E7}" type="datetime1">
              <a:rPr lang="en-US" smtClean="0"/>
              <a:t>8/25/2021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07C33F0C-89DD-4DBE-9396-D3E2FB22F53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2D8F6A-DA5D-4EE5-AB39-0DECC782667B}" type="datetime1">
              <a:rPr lang="en-US" smtClean="0"/>
              <a:t>8/25/2021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C6C25ADE-A1C8-46E0-9992-7E0EAB534F4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351073-2DCB-48B9-BC43-E10424BE4BB7}" type="datetime1">
              <a:rPr lang="en-US" smtClean="0"/>
              <a:t>8/25/2021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719B21B5-86E1-44A1-8E08-24A04E6663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FB0D5EA-8580-47E2-B952-C32AF7A7A936}" type="datetime1">
              <a:rPr lang="en-US" smtClean="0"/>
              <a:t>8/25/2021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EEE56D2F-233B-49E6-BABC-B93EBE47B82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B1CDF4B-53FF-4E89-AAA4-3AFDBE074D4D}" type="datetime1">
              <a:rPr lang="en-US" smtClean="0"/>
              <a:t>8/25/2021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61B54ED1-0D52-46A9-BE15-72CCCC2A5F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4016069-2F04-46A6-BB9E-74B1978D7202}" type="datetime1">
              <a:rPr lang="en-US" smtClean="0"/>
              <a:t>8/25/2021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NCC 2013</a:t>
            </a:r>
          </a:p>
        </p:txBody>
      </p:sp>
      <p:sp>
        <p:nvSpPr>
          <p:cNvPr id="7" name="Slide Number Placeholder 5"/>
          <p:cNvSpPr>
            <a:spLocks noGrp="1"/>
          </p:cNvSpPr>
          <p:nvPr>
            <p:ph type="sldNum" sz="quarter" idx="12"/>
          </p:nvPr>
        </p:nvSpPr>
        <p:spPr/>
        <p:txBody>
          <a:bodyPr/>
          <a:lstStyle>
            <a:lvl1pPr>
              <a:defRPr/>
            </a:lvl1pPr>
          </a:lstStyle>
          <a:p>
            <a:pPr>
              <a:defRPr/>
            </a:pPr>
            <a:fld id="{5A8A9F76-2B82-4267-910F-BD60D3B213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FA75B8C-FC7D-498B-B389-83278E73A41F}" type="datetime1">
              <a:rPr lang="en-US" smtClean="0"/>
              <a:t>8/25/2021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NCC 2013</a:t>
            </a:r>
          </a:p>
        </p:txBody>
      </p:sp>
      <p:sp>
        <p:nvSpPr>
          <p:cNvPr id="9" name="Slide Number Placeholder 5"/>
          <p:cNvSpPr>
            <a:spLocks noGrp="1"/>
          </p:cNvSpPr>
          <p:nvPr>
            <p:ph type="sldNum" sz="quarter" idx="12"/>
          </p:nvPr>
        </p:nvSpPr>
        <p:spPr/>
        <p:txBody>
          <a:bodyPr/>
          <a:lstStyle>
            <a:lvl1pPr>
              <a:defRPr/>
            </a:lvl1pPr>
          </a:lstStyle>
          <a:p>
            <a:pPr>
              <a:defRPr/>
            </a:pPr>
            <a:fld id="{89CD003F-137B-44FE-A7A3-EB5B8AC64A3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C292D5B-5CE1-4781-AAFA-483878A7E3D4}" type="datetime1">
              <a:rPr lang="en-US" smtClean="0"/>
              <a:t>8/25/2021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NCC 2013</a:t>
            </a:r>
          </a:p>
        </p:txBody>
      </p:sp>
      <p:sp>
        <p:nvSpPr>
          <p:cNvPr id="5" name="Slide Number Placeholder 5"/>
          <p:cNvSpPr>
            <a:spLocks noGrp="1"/>
          </p:cNvSpPr>
          <p:nvPr>
            <p:ph type="sldNum" sz="quarter" idx="12"/>
          </p:nvPr>
        </p:nvSpPr>
        <p:spPr/>
        <p:txBody>
          <a:bodyPr/>
          <a:lstStyle>
            <a:lvl1pPr>
              <a:defRPr/>
            </a:lvl1pPr>
          </a:lstStyle>
          <a:p>
            <a:pPr>
              <a:defRPr/>
            </a:pPr>
            <a:fld id="{248184FB-3D6E-430D-A259-FF6515933F2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74FDF-C4BB-415C-B7AB-54B2C57FE904}" type="datetime1">
              <a:rPr lang="en-US" smtClean="0"/>
              <a:t>8/25/2021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NCC 2013</a:t>
            </a:r>
          </a:p>
        </p:txBody>
      </p:sp>
      <p:sp>
        <p:nvSpPr>
          <p:cNvPr id="4" name="Slide Number Placeholder 5"/>
          <p:cNvSpPr>
            <a:spLocks noGrp="1"/>
          </p:cNvSpPr>
          <p:nvPr>
            <p:ph type="sldNum" sz="quarter" idx="12"/>
          </p:nvPr>
        </p:nvSpPr>
        <p:spPr/>
        <p:txBody>
          <a:bodyPr/>
          <a:lstStyle>
            <a:lvl1pPr>
              <a:defRPr/>
            </a:lvl1pPr>
          </a:lstStyle>
          <a:p>
            <a:pPr>
              <a:defRPr/>
            </a:pPr>
            <a:fld id="{3CE36AF6-AF05-4866-8E11-C50D107E46F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F3C8D03-0CBF-462B-8D58-AC42C9271C63}" type="datetime1">
              <a:rPr lang="en-US" smtClean="0"/>
              <a:t>8/25/2021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NCC 2013</a:t>
            </a:r>
          </a:p>
        </p:txBody>
      </p:sp>
      <p:sp>
        <p:nvSpPr>
          <p:cNvPr id="7" name="Slide Number Placeholder 5"/>
          <p:cNvSpPr>
            <a:spLocks noGrp="1"/>
          </p:cNvSpPr>
          <p:nvPr>
            <p:ph type="sldNum" sz="quarter" idx="12"/>
          </p:nvPr>
        </p:nvSpPr>
        <p:spPr/>
        <p:txBody>
          <a:bodyPr/>
          <a:lstStyle>
            <a:lvl1pPr>
              <a:defRPr/>
            </a:lvl1pPr>
          </a:lstStyle>
          <a:p>
            <a:pPr>
              <a:defRPr/>
            </a:pPr>
            <a:fld id="{14541253-0F84-4F44-BCD4-BE1231B0D8F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F19274C-D6B0-43F9-8F69-226123C5C196}" type="datetime1">
              <a:rPr lang="en-US" smtClean="0"/>
              <a:t>8/25/2021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NCC 2013</a:t>
            </a:r>
          </a:p>
        </p:txBody>
      </p:sp>
      <p:sp>
        <p:nvSpPr>
          <p:cNvPr id="7" name="Slide Number Placeholder 5"/>
          <p:cNvSpPr>
            <a:spLocks noGrp="1"/>
          </p:cNvSpPr>
          <p:nvPr>
            <p:ph type="sldNum" sz="quarter" idx="12"/>
          </p:nvPr>
        </p:nvSpPr>
        <p:spPr/>
        <p:txBody>
          <a:bodyPr/>
          <a:lstStyle>
            <a:lvl1pPr>
              <a:defRPr/>
            </a:lvl1pPr>
          </a:lstStyle>
          <a:p>
            <a:pPr>
              <a:defRPr/>
            </a:pPr>
            <a:fld id="{9065C3B2-E146-49BC-AFCF-3D7B17B6DC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267" name="Text Placeholder 2"/>
          <p:cNvSpPr>
            <a:spLocks noGrp="1"/>
          </p:cNvSpPr>
          <p:nvPr>
            <p:ph type="body" idx="1"/>
          </p:nvPr>
        </p:nvSpPr>
        <p:spPr bwMode="auto">
          <a:xfrm>
            <a:off x="609600" y="1600203"/>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78B8F12-2771-4976-9004-EB39177EE340}" type="datetime1">
              <a:rPr lang="en-US" smtClean="0"/>
              <a:t>8/25/2021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NCC 2013</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FEAFB0F9-5DBC-4ED7-8F43-B27EF93365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p:cNvSpPr>
            <a:spLocks noChangeArrowheads="1"/>
          </p:cNvSpPr>
          <p:nvPr/>
        </p:nvSpPr>
        <p:spPr bwMode="auto">
          <a:xfrm>
            <a:off x="0" y="0"/>
            <a:ext cx="12192000" cy="83820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 name="Title 1"/>
          <p:cNvSpPr txBox="1">
            <a:spLocks/>
          </p:cNvSpPr>
          <p:nvPr/>
        </p:nvSpPr>
        <p:spPr bwMode="black">
          <a:xfrm>
            <a:off x="1371600" y="-100013"/>
            <a:ext cx="9601200" cy="1038225"/>
          </a:xfrm>
          <a:prstGeom prst="rect">
            <a:avLst/>
          </a:prstGeom>
          <a:noFill/>
          <a:ln w="9525">
            <a:noFill/>
            <a:miter lim="800000"/>
            <a:headEnd/>
            <a:tailEnd/>
          </a:ln>
        </p:spPr>
        <p:txBody>
          <a:bodyPr anchor="ctr"/>
          <a:lstStyle/>
          <a:p>
            <a:pPr algn="ctr">
              <a:defRPr/>
            </a:pPr>
            <a:r>
              <a:rPr lang="es-ES" sz="3200" b="1" dirty="0">
                <a:solidFill>
                  <a:schemeClr val="bg1"/>
                </a:solidFill>
                <a:latin typeface="Arial" panose="020B0604020202020204" pitchFamily="34" charset="0"/>
                <a:cs typeface="Arial" panose="020B0604020202020204" pitchFamily="34" charset="0"/>
              </a:rPr>
              <a:t>Exp-3</a:t>
            </a:r>
          </a:p>
        </p:txBody>
      </p:sp>
      <p:sp>
        <p:nvSpPr>
          <p:cNvPr id="8" name="Rectangle 7"/>
          <p:cNvSpPr/>
          <p:nvPr/>
        </p:nvSpPr>
        <p:spPr>
          <a:xfrm>
            <a:off x="0" y="6550223"/>
            <a:ext cx="2380780" cy="307777"/>
          </a:xfrm>
          <a:prstGeom prst="rect">
            <a:avLst/>
          </a:prstGeom>
        </p:spPr>
        <p:txBody>
          <a:bodyPr wrap="none">
            <a:spAutoFit/>
          </a:bodyPr>
          <a:lstStyle/>
          <a:p>
            <a:r>
              <a:rPr lang="en-IN" sz="1400" dirty="0">
                <a:solidFill>
                  <a:schemeClr val="bg1"/>
                </a:solidFill>
                <a:latin typeface="Times New Roman" panose="02020603050405020304" pitchFamily="18" charset="0"/>
              </a:rPr>
              <a:t>RJEs: Remote job entry points</a:t>
            </a:r>
            <a:endParaRPr lang="en-IN" sz="1400" dirty="0">
              <a:solidFill>
                <a:schemeClr val="bg1"/>
              </a:solidFill>
            </a:endParaRPr>
          </a:p>
        </p:txBody>
      </p:sp>
      <p:sp>
        <p:nvSpPr>
          <p:cNvPr id="11" name="AutoShape 4"/>
          <p:cNvSpPr>
            <a:spLocks noChangeArrowheads="1"/>
          </p:cNvSpPr>
          <p:nvPr/>
        </p:nvSpPr>
        <p:spPr bwMode="auto">
          <a:xfrm>
            <a:off x="0" y="6587067"/>
            <a:ext cx="12192000" cy="270933"/>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pic>
        <p:nvPicPr>
          <p:cNvPr id="12" name="image1.png"/>
          <p:cNvPicPr/>
          <p:nvPr/>
        </p:nvPicPr>
        <p:blipFill>
          <a:blip r:embed="rId3"/>
          <a:srcRect/>
          <a:stretch>
            <a:fillRect/>
          </a:stretch>
        </p:blipFill>
        <p:spPr>
          <a:xfrm>
            <a:off x="5867400" y="1938866"/>
            <a:ext cx="6324600" cy="4919133"/>
          </a:xfrm>
          <a:prstGeom prst="rect">
            <a:avLst/>
          </a:prstGeom>
          <a:ln/>
        </p:spPr>
      </p:pic>
      <p:sp>
        <p:nvSpPr>
          <p:cNvPr id="5" name="Rectangle 4"/>
          <p:cNvSpPr/>
          <p:nvPr/>
        </p:nvSpPr>
        <p:spPr>
          <a:xfrm>
            <a:off x="52477" y="838200"/>
            <a:ext cx="11629846" cy="5293757"/>
          </a:xfrm>
          <a:prstGeom prst="rect">
            <a:avLst/>
          </a:prstGeom>
        </p:spPr>
        <p:txBody>
          <a:bodyPr wrap="square">
            <a:spAutoFit/>
          </a:bodyPr>
          <a:lstStyle/>
          <a:p>
            <a:pPr algn="just"/>
            <a:r>
              <a:rPr lang="en-GB" sz="2000" dirty="0"/>
              <a:t>Fig. shows the diagram for an automobile alarm circuit used to detect certain undesirable conditions. The three switches are used to indicate the status of the door by the driver’s seat (DS), the ignition (IS), and the headlights (HS), respectively. Design a logic circuit with these switches as inputs so that the alarm (A) will be activated only whenever either of the following conditions exists:</a:t>
            </a:r>
          </a:p>
          <a:p>
            <a:pPr algn="just"/>
            <a:endParaRPr lang="en-GB" sz="2000" dirty="0"/>
          </a:p>
          <a:p>
            <a:pPr algn="just"/>
            <a:r>
              <a:rPr lang="en-GB" sz="2000" dirty="0"/>
              <a:t>● The headlights are ON while the ignition is OFF</a:t>
            </a:r>
          </a:p>
          <a:p>
            <a:pPr algn="just"/>
            <a:r>
              <a:rPr lang="en-GB" sz="2000" dirty="0"/>
              <a:t>   </a:t>
            </a:r>
          </a:p>
          <a:p>
            <a:pPr algn="just"/>
            <a:r>
              <a:rPr lang="en-GB" sz="2000" dirty="0"/>
              <a:t>● The door is open while the ignition is ON.</a:t>
            </a:r>
          </a:p>
          <a:p>
            <a:pPr algn="just"/>
            <a:r>
              <a:rPr lang="en-GB" sz="2000" dirty="0"/>
              <a:t> </a:t>
            </a:r>
          </a:p>
          <a:p>
            <a:pPr algn="just"/>
            <a:r>
              <a:rPr lang="en-GB" sz="2000" dirty="0"/>
              <a:t>Implement the above circuit using:</a:t>
            </a:r>
          </a:p>
          <a:p>
            <a:pPr algn="just"/>
            <a:endParaRPr lang="en-GB" sz="2000" dirty="0"/>
          </a:p>
          <a:p>
            <a:pPr algn="just"/>
            <a:r>
              <a:rPr lang="en-GB" sz="2000" dirty="0"/>
              <a:t>(1) Minimum no. of 2-inputs NAND gates</a:t>
            </a:r>
          </a:p>
          <a:p>
            <a:pPr algn="just"/>
            <a:endParaRPr lang="en-GB" sz="2000" dirty="0"/>
          </a:p>
          <a:p>
            <a:pPr algn="just"/>
            <a:endParaRPr lang="en-GB" sz="2000" dirty="0"/>
          </a:p>
          <a:p>
            <a:pPr algn="just"/>
            <a:r>
              <a:rPr lang="en-GB" sz="2000" dirty="0"/>
              <a:t>(2) A 3:8 decoder and suitable 2-input logic gates. </a:t>
            </a:r>
          </a:p>
          <a:p>
            <a:pPr algn="just"/>
            <a:r>
              <a:rPr lang="en-GB" sz="2000" dirty="0"/>
              <a:t>Assume the decoder outputs to be active low.</a:t>
            </a:r>
          </a:p>
          <a:p>
            <a:pPr algn="just"/>
            <a:endParaRPr lang="en-GB" sz="2000" dirty="0"/>
          </a:p>
        </p:txBody>
      </p:sp>
    </p:spTree>
    <p:extLst>
      <p:ext uri="{BB962C8B-B14F-4D97-AF65-F5344CB8AC3E}">
        <p14:creationId xmlns:p14="http://schemas.microsoft.com/office/powerpoint/2010/main" val="1688703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y template" id="{E27F334B-9BB2-49E2-A2F0-E27567F84665}" vid="{93A97207-8F37-4D2E-94A8-8CC27D7D69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31566</TotalTime>
  <Words>147</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dc:creator>
  <cp:lastModifiedBy>Rahul Pandya</cp:lastModifiedBy>
  <cp:revision>2823</cp:revision>
  <dcterms:created xsi:type="dcterms:W3CDTF">2006-08-16T00:00:00Z</dcterms:created>
  <dcterms:modified xsi:type="dcterms:W3CDTF">2021-08-25T10:33:43Z</dcterms:modified>
</cp:coreProperties>
</file>