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32" r:id="rId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8413" autoAdjust="0"/>
  </p:normalViewPr>
  <p:slideViewPr>
    <p:cSldViewPr>
      <p:cViewPr varScale="1">
        <p:scale>
          <a:sx n="111" d="100"/>
          <a:sy n="111" d="100"/>
        </p:scale>
        <p:origin x="8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B7D1F1-95BF-4BFB-94A5-600C779F076B}" type="datetimeFigureOut">
              <a:rPr lang="en-US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4366" tIns="47183" rIns="94366" bIns="4718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5B36CC5-A534-472A-AF57-F4CC82029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52" y="1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5E362F-421B-4974-9D3A-6E865EB88A9C}" type="datetimeFigureOut">
              <a:rPr lang="en-US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0" y="4560040"/>
            <a:ext cx="5851501" cy="4320296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080"/>
            <a:ext cx="3169701" cy="479489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52" y="9120080"/>
            <a:ext cx="3169701" cy="479489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9CB3D5C-44AD-483B-8BD4-A5582600F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3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D2F348-71A0-4931-910A-05CDEDF5B7FC}" type="slidenum">
              <a:rPr lang="en-IN" altLang="en-US" sz="1200">
                <a:cs typeface="Arial" panose="020B0604020202020204" pitchFamily="34" charset="0"/>
              </a:rPr>
              <a:pPr eaLnBrk="1" hangingPunct="1"/>
              <a:t>1</a:t>
            </a:fld>
            <a:endParaRPr lang="en-IN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0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E0232-1434-4B2F-81AC-C280558B62E7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3F0C-89DD-4DBE-9396-D3E2FB22F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8F6A-DA5D-4EE5-AB39-0DECC782667B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25ADE-A1C8-46E0-9992-7E0EAB534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51073-2DCB-48B9-BC43-E10424BE4BB7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21B5-86E1-44A1-8E08-24A04E666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D5EA-8580-47E2-B952-C32AF7A7A936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6D2F-233B-49E6-BABC-B93EBE47B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CDF4B-53FF-4E89-AAA4-3AFDBE074D4D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4ED1-0D52-46A9-BE15-72CCCC2A5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6069-2F04-46A6-BB9E-74B1978D7202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A9F76-2B82-4267-910F-BD60D3B21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5B8C-FC7D-498B-B389-83278E73A41F}" type="datetime1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D003F-137B-44FE-A7A3-EB5B8AC64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2D5B-5CE1-4781-AAFA-483878A7E3D4}" type="datetime1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84FB-3D6E-430D-A259-FF6515933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4FDF-C4BB-415C-B7AB-54B2C57FE904}" type="datetime1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36AF6-AF05-4866-8E11-C50D107E4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C8D03-0CBF-462B-8D58-AC42C9271C63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41253-0F84-4F44-BCD4-BE1231B0D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9274C-D6B0-43F9-8F69-226123C5C196}" type="datetime1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C3B2-E146-49BC-AFCF-3D7B17B6D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8B8F12-2771-4976-9004-EB39177EE340}" type="datetime1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NCC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AFB0F9-5DBC-4ED7-8F43-B27EF9336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1371600" y="-100013"/>
            <a:ext cx="960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Exp-4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2380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RJEs: Remote job entry points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0" y="6587067"/>
            <a:ext cx="12192000" cy="270933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2477" y="838200"/>
            <a:ext cx="116298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Study IC 7483 and implement a 4-bit binary full </a:t>
            </a:r>
            <a:r>
              <a:rPr lang="en-GB" sz="2400" dirty="0" err="1" smtClean="0"/>
              <a:t>subtractor</a:t>
            </a:r>
            <a:r>
              <a:rPr lang="en-GB" sz="2400" dirty="0" smtClean="0"/>
              <a:t>. Verify </a:t>
            </a:r>
            <a:r>
              <a:rPr lang="en-GB" sz="2400" dirty="0"/>
              <a:t>the output for all the combinations. (The results to be interpreted manually)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870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mplate" id="{E27F334B-9BB2-49E2-A2F0-E27567F84665}" vid="{93A97207-8F37-4D2E-94A8-8CC27D7D69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31566</TotalTime>
  <Words>35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Windows User</cp:lastModifiedBy>
  <cp:revision>2824</cp:revision>
  <dcterms:created xsi:type="dcterms:W3CDTF">2006-08-16T00:00:00Z</dcterms:created>
  <dcterms:modified xsi:type="dcterms:W3CDTF">2021-08-26T07:09:48Z</dcterms:modified>
</cp:coreProperties>
</file>