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35" r:id="rId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8413" autoAdjust="0"/>
  </p:normalViewPr>
  <p:slideViewPr>
    <p:cSldViewPr>
      <p:cViewPr varScale="1">
        <p:scale>
          <a:sx n="111" d="100"/>
          <a:sy n="111" d="100"/>
        </p:scale>
        <p:origin x="80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B7D1F1-95BF-4BFB-94A5-600C779F076B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5B36CC5-A534-472A-AF57-F4CC8202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5E362F-421B-4974-9D3A-6E865EB88A9C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0" y="4560040"/>
            <a:ext cx="5851501" cy="4320296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9CB3D5C-44AD-483B-8BD4-A5582600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1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2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0232-1434-4B2F-81AC-C280558B62E7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3F0C-89DD-4DBE-9396-D3E2FB22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8F6A-DA5D-4EE5-AB39-0DECC782667B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5ADE-A1C8-46E0-9992-7E0EAB53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51073-2DCB-48B9-BC43-E10424BE4BB7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21B5-86E1-44A1-8E08-24A04E666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D5EA-8580-47E2-B952-C32AF7A7A936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6D2F-233B-49E6-BABC-B93EBE47B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CDF4B-53FF-4E89-AAA4-3AFDBE074D4D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4ED1-0D52-46A9-BE15-72CCCC2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6069-2F04-46A6-BB9E-74B1978D7202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9F76-2B82-4267-910F-BD60D3B21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5B8C-FC7D-498B-B389-83278E73A41F}" type="datetime1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D003F-137B-44FE-A7A3-EB5B8AC64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2D5B-5CE1-4781-AAFA-483878A7E3D4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84FB-3D6E-430D-A259-FF6515933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4FDF-C4BB-415C-B7AB-54B2C57FE904}" type="datetime1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36AF6-AF05-4866-8E11-C50D107E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C8D03-0CBF-462B-8D58-AC42C9271C63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41253-0F84-4F44-BCD4-BE1231B0D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9274C-D6B0-43F9-8F69-226123C5C196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C3B2-E146-49BC-AFCF-3D7B17B6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B8F12-2771-4976-9004-EB39177EE340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AFB0F9-5DBC-4ED7-8F43-B27EF933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371600" y="-100013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Exp-6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RJEs: Remote job entry points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874514"/>
            <a:ext cx="11353800" cy="388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1(a) Design a  synchronous arbitrary sequence counter (shown in the below state diagram) using JK flip flops and two input logic gates (if required). Display the outputs on LEDs.</a:t>
            </a:r>
            <a:endParaRPr lang="en-GB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GB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GB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GB" sz="2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2.jpg"/>
          <p:cNvPicPr/>
          <p:nvPr/>
        </p:nvPicPr>
        <p:blipFill rotWithShape="1">
          <a:blip r:embed="rId3"/>
          <a:srcRect l="14102" t="956" r="24359" b="27120"/>
          <a:stretch/>
        </p:blipFill>
        <p:spPr>
          <a:xfrm>
            <a:off x="6115050" y="2057400"/>
            <a:ext cx="5410200" cy="428539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8F1B6E-1FCA-4AF1-A136-7C1071789C4E}"/>
              </a:ext>
            </a:extLst>
          </p:cNvPr>
          <p:cNvSpPr txBox="1"/>
          <p:nvPr/>
        </p:nvSpPr>
        <p:spPr>
          <a:xfrm>
            <a:off x="152400" y="2814684"/>
            <a:ext cx="6110286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1(b) Design an </a:t>
            </a:r>
            <a:r>
              <a:rPr lang="en-IN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asynchronous </a:t>
            </a:r>
            <a:r>
              <a:rPr lang="en-IN" sz="240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mod-6 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 counter using JK flip flops.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0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mplate" id="{E27F334B-9BB2-49E2-A2F0-E27567F84665}" vid="{93A97207-8F37-4D2E-94A8-8CC27D7D69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35827</TotalTime>
  <Words>56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Windows User</cp:lastModifiedBy>
  <cp:revision>2840</cp:revision>
  <dcterms:created xsi:type="dcterms:W3CDTF">2006-08-16T00:00:00Z</dcterms:created>
  <dcterms:modified xsi:type="dcterms:W3CDTF">2021-09-09T06:44:09Z</dcterms:modified>
</cp:coreProperties>
</file>