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FBDCC-B18A-5639-4A3F-0FC7A65A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2984F-0AAD-E03F-E1F6-805683CE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E17B5-9997-1966-5600-C83D208A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66993-409C-518F-06F5-E45332F7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3DD40-F6FD-73FC-FB59-2649244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38E43-397B-55C5-BDBD-ECCB407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2A0E7-C708-69A1-093A-04C4B9DCB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F062-2D07-C98C-4A75-47FCB5C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148E5-AB9D-36F5-95D3-463134A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E46DC-D8D8-9DCB-2275-00FB16C0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84D8BD-237C-C9B3-EC4D-8769555FC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CF9F6-646E-AD25-4A55-07850B05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EF06-85CD-B360-277F-2669798A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1A0-09BE-7530-3A32-F00B117B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152F8-903C-E3EC-6F2B-454A691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26FA-7EE9-33A9-479B-CF574F98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28B7-DFFE-1F23-A758-F263AE1E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45596-A2C7-BC99-1E35-42DDA26B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4FC4-A6E9-07F3-0733-3A292822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CE28A-6AFE-A75D-1ECB-14BC174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BA760-D23F-40F9-7E73-9C791085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FF60D-A041-944D-51A5-87D4F171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D0D7C-E754-875D-9B84-6D512D11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94AD0-7852-AFEF-12F5-AA310B3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A8CD2-873E-C12F-D162-B533A37E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3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B8FE-989C-D893-DF14-AF70934E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162E-61D6-2868-C299-C85BDCDD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243DF-1010-D3BB-67FA-8BF5D4A8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E79B1-72D4-4214-EB58-6A6249E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59CE6-EBB7-A5A2-78AA-F941FC53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B839-823F-F393-9169-A869E284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1376D-3093-E910-C890-44344EC5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497E5-6E90-0101-451D-1176254A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212AF-1E2D-069C-FA3F-16B0C5A94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4D849-86A3-993B-B750-EE95B29C2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9707B-932B-FC4F-26B0-70F3D700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BA41DE-D1BB-AA2C-8CC3-81E204FA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7C2DD1-9692-C807-756C-FD5E608C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D0F58-5847-FFF4-CB42-BF587DA6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600C-7B77-CFCF-4D07-564D3116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3649A-3FBA-D67D-F9FD-882AEF0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4D8FE7-8D49-DE69-A056-ACD4E83A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8B67B-4F37-434C-3A82-5B11E786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C741C7-4AE0-E679-05F3-9FCE0DA2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13318-C2EA-6DCE-0044-C87E36D1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E767A-1482-FAA7-742E-5316861E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6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788AD-8EBD-E774-58A1-202BCF96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6C89-0C21-82C8-B402-452BFF68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C0A77-57E3-47EE-F0F6-62D51581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9DD37-BDDD-D9C5-941B-C3575620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4D9B5-C725-9094-E3BD-C184C4E4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799D4-C89F-4037-EE4C-DBE5D0C7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65509-AA11-FA52-A570-A4AB7112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25EE8-2CA0-52A9-82B3-580C7315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0254A1-DEA1-E96D-FE2C-03F7AFB8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D75BD-ED05-2114-3D60-8F6D87CF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B6FD7-3893-7434-AC23-01ED62CB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C322A-3E6B-D1F2-5DDA-A1F25E3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50D117-8BD9-FB6A-A001-943E8139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BB06A-3BCD-8B1E-D10B-2AE765CD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90B3A-5101-033F-6481-B7434F9A2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6E4DE-4E8E-4016-8A68-843BC20C734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9D4E-70B6-BDD2-1435-0C6D74420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9772B-93E2-EBBE-6A68-098B1D7C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A75DF-D455-4BB4-A5CB-9BED51F0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iary.nehub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DBD39-B5F7-3598-12B3-BDDCB2027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1E1E23"/>
                </a:solidFill>
                <a:effectLst/>
                <a:highlight>
                  <a:srgbClr val="FFFFFF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[Resilience Diary]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96F18-288F-30CC-E024-B507D6E4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설치 및 사용법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3C134165-7CD8-1D7E-770D-7D33DEAA2172}"/>
              </a:ext>
            </a:extLst>
          </p:cNvPr>
          <p:cNvSpPr txBox="1"/>
          <p:nvPr/>
        </p:nvSpPr>
        <p:spPr>
          <a:xfrm>
            <a:off x="4908479" y="424525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https://diary.nehub.info/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C17-B769-2FB5-AFAF-7EE6CF4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99DF-AA20-92E5-82E5-E7A83DFF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PWA(</a:t>
            </a:r>
            <a:r>
              <a:rPr lang="ko-KR" altLang="en-US"/>
              <a:t>프로그래시브 웹 앱</a:t>
            </a:r>
            <a:r>
              <a:rPr lang="en-US" altLang="ko-KR"/>
              <a:t>) </a:t>
            </a:r>
            <a:r>
              <a:rPr lang="ko-KR" altLang="en-US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860AF-B448-6B15-0CBA-0F279314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91" y="2506661"/>
            <a:ext cx="1865661" cy="402233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1A5D2D-B40F-C3E1-9CA2-C571E1EB69D2}"/>
              </a:ext>
            </a:extLst>
          </p:cNvPr>
          <p:cNvSpPr/>
          <p:nvPr/>
        </p:nvSpPr>
        <p:spPr>
          <a:xfrm>
            <a:off x="4274050" y="2506661"/>
            <a:ext cx="4746660" cy="1705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안드로이드 모바일</a:t>
            </a:r>
            <a:r>
              <a:rPr lang="en-US" altLang="ko-KR"/>
              <a:t>: </a:t>
            </a:r>
            <a:r>
              <a:rPr lang="ko-KR" altLang="en-US"/>
              <a:t>홈 화면에 추가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PC: </a:t>
            </a:r>
            <a:r>
              <a:rPr lang="ko-KR" altLang="en-US"/>
              <a:t>주소 창 오른쪽 설치 버튼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앱 설치를 권장드리나 </a:t>
            </a:r>
            <a:endParaRPr lang="en-US" altLang="ko-KR"/>
          </a:p>
          <a:p>
            <a:pPr algn="ctr"/>
            <a:r>
              <a:rPr lang="ko-KR" altLang="en-US"/>
              <a:t>웹 사이트에서도 작동합니다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2872D-F478-894C-7D4F-BC9F8FEC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36" y="4436679"/>
            <a:ext cx="5105405" cy="18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E178-D720-CA8F-4DDF-85CB9DA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샘플데이터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EA24-5A30-8352-5AC7-9BCFBC0D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Private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55B5C-D429-DA70-844D-6E80DC73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62" y="681037"/>
            <a:ext cx="2555676" cy="56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8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AFAA-59AC-8233-754F-FFE74A26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1B9F-080B-F190-93E9-DE58167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825625"/>
            <a:ext cx="11025027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메인화면에서 좌측 상단 클릭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나의 일지 받는 시간 수정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나의 일지 받는 시간 기본 시간은 오후</a:t>
            </a:r>
            <a:r>
              <a:rPr lang="en-US" altLang="ko-KR"/>
              <a:t> 9</a:t>
            </a:r>
            <a:r>
              <a:rPr lang="ko-KR" altLang="en-US"/>
              <a:t>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연필 버튼 누르면 수정 완료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로그아웃 버튼 눌러 세션 종료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로그아웃 버튼 누르고 나가지 않고 그냥 종료 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앱이 꺼져있음에도 계속 알림을 받을 수 있습니다</a:t>
            </a:r>
            <a:r>
              <a:rPr lang="en-US" altLang="ko-KR"/>
              <a:t>.)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5D65B-7591-D371-2399-B54B2994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687" y="348674"/>
            <a:ext cx="2859156" cy="63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AFAA-59AC-8233-754F-FFE74A26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캘린더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1B9F-080B-F190-93E9-DE58167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825625"/>
            <a:ext cx="11025027" cy="4667250"/>
          </a:xfrm>
        </p:spPr>
        <p:txBody>
          <a:bodyPr>
            <a:normAutofit/>
          </a:bodyPr>
          <a:lstStyle/>
          <a:p>
            <a:r>
              <a:rPr lang="ko-KR" altLang="en-US"/>
              <a:t>메인화면에서 우측 상단 클릭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날짜 클릭 시 마음 기록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모바일에서 깨지는 문제가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다소 있을 수 있습니다</a:t>
            </a:r>
            <a:r>
              <a:rPr lang="en-US" altLang="ko-KR"/>
              <a:t>(</a:t>
            </a:r>
            <a:r>
              <a:rPr lang="ko-KR" altLang="en-US"/>
              <a:t>수정 예정</a:t>
            </a:r>
            <a:r>
              <a:rPr lang="en-US" altLang="ko-KR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B1508-DDBB-36C8-7D49-32F2FC91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9" y="16000"/>
            <a:ext cx="5722181" cy="48766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112F3B-8027-6EFA-5508-E0CF8816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47" y="3088133"/>
            <a:ext cx="4537753" cy="38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53340-09C2-6556-4BA4-7BAAD49B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채팅방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7C3BD-2368-BAC1-6016-9AC6DCBF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나의 일지</a:t>
            </a:r>
            <a:r>
              <a:rPr lang="en-US" altLang="ko-KR"/>
              <a:t>: </a:t>
            </a:r>
            <a:r>
              <a:rPr lang="ko-KR" altLang="en-US"/>
              <a:t>혼자 채팅방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동료의 공간</a:t>
            </a:r>
            <a:r>
              <a:rPr lang="en-US" altLang="ko-KR"/>
              <a:t>: </a:t>
            </a:r>
            <a:r>
              <a:rPr lang="ko-KR" altLang="en-US"/>
              <a:t>같은 그룹인 사람들끼리 묶인 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상담받고 싶어요</a:t>
            </a:r>
            <a:r>
              <a:rPr lang="en-US" altLang="ko-KR"/>
              <a:t>: </a:t>
            </a:r>
            <a:r>
              <a:rPr lang="ko-KR" altLang="en-US"/>
              <a:t>상담사와의</a:t>
            </a:r>
            <a:r>
              <a:rPr lang="en-US" altLang="ko-KR"/>
              <a:t> 1</a:t>
            </a:r>
            <a:r>
              <a:rPr lang="ko-KR" altLang="en-US"/>
              <a:t>대</a:t>
            </a:r>
            <a:r>
              <a:rPr lang="en-US" altLang="ko-KR"/>
              <a:t>1 </a:t>
            </a:r>
            <a:r>
              <a:rPr lang="ko-KR" altLang="en-US"/>
              <a:t>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9F7E2-4DCE-28B5-598A-B66B696C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17" y="558652"/>
            <a:ext cx="2597283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36929-3FE8-CF65-0495-7454866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상담사 계정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1DBC7-0925-67C8-9E3E-B485527D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1654A-1B7C-C13C-2FDA-B4CD731B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32" y="2737671"/>
            <a:ext cx="1669389" cy="375520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F721DC-3F2C-F480-200E-7F6FA080D55B}"/>
              </a:ext>
            </a:extLst>
          </p:cNvPr>
          <p:cNvSpPr txBox="1">
            <a:spLocks/>
          </p:cNvSpPr>
          <p:nvPr/>
        </p:nvSpPr>
        <p:spPr>
          <a:xfrm>
            <a:off x="3760341" y="4798050"/>
            <a:ext cx="7941923" cy="1877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CVS</a:t>
            </a:r>
            <a:r>
              <a:rPr lang="ko-KR" altLang="en-US" sz="2000"/>
              <a:t>저장</a:t>
            </a:r>
            <a:r>
              <a:rPr lang="en-US" altLang="ko-KR" sz="2000"/>
              <a:t>: </a:t>
            </a:r>
            <a:r>
              <a:rPr lang="ko-KR" altLang="en-US" sz="2000"/>
              <a:t>메시지 전체 다운로드</a:t>
            </a:r>
            <a:endParaRPr lang="en-US" altLang="ko-KR" sz="2000"/>
          </a:p>
          <a:p>
            <a:r>
              <a:rPr lang="ko-KR" altLang="en-US" sz="2000"/>
              <a:t>로그아웃</a:t>
            </a:r>
            <a:r>
              <a:rPr lang="en-US" altLang="ko-KR" sz="2000"/>
              <a:t>: (</a:t>
            </a:r>
            <a:r>
              <a:rPr lang="ko-KR" altLang="en-US" sz="2000"/>
              <a:t>주의</a:t>
            </a:r>
            <a:r>
              <a:rPr lang="en-US" altLang="ko-KR" sz="2000"/>
              <a:t>) </a:t>
            </a:r>
            <a:r>
              <a:rPr lang="ko-KR" altLang="en-US" sz="2000"/>
              <a:t>로그아웃을 누르지 않고 나갈 시 계속 알림을 받을 수 있습니다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회원 추가</a:t>
            </a:r>
            <a:r>
              <a:rPr lang="en-US" altLang="ko-KR" sz="2000"/>
              <a:t>: </a:t>
            </a:r>
            <a:r>
              <a:rPr lang="ko-KR" altLang="en-US" sz="2000"/>
              <a:t>회원 추가 기능</a:t>
            </a:r>
            <a:endParaRPr lang="en-US" altLang="ko-KR" sz="2000"/>
          </a:p>
          <a:p>
            <a:r>
              <a:rPr lang="ko-KR" altLang="en-US" sz="2000"/>
              <a:t>각 채팅방 별 상담 버튼으로 상담방 연결</a:t>
            </a:r>
            <a:r>
              <a:rPr lang="en-US" altLang="ko-KR" sz="2000"/>
              <a:t>, </a:t>
            </a:r>
            <a:r>
              <a:rPr lang="ko-KR" altLang="en-US" sz="2000"/>
              <a:t>삭제 버튼으로 유저 삭제</a:t>
            </a:r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A4367-0E27-CE56-5139-E693780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59" y="457904"/>
            <a:ext cx="2616334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180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[Resilience Diary]</vt:lpstr>
      <vt:lpstr>설치</vt:lpstr>
      <vt:lpstr>샘플데이터</vt:lpstr>
      <vt:lpstr>사용자 설정</vt:lpstr>
      <vt:lpstr>캘린더</vt:lpstr>
      <vt:lpstr>채팅방</vt:lpstr>
      <vt:lpstr>상담사 계정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 h</dc:creator>
  <cp:lastModifiedBy>tw h</cp:lastModifiedBy>
  <cp:revision>6</cp:revision>
  <dcterms:created xsi:type="dcterms:W3CDTF">2024-06-14T04:15:18Z</dcterms:created>
  <dcterms:modified xsi:type="dcterms:W3CDTF">2024-06-28T05:09:56Z</dcterms:modified>
</cp:coreProperties>
</file>