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2387" y="2780928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姓名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：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部门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：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岗位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：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入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职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时间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：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	</a:t>
            </a:r>
            <a:endParaRPr lang="zh-CN" altLang="en-US" sz="20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04664"/>
            <a:ext cx="9144000" cy="223224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宋体"/>
                <a:ea typeface="宋体"/>
                <a:cs typeface="宋体"/>
              </a:rPr>
              <a:t>习悦</a:t>
            </a:r>
            <a:r>
              <a:rPr lang="en-US" altLang="zh-CN" sz="2800" b="1" dirty="0" smtClean="0">
                <a:latin typeface="宋体"/>
                <a:ea typeface="宋体"/>
                <a:cs typeface="宋体"/>
              </a:rPr>
              <a:t>2014</a:t>
            </a:r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年转正答辩</a:t>
            </a:r>
            <a:r>
              <a:rPr lang="en-US" altLang="zh-CN" sz="2800" b="1" dirty="0">
                <a:latin typeface="宋体"/>
                <a:ea typeface="宋体"/>
                <a:cs typeface="宋体"/>
              </a:rPr>
              <a:t/>
            </a:r>
            <a:br>
              <a:rPr lang="en-US" altLang="zh-CN" sz="2800" b="1" dirty="0">
                <a:latin typeface="宋体"/>
                <a:ea typeface="宋体"/>
                <a:cs typeface="宋体"/>
              </a:rPr>
            </a:br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个人工作汇报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83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913813" cy="914400"/>
          </a:xfrm>
          <a:solidFill>
            <a:srgbClr val="CC0000"/>
          </a:solidFill>
        </p:spPr>
        <p:txBody>
          <a:bodyPr>
            <a:normAutofit/>
          </a:bodyPr>
          <a:lstStyle/>
          <a:p>
            <a:r>
              <a:rPr lang="zh-CN" altLang="en-US" sz="3200" dirty="0" smtClean="0"/>
              <a:t>目录</a:t>
            </a:r>
            <a:endParaRPr lang="zh-CN" altLang="en-US" sz="32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88294" y="2320578"/>
            <a:ext cx="4071938" cy="544512"/>
            <a:chOff x="0" y="0"/>
            <a:chExt cx="4071882" cy="545289"/>
          </a:xfrm>
        </p:grpSpPr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111442" y="0"/>
              <a:ext cx="3960440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0" y="0"/>
              <a:ext cx="545289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80808"/>
                  </a:solidFill>
                  <a:sym typeface="Arial" pitchFamily="34" charset="0"/>
                </a:rPr>
                <a:t>1</a:t>
              </a:r>
              <a:endParaRPr lang="zh-CN" altLang="en-US" dirty="0"/>
            </a:p>
          </p:txBody>
        </p:sp>
      </p:grp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3491582" y="2407890"/>
            <a:ext cx="237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自我概述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88294" y="3244503"/>
            <a:ext cx="4071938" cy="544512"/>
            <a:chOff x="0" y="0"/>
            <a:chExt cx="4071882" cy="54528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矩形 14"/>
            <p:cNvSpPr>
              <a:spLocks noChangeArrowheads="1"/>
            </p:cNvSpPr>
            <p:nvPr/>
          </p:nvSpPr>
          <p:spPr bwMode="auto">
            <a:xfrm>
              <a:off x="111442" y="0"/>
              <a:ext cx="3960440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10" name="矩形 15"/>
            <p:cNvSpPr>
              <a:spLocks noChangeArrowheads="1"/>
            </p:cNvSpPr>
            <p:nvPr/>
          </p:nvSpPr>
          <p:spPr bwMode="auto">
            <a:xfrm>
              <a:off x="0" y="0"/>
              <a:ext cx="545289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80808"/>
                  </a:solidFill>
                  <a:sym typeface="Arial" pitchFamily="34" charset="0"/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588294" y="4179540"/>
            <a:ext cx="4071938" cy="546100"/>
            <a:chOff x="0" y="0"/>
            <a:chExt cx="4071882" cy="54528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矩形 17"/>
            <p:cNvSpPr>
              <a:spLocks noChangeArrowheads="1"/>
            </p:cNvSpPr>
            <p:nvPr/>
          </p:nvSpPr>
          <p:spPr bwMode="auto">
            <a:xfrm>
              <a:off x="111442" y="0"/>
              <a:ext cx="3960440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13" name="矩形 18"/>
            <p:cNvSpPr>
              <a:spLocks noChangeArrowheads="1"/>
            </p:cNvSpPr>
            <p:nvPr/>
          </p:nvSpPr>
          <p:spPr bwMode="auto">
            <a:xfrm>
              <a:off x="0" y="0"/>
              <a:ext cx="545289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80808"/>
                  </a:solidFill>
                  <a:sym typeface="Arial" pitchFamily="34" charset="0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588294" y="5044728"/>
            <a:ext cx="4071938" cy="544512"/>
            <a:chOff x="0" y="0"/>
            <a:chExt cx="4071882" cy="54528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矩形 20"/>
            <p:cNvSpPr>
              <a:spLocks noChangeArrowheads="1"/>
            </p:cNvSpPr>
            <p:nvPr/>
          </p:nvSpPr>
          <p:spPr bwMode="auto">
            <a:xfrm>
              <a:off x="111442" y="0"/>
              <a:ext cx="3960440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16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5289" cy="545289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80808"/>
                  </a:solidFill>
                  <a:sym typeface="Arial" pitchFamily="34" charset="0"/>
                </a:rPr>
                <a:t>4</a:t>
              </a:r>
              <a:endParaRPr lang="zh-CN" altLang="en-US" dirty="0"/>
            </a:p>
          </p:txBody>
        </p:sp>
      </p:grpSp>
      <p:sp>
        <p:nvSpPr>
          <p:cNvPr id="17" name="TextBox 22"/>
          <p:cNvSpPr>
            <a:spLocks noChangeArrowheads="1"/>
          </p:cNvSpPr>
          <p:nvPr/>
        </p:nvSpPr>
        <p:spPr bwMode="auto">
          <a:xfrm>
            <a:off x="3491582" y="3331815"/>
            <a:ext cx="2376487" cy="3698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试用期工作总结</a:t>
            </a:r>
          </a:p>
        </p:txBody>
      </p:sp>
      <p:sp>
        <p:nvSpPr>
          <p:cNvPr id="18" name="TextBox 23"/>
          <p:cNvSpPr>
            <a:spLocks noChangeArrowheads="1"/>
          </p:cNvSpPr>
          <p:nvPr/>
        </p:nvSpPr>
        <p:spPr bwMode="auto">
          <a:xfrm>
            <a:off x="3491582" y="4268440"/>
            <a:ext cx="2376487" cy="3698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未来的工作计划</a:t>
            </a:r>
          </a:p>
        </p:txBody>
      </p:sp>
      <p:sp>
        <p:nvSpPr>
          <p:cNvPr id="19" name="TextBox 24"/>
          <p:cNvSpPr>
            <a:spLocks noChangeArrowheads="1"/>
          </p:cNvSpPr>
          <p:nvPr/>
        </p:nvSpPr>
        <p:spPr bwMode="auto">
          <a:xfrm>
            <a:off x="3491582" y="5132040"/>
            <a:ext cx="3041650" cy="36988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对公司、他人的意见与建议</a:t>
            </a:r>
          </a:p>
        </p:txBody>
      </p:sp>
    </p:spTree>
    <p:extLst>
      <p:ext uri="{BB962C8B-B14F-4D97-AF65-F5344CB8AC3E}">
        <p14:creationId xmlns:p14="http://schemas.microsoft.com/office/powerpoint/2010/main" val="36048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913813" cy="9144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zh-CN" altLang="en-US" sz="3200" dirty="0" smtClean="0"/>
              <a:t>一、自我</a:t>
            </a:r>
            <a:r>
              <a:rPr lang="zh-CN" altLang="en-US" sz="3200" dirty="0"/>
              <a:t>概述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772816"/>
            <a:ext cx="66967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教育经历：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工作经历：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个人角色：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自我评价：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i="1" dirty="0" smtClean="0">
                <a:solidFill>
                  <a:schemeClr val="bg1">
                    <a:lumMod val="65000"/>
                  </a:schemeClr>
                </a:solidFill>
                <a:latin typeface="宋体"/>
                <a:ea typeface="宋体"/>
                <a:cs typeface="宋体"/>
              </a:rPr>
              <a:t>建议：不用写太复杂，现场讲述即可。</a:t>
            </a:r>
            <a:endParaRPr lang="zh-CN" altLang="en-US" sz="2000" i="1" dirty="0">
              <a:solidFill>
                <a:schemeClr val="bg1">
                  <a:lumMod val="65000"/>
                </a:schemeClr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678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913813" cy="9144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二：</a:t>
            </a:r>
            <a:r>
              <a:rPr lang="zh-CN" altLang="en-US" sz="3200" dirty="0"/>
              <a:t>试用期工作总结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772816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、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en-US" altLang="zh-CN" sz="2000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、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……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i="1" dirty="0" smtClean="0">
                <a:solidFill>
                  <a:schemeClr val="bg1">
                    <a:lumMod val="65000"/>
                  </a:schemeClr>
                </a:solidFill>
                <a:latin typeface="宋体"/>
                <a:ea typeface="宋体"/>
                <a:cs typeface="宋体"/>
              </a:rPr>
              <a:t>要求：请详细叙述试用期内的工作完成情况。</a:t>
            </a:r>
            <a:endParaRPr lang="zh-CN" altLang="en-US" sz="2000" i="1" dirty="0">
              <a:solidFill>
                <a:schemeClr val="bg1">
                  <a:lumMod val="65000"/>
                </a:schemeClr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75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913813" cy="9144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三：</a:t>
            </a:r>
            <a:r>
              <a:rPr lang="zh-CN" altLang="en-US" sz="3200" dirty="0"/>
              <a:t>未来的工作计划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772816"/>
            <a:ext cx="669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、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en-US" altLang="zh-CN" sz="2000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、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……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i="1" dirty="0" smtClean="0">
                <a:solidFill>
                  <a:schemeClr val="bg1">
                    <a:lumMod val="65000"/>
                  </a:schemeClr>
                </a:solidFill>
                <a:latin typeface="宋体"/>
                <a:ea typeface="宋体"/>
                <a:cs typeface="宋体"/>
              </a:rPr>
              <a:t>建议：未来对自己的定位及对自己工作的定位。</a:t>
            </a:r>
            <a:endParaRPr lang="zh-CN" altLang="en-US" sz="2000" i="1" dirty="0">
              <a:solidFill>
                <a:schemeClr val="bg1">
                  <a:lumMod val="65000"/>
                </a:schemeClr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75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360"/>
            <a:ext cx="8913813" cy="9144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zh-CN" altLang="en-US" dirty="0" smtClean="0"/>
              <a:t>四：</a:t>
            </a:r>
            <a:r>
              <a:rPr lang="zh-CN" altLang="en-US" dirty="0"/>
              <a:t>对公司、他人的意见与</a:t>
            </a:r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162" y="1628800"/>
            <a:ext cx="669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、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en-US" altLang="zh-CN" sz="2000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、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……</a:t>
            </a: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>
              <a:latin typeface="宋体"/>
              <a:ea typeface="宋体"/>
              <a:cs typeface="宋体"/>
            </a:endParaRPr>
          </a:p>
          <a:p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i="1" dirty="0" smtClean="0">
                <a:solidFill>
                  <a:schemeClr val="bg1">
                    <a:lumMod val="65000"/>
                  </a:schemeClr>
                </a:solidFill>
                <a:latin typeface="宋体"/>
                <a:ea typeface="宋体"/>
                <a:cs typeface="宋体"/>
              </a:rPr>
              <a:t>建议：可表达对公司的建议与期望、也可以表达对其他同事的建议。</a:t>
            </a:r>
            <a:endParaRPr lang="zh-CN" altLang="en-US" sz="2000" i="1" dirty="0">
              <a:solidFill>
                <a:schemeClr val="bg1">
                  <a:lumMod val="65000"/>
                </a:schemeClr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8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184" y="1919308"/>
            <a:ext cx="9144000" cy="223224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119847" y="2780928"/>
            <a:ext cx="4953000" cy="6858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noFill/>
                <a:latin typeface="Arial Black"/>
              </a:rPr>
              <a:t>Thank You</a:t>
            </a:r>
            <a:endParaRPr lang="zh-CN" altLang="en-US" sz="3200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noFill/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070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114</TotalTime>
  <Words>148</Words>
  <Application>Microsoft Office PowerPoint</Application>
  <PresentationFormat>全屏显示(4:3)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Perception</vt:lpstr>
      <vt:lpstr>PowerPoint 演示文稿</vt:lpstr>
      <vt:lpstr>目录</vt:lpstr>
      <vt:lpstr>一、自我概述</vt:lpstr>
      <vt:lpstr>二：试用期工作总结</vt:lpstr>
      <vt:lpstr>三：未来的工作计划</vt:lpstr>
      <vt:lpstr>四：对公司、他人的意见与建议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谯青青</dc:creator>
  <cp:lastModifiedBy>王丹</cp:lastModifiedBy>
  <cp:revision>17</cp:revision>
  <dcterms:created xsi:type="dcterms:W3CDTF">2014-06-24T06:46:27Z</dcterms:created>
  <dcterms:modified xsi:type="dcterms:W3CDTF">2014-08-05T06:05:50Z</dcterms:modified>
</cp:coreProperties>
</file>