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7560005" cy="1069200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0005" cy="1018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0005" cy="10299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