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4"/>
  </p:notesMasterIdLst>
  <p:sldIdLst>
    <p:sldId id="256" r:id="rId2"/>
    <p:sldId id="283" r:id="rId3"/>
    <p:sldId id="284" r:id="rId4"/>
    <p:sldId id="258" r:id="rId5"/>
    <p:sldId id="263" r:id="rId6"/>
    <p:sldId id="264" r:id="rId7"/>
    <p:sldId id="266" r:id="rId8"/>
    <p:sldId id="259" r:id="rId9"/>
    <p:sldId id="265" r:id="rId10"/>
    <p:sldId id="260" r:id="rId11"/>
    <p:sldId id="276" r:id="rId12"/>
    <p:sldId id="277" r:id="rId13"/>
    <p:sldId id="261" r:id="rId14"/>
    <p:sldId id="278" r:id="rId15"/>
    <p:sldId id="279" r:id="rId16"/>
    <p:sldId id="280" r:id="rId17"/>
    <p:sldId id="268" r:id="rId18"/>
    <p:sldId id="281" r:id="rId19"/>
    <p:sldId id="269" r:id="rId20"/>
    <p:sldId id="282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 ke" initials="kk" lastIdx="0" clrIdx="0">
    <p:extLst>
      <p:ext uri="{19B8F6BF-5375-455C-9EA6-DF929625EA0E}">
        <p15:presenceInfo xmlns:p15="http://schemas.microsoft.com/office/powerpoint/2012/main" userId="2049fedd3b5f44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8EB2-A53A-4F97-979C-08787D0EF2EC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38B-6D01-455F-99A3-937616012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1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38B-6D01-455F-99A3-9376160129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1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56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7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54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3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7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6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6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874B-4526-46AE-AD8A-88D7060CB830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F93286-2824-4A8C-9453-95D3EE7D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6182" y="1162319"/>
            <a:ext cx="8915399" cy="2262781"/>
          </a:xfrm>
        </p:spPr>
        <p:txBody>
          <a:bodyPr/>
          <a:lstStyle/>
          <a:p>
            <a:pPr algn="ctr"/>
            <a:r>
              <a:rPr lang="en-US" altLang="zh-CN" dirty="0" smtClean="0"/>
              <a:t>Database </a:t>
            </a:r>
            <a:r>
              <a:rPr lang="zh-CN" altLang="en-US" dirty="0" smtClean="0"/>
              <a:t>实现和介绍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                             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------------</a:t>
            </a:r>
            <a:r>
              <a:rPr lang="zh-CN" altLang="en-US" dirty="0" smtClean="0"/>
              <a:t>姓名：柯学翰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5140379023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</a:t>
            </a:r>
            <a:r>
              <a:rPr lang="en-US" altLang="zh-CN" dirty="0"/>
              <a:t>b+</a:t>
            </a:r>
            <a:r>
              <a:rPr lang="zh-CN" altLang="zh-CN" dirty="0"/>
              <a:t>树的特点，还实现了</a:t>
            </a:r>
            <a:r>
              <a:rPr lang="en-US" altLang="zh-CN" dirty="0"/>
              <a:t>b+</a:t>
            </a:r>
            <a:r>
              <a:rPr lang="zh-CN" altLang="zh-CN" dirty="0"/>
              <a:t>树的遍历，按顺序遍历所有的关键字。</a:t>
            </a:r>
            <a:r>
              <a:rPr lang="en-US" altLang="zh-CN" dirty="0"/>
              <a:t>DB</a:t>
            </a:r>
            <a:r>
              <a:rPr lang="zh-CN" altLang="zh-CN" dirty="0"/>
              <a:t>中的</a:t>
            </a:r>
            <a:r>
              <a:rPr lang="en-US" altLang="zh-CN" dirty="0" err="1"/>
              <a:t>first_dat</a:t>
            </a:r>
            <a:r>
              <a:rPr lang="zh-CN" altLang="zh-CN" dirty="0"/>
              <a:t>记录了遍历的起点，每个叶子节点的最后一个</a:t>
            </a:r>
            <a:r>
              <a:rPr lang="en-US" altLang="zh-CN" dirty="0"/>
              <a:t>pointers</a:t>
            </a:r>
            <a:r>
              <a:rPr lang="en-US" altLang="zh-CN" dirty="0" smtClean="0"/>
              <a:t>[] </a:t>
            </a:r>
            <a:r>
              <a:rPr lang="zh-CN" altLang="zh-CN" dirty="0"/>
              <a:t>记录的是下一个叶子节点的偏移量，因此可以一直遍历下去。 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8812" y="3469870"/>
            <a:ext cx="4391696" cy="24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4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215166"/>
            <a:ext cx="8100253" cy="3696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插入和删除算法只要一次的自上往下的遍历。传统的插入算法是先找到叶子节点，插入后，若节点满了的话，再分裂，向上递归操作。本数据库的插入和删除算法是一次遍历，从上往下时，发现儿子节点要满时，则分裂。所以在叶子节点插入，一定不会是满的。删除算法同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391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215166"/>
            <a:ext cx="8100253" cy="369605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将根节点储存在内存中，根节点只有在创建</a:t>
            </a:r>
            <a:r>
              <a:rPr lang="en-US" altLang="zh-CN" dirty="0"/>
              <a:t>DB</a:t>
            </a:r>
            <a:r>
              <a:rPr lang="zh-CN" altLang="zh-CN" dirty="0"/>
              <a:t>类时进行一次读取，之后不用进行读取，减少了磁盘读取的次数，提高了效率。这是典型的用空间换时间的，在空间和时间之间进行取舍。因为一个根节点不是很大，而之后的插入删除都能减少一次磁盘的读取（一般也就</a:t>
            </a:r>
            <a:r>
              <a:rPr lang="en-US" altLang="zh-CN" dirty="0"/>
              <a:t>2</a:t>
            </a:r>
            <a:r>
              <a:rPr lang="zh-CN" altLang="zh-CN" dirty="0"/>
              <a:t>到</a:t>
            </a:r>
            <a:r>
              <a:rPr lang="en-US" altLang="zh-CN" dirty="0"/>
              <a:t>4</a:t>
            </a:r>
            <a:r>
              <a:rPr lang="zh-CN" altLang="zh-CN" dirty="0"/>
              <a:t>次），这会大大的提高效率。若是将</a:t>
            </a:r>
            <a:r>
              <a:rPr lang="en-US" altLang="zh-CN" dirty="0"/>
              <a:t>b+</a:t>
            </a:r>
            <a:r>
              <a:rPr lang="zh-CN" altLang="zh-CN" dirty="0"/>
              <a:t>树的前两层都读入内存中保存，内存的空间占用太大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实现也更为繁琐，</a:t>
            </a:r>
            <a:r>
              <a:rPr lang="zh-CN" altLang="zh-CN" dirty="0" smtClean="0"/>
              <a:t>所以</a:t>
            </a:r>
            <a:r>
              <a:rPr lang="zh-CN" altLang="zh-CN" dirty="0"/>
              <a:t>最终决定只读入一层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7142" y="5228823"/>
            <a:ext cx="5795493" cy="3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正确性测试：</a:t>
            </a:r>
            <a:endParaRPr lang="en-US" altLang="zh-CN" sz="2400" dirty="0" smtClean="0"/>
          </a:p>
          <a:p>
            <a:r>
              <a:rPr lang="en-US" altLang="zh-CN" dirty="0" smtClean="0"/>
              <a:t>Test1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(1)</a:t>
            </a:r>
            <a:r>
              <a:rPr lang="zh-CN" altLang="zh-CN" dirty="0"/>
              <a:t>读入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1000000</a:t>
            </a:r>
            <a:r>
              <a:rPr lang="zh-CN" altLang="zh-CN" dirty="0"/>
              <a:t>条数据。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删除</a:t>
            </a:r>
            <a:r>
              <a:rPr lang="en-US" altLang="zh-CN" dirty="0"/>
              <a:t>10</a:t>
            </a:r>
            <a:r>
              <a:rPr lang="zh-CN" altLang="zh-CN" dirty="0"/>
              <a:t>到</a:t>
            </a:r>
            <a:r>
              <a:rPr lang="en-US" altLang="zh-CN" dirty="0"/>
              <a:t>999990</a:t>
            </a:r>
            <a:r>
              <a:rPr lang="zh-CN" altLang="zh-CN" dirty="0"/>
              <a:t>的数据。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查找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20</a:t>
            </a:r>
            <a:r>
              <a:rPr lang="zh-CN" altLang="zh-CN" dirty="0"/>
              <a:t>和</a:t>
            </a:r>
            <a:r>
              <a:rPr lang="en-US" altLang="zh-CN" dirty="0"/>
              <a:t>999980</a:t>
            </a:r>
            <a:r>
              <a:rPr lang="zh-CN" altLang="zh-CN" dirty="0"/>
              <a:t>到</a:t>
            </a:r>
            <a:r>
              <a:rPr lang="en-US" altLang="zh-CN" dirty="0"/>
              <a:t>1000000</a:t>
            </a:r>
            <a:r>
              <a:rPr lang="zh-CN" altLang="zh-CN" dirty="0"/>
              <a:t>的数据。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遍历输出所有的数据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72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正确性测试：</a:t>
            </a:r>
            <a:endParaRPr lang="en-US" altLang="zh-CN" sz="2400" dirty="0" smtClean="0"/>
          </a:p>
          <a:p>
            <a:r>
              <a:rPr lang="en-US" altLang="zh-CN" dirty="0" smtClean="0"/>
              <a:t>Test1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48" y="2968714"/>
            <a:ext cx="6115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正确性测试：</a:t>
            </a:r>
            <a:endParaRPr lang="en-US" altLang="zh-CN" sz="2400" dirty="0" smtClean="0"/>
          </a:p>
          <a:p>
            <a:r>
              <a:rPr lang="en-US" altLang="zh-CN" dirty="0" smtClean="0"/>
              <a:t>Test1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83" y="2959190"/>
            <a:ext cx="6162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正确性测试：</a:t>
            </a:r>
            <a:endParaRPr lang="en-US" altLang="zh-CN" sz="2400" dirty="0" smtClean="0"/>
          </a:p>
          <a:p>
            <a:r>
              <a:rPr lang="en-US" altLang="zh-CN" dirty="0" smtClean="0"/>
              <a:t>Test1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33" y="3002052"/>
            <a:ext cx="6115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正确性测试：</a:t>
            </a:r>
            <a:endParaRPr lang="en-US" altLang="zh-CN" sz="2400" dirty="0"/>
          </a:p>
          <a:p>
            <a:r>
              <a:rPr lang="en-US" altLang="zh-CN" dirty="0" smtClean="0"/>
              <a:t>Test2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向数据库写</a:t>
            </a:r>
            <a:r>
              <a:rPr lang="en-US" altLang="zh-CN" dirty="0"/>
              <a:t>n</a:t>
            </a:r>
            <a:r>
              <a:rPr lang="zh-CN" altLang="zh-CN" dirty="0"/>
              <a:t>条记录。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通过键值读回</a:t>
            </a:r>
            <a:r>
              <a:rPr lang="en-US" altLang="zh-CN" dirty="0"/>
              <a:t>n</a:t>
            </a:r>
            <a:r>
              <a:rPr lang="zh-CN" altLang="zh-CN" dirty="0"/>
              <a:t>条记录。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执行下面的循环</a:t>
            </a:r>
            <a:r>
              <a:rPr lang="en-US" altLang="zh-CN" dirty="0"/>
              <a:t>n</a:t>
            </a:r>
            <a:r>
              <a:rPr lang="zh-CN" altLang="zh-CN" dirty="0"/>
              <a:t>×</a:t>
            </a:r>
            <a:r>
              <a:rPr lang="en-US" altLang="zh-CN" dirty="0"/>
              <a:t>5</a:t>
            </a:r>
            <a:r>
              <a:rPr lang="zh-CN" altLang="zh-CN" dirty="0"/>
              <a:t>次：</a:t>
            </a:r>
          </a:p>
          <a:p>
            <a:r>
              <a:rPr lang="en-US" altLang="zh-CN" dirty="0"/>
              <a:t>(a) </a:t>
            </a:r>
            <a:r>
              <a:rPr lang="zh-CN" altLang="zh-CN" dirty="0"/>
              <a:t>随机读一条记录。</a:t>
            </a:r>
          </a:p>
          <a:p>
            <a:r>
              <a:rPr lang="en-US" altLang="zh-CN" dirty="0"/>
              <a:t>(b) </a:t>
            </a:r>
            <a:r>
              <a:rPr lang="zh-CN" altLang="zh-CN" dirty="0"/>
              <a:t>每循环</a:t>
            </a:r>
            <a:r>
              <a:rPr lang="en-US" altLang="zh-CN" dirty="0"/>
              <a:t>37</a:t>
            </a:r>
            <a:r>
              <a:rPr lang="zh-CN" altLang="zh-CN" dirty="0"/>
              <a:t>次，随机删除一条记录。</a:t>
            </a:r>
          </a:p>
          <a:p>
            <a:r>
              <a:rPr lang="en-US" altLang="zh-CN" dirty="0"/>
              <a:t>(c) </a:t>
            </a:r>
            <a:r>
              <a:rPr lang="zh-CN" altLang="zh-CN" dirty="0"/>
              <a:t>每循环</a:t>
            </a:r>
            <a:r>
              <a:rPr lang="en-US" altLang="zh-CN" dirty="0"/>
              <a:t>11</a:t>
            </a:r>
            <a:r>
              <a:rPr lang="zh-CN" altLang="zh-CN" dirty="0"/>
              <a:t>次，添加一条新记录并读回这条记录。</a:t>
            </a:r>
          </a:p>
          <a:p>
            <a:r>
              <a:rPr lang="en-US" altLang="zh-CN" dirty="0"/>
              <a:t>(d) </a:t>
            </a:r>
            <a:r>
              <a:rPr lang="zh-CN" altLang="zh-CN" dirty="0"/>
              <a:t>每循环</a:t>
            </a:r>
            <a:r>
              <a:rPr lang="en-US" altLang="zh-CN" dirty="0"/>
              <a:t>17</a:t>
            </a:r>
            <a:r>
              <a:rPr lang="zh-CN" altLang="zh-CN" dirty="0"/>
              <a:t>次，随机替换一条记录为新记录。在连续两次替换中，一次用同样大小的</a:t>
            </a:r>
          </a:p>
          <a:p>
            <a:r>
              <a:rPr lang="zh-CN" altLang="zh-CN" dirty="0"/>
              <a:t>记录替换，一次用比以前更长的记录替换。</a:t>
            </a:r>
          </a:p>
          <a:p>
            <a:r>
              <a:rPr lang="en-US" altLang="zh-CN" dirty="0"/>
              <a:t>(4) </a:t>
            </a:r>
            <a:r>
              <a:rPr lang="zh-CN" altLang="zh-CN" dirty="0"/>
              <a:t>将此子进程写的所有记录删除。每删除一条记录，随机地寻找</a:t>
            </a:r>
            <a:r>
              <a:rPr lang="en-US" altLang="zh-CN" dirty="0"/>
              <a:t>10</a:t>
            </a:r>
            <a:r>
              <a:rPr lang="zh-CN" altLang="zh-CN" dirty="0"/>
              <a:t>条记录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1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正确性测试：</a:t>
            </a:r>
            <a:endParaRPr lang="en-US" altLang="zh-CN" sz="2400" dirty="0"/>
          </a:p>
          <a:p>
            <a:r>
              <a:rPr lang="en-US" altLang="zh-CN" dirty="0" smtClean="0"/>
              <a:t>Test2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21" y="3422691"/>
            <a:ext cx="3217062" cy="13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性能测试：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1.B</a:t>
            </a:r>
            <a:r>
              <a:rPr lang="en-US" altLang="zh-CN" dirty="0"/>
              <a:t>+</a:t>
            </a:r>
            <a:r>
              <a:rPr lang="zh-CN" altLang="zh-CN" dirty="0"/>
              <a:t>树的节点的元素的个数的不同会对</a:t>
            </a:r>
            <a:r>
              <a:rPr lang="en-US" altLang="zh-CN" dirty="0"/>
              <a:t>b+</a:t>
            </a:r>
            <a:r>
              <a:rPr lang="zh-CN" altLang="zh-CN" dirty="0"/>
              <a:t>树的效率产生影响，下面以节点元素个数不同的情况下，插入相同个数的元素的时间相比较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52" y="3670479"/>
            <a:ext cx="7350697" cy="19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216" y="2086378"/>
            <a:ext cx="6257678" cy="27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性能测试：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78" y="2897746"/>
            <a:ext cx="5521965" cy="33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性能测试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在节点大小一定的情况下，不同数据量大小下，插入，修改，查找，删除</a:t>
            </a:r>
            <a:r>
              <a:rPr lang="en-US" altLang="zh-CN" dirty="0"/>
              <a:t>1000</a:t>
            </a:r>
            <a:r>
              <a:rPr lang="zh-CN" altLang="zh-CN" dirty="0"/>
              <a:t>次所需要的时间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05" y="3804476"/>
            <a:ext cx="7656870" cy="21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结论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dirty="0" smtClean="0"/>
              <a:t>1.</a:t>
            </a:r>
            <a:r>
              <a:rPr lang="zh-CN" altLang="zh-CN" dirty="0"/>
              <a:t>经测试，节点大小在</a:t>
            </a:r>
            <a:r>
              <a:rPr lang="en-US" altLang="zh-CN" dirty="0"/>
              <a:t>200</a:t>
            </a:r>
            <a:r>
              <a:rPr lang="zh-CN" altLang="zh-CN" dirty="0"/>
              <a:t>到</a:t>
            </a:r>
            <a:r>
              <a:rPr lang="en-US" altLang="zh-CN" dirty="0"/>
              <a:t>300</a:t>
            </a:r>
            <a:r>
              <a:rPr lang="zh-CN" altLang="zh-CN" dirty="0"/>
              <a:t>之间，效率比较高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和删除</a:t>
            </a:r>
            <a:r>
              <a:rPr lang="zh-CN" altLang="zh-CN" dirty="0" smtClean="0"/>
              <a:t>所</a:t>
            </a:r>
            <a:r>
              <a:rPr lang="zh-CN" altLang="zh-CN" dirty="0"/>
              <a:t>需要的时间是最少的，插入和替换基本</a:t>
            </a:r>
            <a:r>
              <a:rPr lang="zh-CN" altLang="zh-CN" dirty="0" smtClean="0"/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890" y="1905000"/>
            <a:ext cx="6124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l="4894" t="14023" r="20725"/>
          <a:stretch/>
        </p:blipFill>
        <p:spPr bwMode="auto">
          <a:xfrm>
            <a:off x="2592925" y="1661375"/>
            <a:ext cx="6721438" cy="4275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138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9871" y="2884868"/>
            <a:ext cx="721217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Keys[0]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031088" y="2880981"/>
            <a:ext cx="721217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Keys[1]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769223" y="2880981"/>
            <a:ext cx="744321" cy="528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90440" y="2880981"/>
            <a:ext cx="744321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Keys[keys_size-2]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234761" y="2880981"/>
            <a:ext cx="721217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Keys[keys_size-1]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910625" y="3409015"/>
            <a:ext cx="399246" cy="7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709115" y="3409015"/>
            <a:ext cx="321973" cy="7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481848" y="3409015"/>
            <a:ext cx="287375" cy="7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202030" y="3412829"/>
            <a:ext cx="287375" cy="7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912137" y="3366248"/>
            <a:ext cx="310479" cy="7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838682" y="3409015"/>
            <a:ext cx="117296" cy="71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56904" y="2548075"/>
            <a:ext cx="2768958" cy="3052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317760" y="3482403"/>
            <a:ext cx="782956" cy="31297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4762" y="3752860"/>
            <a:ext cx="772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Pointers[2]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-857726" y="3380388"/>
            <a:ext cx="782956" cy="2585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6" name="内容占位符 35"/>
          <p:cNvSpPr txBox="1">
            <a:spLocks noGrp="1"/>
          </p:cNvSpPr>
          <p:nvPr>
            <p:ph idx="1"/>
          </p:nvPr>
        </p:nvSpPr>
        <p:spPr>
          <a:xfrm>
            <a:off x="2380981" y="1639225"/>
            <a:ext cx="891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031088" y="3756747"/>
            <a:ext cx="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84113" y="3751907"/>
            <a:ext cx="772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Pointers[1]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050060" y="3705667"/>
            <a:ext cx="77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Pointers[keys_size-2]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782625" y="3721129"/>
            <a:ext cx="77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Pointers[keys_size-1]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82202" y="3697394"/>
            <a:ext cx="77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</a:t>
            </a:r>
            <a:r>
              <a:rPr lang="en-US" altLang="zh-CN" sz="1000" dirty="0" err="1" smtClean="0"/>
              <a:t>keys_size</a:t>
            </a:r>
            <a:r>
              <a:rPr lang="en-US" altLang="zh-CN" sz="1000" dirty="0" smtClean="0"/>
              <a:t>]</a:t>
            </a:r>
            <a:endParaRPr lang="zh-CN" altLang="en-US" sz="1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501058" y="3733826"/>
            <a:ext cx="772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Pointers[0]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1961871" y="4083653"/>
            <a:ext cx="1027753" cy="489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38" y="4078472"/>
            <a:ext cx="1048603" cy="53039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328311" y="4170614"/>
            <a:ext cx="19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62067" y="4083653"/>
            <a:ext cx="1027753" cy="489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28542" y="4355280"/>
            <a:ext cx="7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2910625" y="5383369"/>
            <a:ext cx="0" cy="68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3915177" y="5383369"/>
            <a:ext cx="12879" cy="68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391696" y="5383369"/>
            <a:ext cx="167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……………......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874568" y="5410547"/>
            <a:ext cx="0" cy="68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17760" y="6065949"/>
            <a:ext cx="992111" cy="553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03491" y="6065949"/>
            <a:ext cx="992111" cy="553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342626" y="6065949"/>
            <a:ext cx="992111" cy="553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71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30" grpId="0" animBg="1"/>
      <p:bldP spid="31" grpId="0" animBg="1"/>
      <p:bldP spid="34" grpId="0"/>
      <p:bldP spid="37" grpId="0"/>
      <p:bldP spid="38" grpId="0"/>
      <p:bldP spid="40" grpId="0"/>
      <p:bldP spid="42" grpId="0"/>
      <p:bldP spid="44" grpId="0"/>
      <p:bldP spid="45" grpId="0"/>
      <p:bldP spid="46" grpId="0" animBg="1"/>
      <p:bldP spid="48" grpId="0"/>
      <p:bldP spid="49" grpId="0" animBg="1"/>
      <p:bldP spid="50" grpId="0"/>
      <p:bldP spid="55" grpId="0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代码中的定义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54569" y="3181082"/>
            <a:ext cx="3747752" cy="23053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7442" y="5640947"/>
            <a:ext cx="479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数组开多一位是因在实现代码的过程中会有在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满时，再向其中插入一位然后再分裂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磁盘和内存上的对应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984343" cy="3644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fread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fwrite</a:t>
            </a:r>
            <a:r>
              <a:rPr lang="zh-CN" altLang="en-US" dirty="0" smtClean="0"/>
              <a:t>函数，实现可块状的读写，将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树的每个节点以块状的形式卸载磁盘中，需要时再用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函数将节点读入到内存中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以下是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函数的实例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964" y="3727270"/>
            <a:ext cx="4445760" cy="26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数据库类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查找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插入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38658" y="2550017"/>
            <a:ext cx="3116687" cy="110758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41689" y="4340181"/>
            <a:ext cx="3013655" cy="4121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38658" y="5306097"/>
            <a:ext cx="4146998" cy="8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替换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删除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42860" y="3142444"/>
            <a:ext cx="1792779" cy="4282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60" y="2697616"/>
            <a:ext cx="6373478" cy="309106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335629" y="4636395"/>
            <a:ext cx="2343954" cy="3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921</TotalTime>
  <Words>756</Words>
  <Application>Microsoft Office PowerPoint</Application>
  <PresentationFormat>宽屏</PresentationFormat>
  <Paragraphs>103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Database 实现和介绍</vt:lpstr>
      <vt:lpstr>用户界面</vt:lpstr>
      <vt:lpstr>用户界面</vt:lpstr>
      <vt:lpstr>数据结构</vt:lpstr>
      <vt:lpstr>B+树</vt:lpstr>
      <vt:lpstr>B+树</vt:lpstr>
      <vt:lpstr>磁盘和内存上的对应</vt:lpstr>
      <vt:lpstr>接口</vt:lpstr>
      <vt:lpstr>接口</vt:lpstr>
      <vt:lpstr>扩展</vt:lpstr>
      <vt:lpstr>亮点</vt:lpstr>
      <vt:lpstr>亮点</vt:lpstr>
      <vt:lpstr>测试</vt:lpstr>
      <vt:lpstr>测试</vt:lpstr>
      <vt:lpstr>测试</vt:lpstr>
      <vt:lpstr>测试</vt:lpstr>
      <vt:lpstr>测试</vt:lpstr>
      <vt:lpstr>测试</vt:lpstr>
      <vt:lpstr>测试</vt:lpstr>
      <vt:lpstr>测试</vt:lpstr>
      <vt:lpstr>测试</vt:lpstr>
      <vt:lpstr>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ke</dc:creator>
  <cp:lastModifiedBy>ke ke</cp:lastModifiedBy>
  <cp:revision>28</cp:revision>
  <dcterms:created xsi:type="dcterms:W3CDTF">2015-09-08T12:29:58Z</dcterms:created>
  <dcterms:modified xsi:type="dcterms:W3CDTF">2015-09-19T14:49:37Z</dcterms:modified>
</cp:coreProperties>
</file>