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2" r:id="rId3"/>
  </p:sldMasterIdLst>
  <p:notesMasterIdLst>
    <p:notesMasterId r:id="rId13"/>
  </p:notesMasterIdLst>
  <p:sldIdLst>
    <p:sldId id="256" r:id="rId4"/>
    <p:sldId id="257" r:id="rId5"/>
    <p:sldId id="318" r:id="rId6"/>
    <p:sldId id="295" r:id="rId7"/>
    <p:sldId id="297" r:id="rId8"/>
    <p:sldId id="275" r:id="rId9"/>
    <p:sldId id="302" r:id="rId10"/>
    <p:sldId id="320" r:id="rId11"/>
    <p:sldId id="279" r:id="rId12"/>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超 孙" initials="超" lastIdx="1" clrIdx="0">
    <p:extLst>
      <p:ext uri="{19B8F6BF-5375-455C-9EA6-DF929625EA0E}">
        <p15:presenceInfo xmlns:p15="http://schemas.microsoft.com/office/powerpoint/2012/main" userId="a0121240b46e4e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99CC00"/>
    <a:srgbClr val="FF9B05"/>
    <a:srgbClr val="FCE5C4"/>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1" d="100"/>
          <a:sy n="81" d="100"/>
        </p:scale>
        <p:origin x="72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27T10:03:00.348" idx="1">
    <p:pos x="7696" y="-2"/>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Rot="1" noChangeAspect="1" noChangeArrowheads="1"/>
          </p:cNvSpPr>
          <p:nvPr>
            <p:ph type="sldImg" idx="4294967295"/>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171" name="Rectangle 3"/>
          <p:cNvSpPr>
            <a:spLocks noGrp="1" noChangeArrowheads="1"/>
          </p:cNvSpPr>
          <p:nvPr>
            <p:ph type="body" sz="quarter" idx="3"/>
          </p:nvPr>
        </p:nvSpPr>
        <p:spPr bwMode="auto">
          <a:xfrm>
            <a:off x="538163" y="4387850"/>
            <a:ext cx="5780087" cy="3952875"/>
          </a:xfrm>
          <a:prstGeom prst="rect">
            <a:avLst/>
          </a:prstGeom>
          <a:noFill/>
          <a:ln>
            <a:noFill/>
          </a:ln>
        </p:spPr>
        <p:txBody>
          <a:bodyPr vert="horz" wrap="square" lIns="91440" tIns="45720" rIns="91440" bIns="45720" numCol="1" anchor="t" anchorCtr="0" compatLnSpc="1"/>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7172" name="Rectangle 4"/>
          <p:cNvSpPr>
            <a:spLocks noGrp="1" noChangeArrowheads="1"/>
          </p:cNvSpPr>
          <p:nvPr>
            <p:ph type="hdr" sz="quarter"/>
          </p:nvPr>
        </p:nvSpPr>
        <p:spPr bwMode="auto">
          <a:xfrm>
            <a:off x="0" y="0"/>
            <a:ext cx="2973388" cy="457200"/>
          </a:xfrm>
          <a:prstGeom prst="rect">
            <a:avLst/>
          </a:prstGeom>
          <a:noFill/>
          <a:ln>
            <a:noFill/>
          </a:ln>
        </p:spPr>
        <p:txBody>
          <a:bodyPr vert="horz" wrap="square" lIns="91440" tIns="45720" rIns="91440" bIns="45720" numCol="1" anchor="t" anchorCtr="0" compatLnSpc="1"/>
          <a:lstStyle>
            <a:lvl1pPr eaLnBrk="0" hangingPunct="0">
              <a:buFontTx/>
              <a:buNone/>
              <a:defRPr sz="1200"/>
            </a:lvl1pPr>
          </a:lstStyle>
          <a:p>
            <a:pPr>
              <a:defRPr/>
            </a:pPr>
            <a:endParaRPr lang="zh-CN" altLang="en-US"/>
          </a:p>
        </p:txBody>
      </p:sp>
      <p:sp>
        <p:nvSpPr>
          <p:cNvPr id="7173" name="Rectangle 5"/>
          <p:cNvSpPr>
            <a:spLocks noGrp="1" noChangeArrowheads="1"/>
          </p:cNvSpPr>
          <p:nvPr>
            <p:ph type="dt" idx="1"/>
          </p:nvPr>
        </p:nvSpPr>
        <p:spPr bwMode="auto">
          <a:xfrm>
            <a:off x="3884613" y="0"/>
            <a:ext cx="2973387" cy="457200"/>
          </a:xfrm>
          <a:prstGeom prst="rect">
            <a:avLst/>
          </a:prstGeom>
          <a:noFill/>
          <a:ln>
            <a:noFill/>
          </a:ln>
        </p:spPr>
        <p:txBody>
          <a:bodyPr vert="horz" wrap="square" lIns="91440" tIns="45720" rIns="91440" bIns="45720" numCol="1" anchor="t" anchorCtr="0" compatLnSpc="1"/>
          <a:lstStyle>
            <a:lvl1pPr algn="r" eaLnBrk="0" hangingPunct="0">
              <a:buFontTx/>
              <a:buNone/>
              <a:defRPr sz="1200"/>
            </a:lvl1pPr>
          </a:lstStyle>
          <a:p>
            <a:pPr>
              <a:defRPr/>
            </a:pPr>
            <a:endParaRPr lang="zh-CN" altLang="en-US"/>
          </a:p>
        </p:txBody>
      </p:sp>
      <p:sp>
        <p:nvSpPr>
          <p:cNvPr id="7174" name="Rectangle 6"/>
          <p:cNvSpPr>
            <a:spLocks noGrp="1" noChangeArrowheads="1"/>
          </p:cNvSpPr>
          <p:nvPr>
            <p:ph type="ftr" sz="quarter" idx="4"/>
          </p:nvPr>
        </p:nvSpPr>
        <p:spPr bwMode="auto">
          <a:xfrm>
            <a:off x="0" y="8686800"/>
            <a:ext cx="2973388" cy="457200"/>
          </a:xfrm>
          <a:prstGeom prst="rect">
            <a:avLst/>
          </a:prstGeom>
          <a:noFill/>
          <a:ln>
            <a:noFill/>
          </a:ln>
        </p:spPr>
        <p:txBody>
          <a:bodyPr vert="horz" wrap="square" lIns="91440" tIns="45720" rIns="91440" bIns="45720" numCol="1" anchor="t" anchorCtr="0" compatLnSpc="1"/>
          <a:lstStyle>
            <a:lvl1pPr eaLnBrk="0" hangingPunct="0">
              <a:buFontTx/>
              <a:buNone/>
              <a:defRPr sz="1200"/>
            </a:lvl1pPr>
          </a:lstStyle>
          <a:p>
            <a:pPr>
              <a:defRPr/>
            </a:pPr>
            <a:endParaRPr lang="zh-CN" altLang="en-US"/>
          </a:p>
        </p:txBody>
      </p:sp>
      <p:sp>
        <p:nvSpPr>
          <p:cNvPr id="7175" name="Rectangle 7"/>
          <p:cNvSpPr>
            <a:spLocks noGrp="1" noChangeArrowheads="1"/>
          </p:cNvSpPr>
          <p:nvPr>
            <p:ph type="sldNum" sz="quarter" idx="5"/>
          </p:nvPr>
        </p:nvSpPr>
        <p:spPr bwMode="auto">
          <a:xfrm>
            <a:off x="3884613" y="8686800"/>
            <a:ext cx="2973387"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vl1pPr>
          </a:lstStyle>
          <a:p>
            <a:fld id="{92EDF170-FC22-4FFF-B31B-4310B2AB7759}"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r>
              <a:rPr lang="zh-CN" altLang="en-US" dirty="0"/>
              <a:t>注意货币管理时的细节</a:t>
            </a:r>
          </a:p>
        </p:txBody>
      </p:sp>
      <p:sp>
        <p:nvSpPr>
          <p:cNvPr id="4" name="灯片编号占位符 3"/>
          <p:cNvSpPr>
            <a:spLocks noGrp="1"/>
          </p:cNvSpPr>
          <p:nvPr>
            <p:ph type="sldNum" sz="quarter" idx="5"/>
          </p:nvPr>
        </p:nvSpPr>
        <p:spPr/>
        <p:txBody>
          <a:bodyPr/>
          <a:lstStyle/>
          <a:p>
            <a:fld id="{92EDF170-FC22-4FFF-B31B-4310B2AB7759}" type="slidenum">
              <a:rPr lang="zh-CN" altLang="en-US" smtClean="0"/>
              <a:pPr/>
              <a:t>5</a:t>
            </a:fld>
            <a:endParaRPr lang="zh-CN" altLang="en-US"/>
          </a:p>
        </p:txBody>
      </p:sp>
    </p:spTree>
    <p:extLst>
      <p:ext uri="{BB962C8B-B14F-4D97-AF65-F5344CB8AC3E}">
        <p14:creationId xmlns:p14="http://schemas.microsoft.com/office/powerpoint/2010/main" val="464285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r>
              <a:rPr lang="zh-CN" altLang="en-US" dirty="0"/>
              <a:t>销量监测的数据是用链表储存</a:t>
            </a:r>
          </a:p>
        </p:txBody>
      </p:sp>
      <p:sp>
        <p:nvSpPr>
          <p:cNvPr id="4" name="灯片编号占位符 3"/>
          <p:cNvSpPr>
            <a:spLocks noGrp="1"/>
          </p:cNvSpPr>
          <p:nvPr>
            <p:ph type="sldNum" sz="quarter" idx="5"/>
          </p:nvPr>
        </p:nvSpPr>
        <p:spPr/>
        <p:txBody>
          <a:bodyPr/>
          <a:lstStyle/>
          <a:p>
            <a:fld id="{92EDF170-FC22-4FFF-B31B-4310B2AB7759}" type="slidenum">
              <a:rPr lang="zh-CN" altLang="en-US" smtClean="0"/>
              <a:pPr/>
              <a:t>8</a:t>
            </a:fld>
            <a:endParaRPr lang="zh-CN" altLang="en-US"/>
          </a:p>
        </p:txBody>
      </p:sp>
    </p:spTree>
    <p:extLst>
      <p:ext uri="{BB962C8B-B14F-4D97-AF65-F5344CB8AC3E}">
        <p14:creationId xmlns:p14="http://schemas.microsoft.com/office/powerpoint/2010/main" val="2740580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A552AB89-C5E4-46E4-9008-B7A1631BF54F}" type="slidenum">
              <a:rPr lang="zh-CN" altLang="en-US"/>
              <a:pPr/>
              <a:t>‹#›</a:t>
            </a:fld>
            <a:endParaRPr lang="zh-CN" altLang="en-US"/>
          </a:p>
        </p:txBody>
      </p:sp>
    </p:spTree>
    <p:extLst>
      <p:ext uri="{BB962C8B-B14F-4D97-AF65-F5344CB8AC3E}">
        <p14:creationId xmlns:p14="http://schemas.microsoft.com/office/powerpoint/2010/main" val="54747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3C42EF91-7F16-4813-A1A6-28B95A302C2E}" type="slidenum">
              <a:rPr lang="zh-CN" altLang="en-US"/>
              <a:pPr/>
              <a:t>‹#›</a:t>
            </a:fld>
            <a:endParaRPr lang="zh-CN" altLang="en-US"/>
          </a:p>
        </p:txBody>
      </p:sp>
    </p:spTree>
    <p:extLst>
      <p:ext uri="{BB962C8B-B14F-4D97-AF65-F5344CB8AC3E}">
        <p14:creationId xmlns:p14="http://schemas.microsoft.com/office/powerpoint/2010/main" val="131098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9F9646EF-CFFA-4291-A938-B16EAAFFC21F}" type="slidenum">
              <a:rPr lang="zh-CN" altLang="en-US"/>
              <a:pPr/>
              <a:t>‹#›</a:t>
            </a:fld>
            <a:endParaRPr lang="zh-CN" altLang="en-US"/>
          </a:p>
        </p:txBody>
      </p:sp>
    </p:spTree>
    <p:extLst>
      <p:ext uri="{BB962C8B-B14F-4D97-AF65-F5344CB8AC3E}">
        <p14:creationId xmlns:p14="http://schemas.microsoft.com/office/powerpoint/2010/main" val="4049190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8B0FD704-1505-4148-BB19-F3A6623C5230}" type="slidenum">
              <a:rPr lang="zh-CN" altLang="en-US"/>
              <a:pPr/>
              <a:t>‹#›</a:t>
            </a:fld>
            <a:endParaRPr lang="zh-CN" altLang="en-US"/>
          </a:p>
        </p:txBody>
      </p:sp>
    </p:spTree>
    <p:extLst>
      <p:ext uri="{BB962C8B-B14F-4D97-AF65-F5344CB8AC3E}">
        <p14:creationId xmlns:p14="http://schemas.microsoft.com/office/powerpoint/2010/main" val="2971590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457EA7F5-67CA-43BD-B2EF-EA0A32557FC5}" type="slidenum">
              <a:rPr lang="zh-CN" altLang="en-US"/>
              <a:pPr/>
              <a:t>‹#›</a:t>
            </a:fld>
            <a:endParaRPr lang="zh-CN" altLang="en-US"/>
          </a:p>
        </p:txBody>
      </p:sp>
    </p:spTree>
    <p:extLst>
      <p:ext uri="{BB962C8B-B14F-4D97-AF65-F5344CB8AC3E}">
        <p14:creationId xmlns:p14="http://schemas.microsoft.com/office/powerpoint/2010/main" val="2521472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C49510E2-A952-4817-BBFE-EAD2391D4DF0}" type="slidenum">
              <a:rPr lang="zh-CN" altLang="en-US"/>
              <a:pPr/>
              <a:t>‹#›</a:t>
            </a:fld>
            <a:endParaRPr lang="zh-CN" altLang="en-US"/>
          </a:p>
        </p:txBody>
      </p:sp>
    </p:spTree>
    <p:extLst>
      <p:ext uri="{BB962C8B-B14F-4D97-AF65-F5344CB8AC3E}">
        <p14:creationId xmlns:p14="http://schemas.microsoft.com/office/powerpoint/2010/main" val="3922213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786E1B60-C34E-44AA-8A0D-6781ADD2DC96}" type="slidenum">
              <a:rPr lang="zh-CN" altLang="en-US"/>
              <a:pPr/>
              <a:t>‹#›</a:t>
            </a:fld>
            <a:endParaRPr lang="zh-CN" altLang="en-US"/>
          </a:p>
        </p:txBody>
      </p:sp>
    </p:spTree>
    <p:extLst>
      <p:ext uri="{BB962C8B-B14F-4D97-AF65-F5344CB8AC3E}">
        <p14:creationId xmlns:p14="http://schemas.microsoft.com/office/powerpoint/2010/main" val="432330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fld id="{50CBC835-C918-478B-85A7-60DA953C5844}" type="slidenum">
              <a:rPr lang="zh-CN" altLang="en-US"/>
              <a:pPr/>
              <a:t>‹#›</a:t>
            </a:fld>
            <a:endParaRPr lang="zh-CN" altLang="en-US"/>
          </a:p>
        </p:txBody>
      </p:sp>
    </p:spTree>
    <p:extLst>
      <p:ext uri="{BB962C8B-B14F-4D97-AF65-F5344CB8AC3E}">
        <p14:creationId xmlns:p14="http://schemas.microsoft.com/office/powerpoint/2010/main" val="257208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fld id="{AB5053A4-3550-46B2-81DF-96743B958A09}" type="slidenum">
              <a:rPr lang="zh-CN" altLang="en-US"/>
              <a:pPr/>
              <a:t>‹#›</a:t>
            </a:fld>
            <a:endParaRPr lang="zh-CN" altLang="en-US"/>
          </a:p>
        </p:txBody>
      </p:sp>
    </p:spTree>
    <p:extLst>
      <p:ext uri="{BB962C8B-B14F-4D97-AF65-F5344CB8AC3E}">
        <p14:creationId xmlns:p14="http://schemas.microsoft.com/office/powerpoint/2010/main" val="40706478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fld id="{8AD3F889-553E-4720-A9AC-3CAF8152009F}" type="slidenum">
              <a:rPr lang="zh-CN" altLang="en-US"/>
              <a:pPr/>
              <a:t>‹#›</a:t>
            </a:fld>
            <a:endParaRPr lang="zh-CN" altLang="en-US"/>
          </a:p>
        </p:txBody>
      </p:sp>
    </p:spTree>
    <p:extLst>
      <p:ext uri="{BB962C8B-B14F-4D97-AF65-F5344CB8AC3E}">
        <p14:creationId xmlns:p14="http://schemas.microsoft.com/office/powerpoint/2010/main" val="3913499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2D611EA2-7A8B-4E16-88B6-B9B0B206B445}" type="slidenum">
              <a:rPr lang="zh-CN" altLang="en-US"/>
              <a:pPr/>
              <a:t>‹#›</a:t>
            </a:fld>
            <a:endParaRPr lang="zh-CN" altLang="en-US"/>
          </a:p>
        </p:txBody>
      </p:sp>
    </p:spTree>
    <p:extLst>
      <p:ext uri="{BB962C8B-B14F-4D97-AF65-F5344CB8AC3E}">
        <p14:creationId xmlns:p14="http://schemas.microsoft.com/office/powerpoint/2010/main" val="24417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42EE0B9-630D-4491-89A1-CFD6A77446CE}" type="slidenum">
              <a:rPr lang="zh-CN" altLang="en-US"/>
              <a:pPr/>
              <a:t>‹#›</a:t>
            </a:fld>
            <a:endParaRPr lang="zh-CN" altLang="en-US"/>
          </a:p>
        </p:txBody>
      </p:sp>
    </p:spTree>
    <p:extLst>
      <p:ext uri="{BB962C8B-B14F-4D97-AF65-F5344CB8AC3E}">
        <p14:creationId xmlns:p14="http://schemas.microsoft.com/office/powerpoint/2010/main" val="3952033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4D07E1A3-2A81-47D4-B03B-47998404098D}" type="slidenum">
              <a:rPr lang="zh-CN" altLang="en-US"/>
              <a:pPr/>
              <a:t>‹#›</a:t>
            </a:fld>
            <a:endParaRPr lang="zh-CN" altLang="en-US"/>
          </a:p>
        </p:txBody>
      </p:sp>
    </p:spTree>
    <p:extLst>
      <p:ext uri="{BB962C8B-B14F-4D97-AF65-F5344CB8AC3E}">
        <p14:creationId xmlns:p14="http://schemas.microsoft.com/office/powerpoint/2010/main" val="3420170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0C6A2595-DE89-4102-998E-F1D661E452F0}" type="slidenum">
              <a:rPr lang="zh-CN" altLang="en-US"/>
              <a:pPr/>
              <a:t>‹#›</a:t>
            </a:fld>
            <a:endParaRPr lang="zh-CN" altLang="en-US"/>
          </a:p>
        </p:txBody>
      </p:sp>
    </p:spTree>
    <p:extLst>
      <p:ext uri="{BB962C8B-B14F-4D97-AF65-F5344CB8AC3E}">
        <p14:creationId xmlns:p14="http://schemas.microsoft.com/office/powerpoint/2010/main" val="3351834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E463A98E-2E80-47DC-8878-09EEC11AF752}" type="slidenum">
              <a:rPr lang="zh-CN" altLang="en-US"/>
              <a:pPr/>
              <a:t>‹#›</a:t>
            </a:fld>
            <a:endParaRPr lang="zh-CN" altLang="en-US"/>
          </a:p>
        </p:txBody>
      </p:sp>
    </p:spTree>
    <p:extLst>
      <p:ext uri="{BB962C8B-B14F-4D97-AF65-F5344CB8AC3E}">
        <p14:creationId xmlns:p14="http://schemas.microsoft.com/office/powerpoint/2010/main" val="83264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2CF8105-AB3F-43BE-91EA-426E62C46180}" type="slidenum">
              <a:rPr lang="zh-CN" altLang="en-US"/>
              <a:pPr/>
              <a:t>‹#›</a:t>
            </a:fld>
            <a:endParaRPr lang="zh-CN" altLang="en-US"/>
          </a:p>
        </p:txBody>
      </p:sp>
    </p:spTree>
    <p:extLst>
      <p:ext uri="{BB962C8B-B14F-4D97-AF65-F5344CB8AC3E}">
        <p14:creationId xmlns:p14="http://schemas.microsoft.com/office/powerpoint/2010/main" val="262573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BB95AB0C-43DE-4098-9EF5-BC2AD838F4BE}" type="slidenum">
              <a:rPr lang="zh-CN" altLang="en-US"/>
              <a:pPr/>
              <a:t>‹#›</a:t>
            </a:fld>
            <a:endParaRPr lang="zh-CN" altLang="en-US"/>
          </a:p>
        </p:txBody>
      </p:sp>
    </p:spTree>
    <p:extLst>
      <p:ext uri="{BB962C8B-B14F-4D97-AF65-F5344CB8AC3E}">
        <p14:creationId xmlns:p14="http://schemas.microsoft.com/office/powerpoint/2010/main" val="1158494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91093FB3-1C80-418F-A543-6D36CEEFA631}" type="slidenum">
              <a:rPr lang="zh-CN" altLang="en-US"/>
              <a:pPr/>
              <a:t>‹#›</a:t>
            </a:fld>
            <a:endParaRPr lang="zh-CN" altLang="en-US"/>
          </a:p>
        </p:txBody>
      </p:sp>
    </p:spTree>
    <p:extLst>
      <p:ext uri="{BB962C8B-B14F-4D97-AF65-F5344CB8AC3E}">
        <p14:creationId xmlns:p14="http://schemas.microsoft.com/office/powerpoint/2010/main" val="2690044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59FBAEAB-B87D-4597-8B21-8E61775A2EB6}" type="slidenum">
              <a:rPr lang="zh-CN" altLang="en-US"/>
              <a:pPr/>
              <a:t>‹#›</a:t>
            </a:fld>
            <a:endParaRPr lang="zh-CN" altLang="en-US"/>
          </a:p>
        </p:txBody>
      </p:sp>
    </p:spTree>
    <p:extLst>
      <p:ext uri="{BB962C8B-B14F-4D97-AF65-F5344CB8AC3E}">
        <p14:creationId xmlns:p14="http://schemas.microsoft.com/office/powerpoint/2010/main" val="25020331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fld id="{2FBE6AF7-A260-41AD-A774-F0E725E0CC17}" type="slidenum">
              <a:rPr lang="zh-CN" altLang="en-US"/>
              <a:pPr/>
              <a:t>‹#›</a:t>
            </a:fld>
            <a:endParaRPr lang="zh-CN" altLang="en-US"/>
          </a:p>
        </p:txBody>
      </p:sp>
    </p:spTree>
    <p:extLst>
      <p:ext uri="{BB962C8B-B14F-4D97-AF65-F5344CB8AC3E}">
        <p14:creationId xmlns:p14="http://schemas.microsoft.com/office/powerpoint/2010/main" val="1555989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fld id="{49DBD9B3-D802-4B52-BBC0-356DB01C943A}" type="slidenum">
              <a:rPr lang="zh-CN" altLang="en-US"/>
              <a:pPr/>
              <a:t>‹#›</a:t>
            </a:fld>
            <a:endParaRPr lang="zh-CN" altLang="en-US"/>
          </a:p>
        </p:txBody>
      </p:sp>
    </p:spTree>
    <p:extLst>
      <p:ext uri="{BB962C8B-B14F-4D97-AF65-F5344CB8AC3E}">
        <p14:creationId xmlns:p14="http://schemas.microsoft.com/office/powerpoint/2010/main" val="16325814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fld id="{4AC6D94D-98F1-445B-A735-C7FB024827F3}" type="slidenum">
              <a:rPr lang="zh-CN" altLang="en-US"/>
              <a:pPr/>
              <a:t>‹#›</a:t>
            </a:fld>
            <a:endParaRPr lang="zh-CN" altLang="en-US"/>
          </a:p>
        </p:txBody>
      </p:sp>
    </p:spTree>
    <p:extLst>
      <p:ext uri="{BB962C8B-B14F-4D97-AF65-F5344CB8AC3E}">
        <p14:creationId xmlns:p14="http://schemas.microsoft.com/office/powerpoint/2010/main" val="242137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628B05E4-2856-4481-AE21-2A268A3992CF}" type="slidenum">
              <a:rPr lang="zh-CN" altLang="en-US"/>
              <a:pPr/>
              <a:t>‹#›</a:t>
            </a:fld>
            <a:endParaRPr lang="zh-CN" altLang="en-US"/>
          </a:p>
        </p:txBody>
      </p:sp>
    </p:spTree>
    <p:extLst>
      <p:ext uri="{BB962C8B-B14F-4D97-AF65-F5344CB8AC3E}">
        <p14:creationId xmlns:p14="http://schemas.microsoft.com/office/powerpoint/2010/main" val="34945312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5855E881-E1EB-475D-A46B-8F6EE3037E25}" type="slidenum">
              <a:rPr lang="zh-CN" altLang="en-US"/>
              <a:pPr/>
              <a:t>‹#›</a:t>
            </a:fld>
            <a:endParaRPr lang="zh-CN" altLang="en-US"/>
          </a:p>
        </p:txBody>
      </p:sp>
    </p:spTree>
    <p:extLst>
      <p:ext uri="{BB962C8B-B14F-4D97-AF65-F5344CB8AC3E}">
        <p14:creationId xmlns:p14="http://schemas.microsoft.com/office/powerpoint/2010/main" val="6725285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91A4EDD2-AE65-4EC5-A6B1-91C4376D972B}" type="slidenum">
              <a:rPr lang="zh-CN" altLang="en-US"/>
              <a:pPr/>
              <a:t>‹#›</a:t>
            </a:fld>
            <a:endParaRPr lang="zh-CN" altLang="en-US"/>
          </a:p>
        </p:txBody>
      </p:sp>
    </p:spTree>
    <p:extLst>
      <p:ext uri="{BB962C8B-B14F-4D97-AF65-F5344CB8AC3E}">
        <p14:creationId xmlns:p14="http://schemas.microsoft.com/office/powerpoint/2010/main" val="41805462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CD1289C-36B1-4E2F-A125-6015FB44921E}" type="slidenum">
              <a:rPr lang="zh-CN" altLang="en-US"/>
              <a:pPr/>
              <a:t>‹#›</a:t>
            </a:fld>
            <a:endParaRPr lang="zh-CN" altLang="en-US"/>
          </a:p>
        </p:txBody>
      </p:sp>
    </p:spTree>
    <p:extLst>
      <p:ext uri="{BB962C8B-B14F-4D97-AF65-F5344CB8AC3E}">
        <p14:creationId xmlns:p14="http://schemas.microsoft.com/office/powerpoint/2010/main" val="23436876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463BCAD-8B50-420D-A323-34025C267196}" type="slidenum">
              <a:rPr lang="zh-CN" altLang="en-US"/>
              <a:pPr/>
              <a:t>‹#›</a:t>
            </a:fld>
            <a:endParaRPr lang="zh-CN" altLang="en-US"/>
          </a:p>
        </p:txBody>
      </p:sp>
    </p:spTree>
    <p:extLst>
      <p:ext uri="{BB962C8B-B14F-4D97-AF65-F5344CB8AC3E}">
        <p14:creationId xmlns:p14="http://schemas.microsoft.com/office/powerpoint/2010/main" val="3411584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6404D022-504E-4EAD-B00E-DB353A4E13D4}" type="slidenum">
              <a:rPr lang="zh-CN" altLang="en-US"/>
              <a:pPr/>
              <a:t>‹#›</a:t>
            </a:fld>
            <a:endParaRPr lang="zh-CN" altLang="en-US"/>
          </a:p>
        </p:txBody>
      </p:sp>
    </p:spTree>
    <p:extLst>
      <p:ext uri="{BB962C8B-B14F-4D97-AF65-F5344CB8AC3E}">
        <p14:creationId xmlns:p14="http://schemas.microsoft.com/office/powerpoint/2010/main" val="389142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fld id="{062BBA69-5369-4E07-AD2D-78FAC4C1BFBB}" type="slidenum">
              <a:rPr lang="zh-CN" altLang="en-US"/>
              <a:pPr/>
              <a:t>‹#›</a:t>
            </a:fld>
            <a:endParaRPr lang="zh-CN" altLang="en-US"/>
          </a:p>
        </p:txBody>
      </p:sp>
    </p:spTree>
    <p:extLst>
      <p:ext uri="{BB962C8B-B14F-4D97-AF65-F5344CB8AC3E}">
        <p14:creationId xmlns:p14="http://schemas.microsoft.com/office/powerpoint/2010/main" val="180254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fld id="{B0447C40-2693-4A10-9A95-BF1D4E5A7782}" type="slidenum">
              <a:rPr lang="zh-CN" altLang="en-US"/>
              <a:pPr/>
              <a:t>‹#›</a:t>
            </a:fld>
            <a:endParaRPr lang="zh-CN" altLang="en-US"/>
          </a:p>
        </p:txBody>
      </p:sp>
    </p:spTree>
    <p:extLst>
      <p:ext uri="{BB962C8B-B14F-4D97-AF65-F5344CB8AC3E}">
        <p14:creationId xmlns:p14="http://schemas.microsoft.com/office/powerpoint/2010/main" val="896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fld id="{A4841655-5C2B-444A-9F33-658B2EF630AF}" type="slidenum">
              <a:rPr lang="zh-CN" altLang="en-US"/>
              <a:pPr/>
              <a:t>‹#›</a:t>
            </a:fld>
            <a:endParaRPr lang="zh-CN" altLang="en-US"/>
          </a:p>
        </p:txBody>
      </p:sp>
    </p:spTree>
    <p:extLst>
      <p:ext uri="{BB962C8B-B14F-4D97-AF65-F5344CB8AC3E}">
        <p14:creationId xmlns:p14="http://schemas.microsoft.com/office/powerpoint/2010/main" val="268266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6F94A8BF-BA86-4A2E-B3E9-BEF9EDE53871}" type="slidenum">
              <a:rPr lang="zh-CN" altLang="en-US"/>
              <a:pPr/>
              <a:t>‹#›</a:t>
            </a:fld>
            <a:endParaRPr lang="zh-CN" altLang="en-US"/>
          </a:p>
        </p:txBody>
      </p:sp>
    </p:spTree>
    <p:extLst>
      <p:ext uri="{BB962C8B-B14F-4D97-AF65-F5344CB8AC3E}">
        <p14:creationId xmlns:p14="http://schemas.microsoft.com/office/powerpoint/2010/main" val="28901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646C6A92-FB6E-448F-9672-EA9F08D76714}" type="slidenum">
              <a:rPr lang="zh-CN" altLang="en-US"/>
              <a:pPr/>
              <a:t>‹#›</a:t>
            </a:fld>
            <a:endParaRPr lang="zh-CN" altLang="en-US"/>
          </a:p>
        </p:txBody>
      </p:sp>
    </p:spTree>
    <p:extLst>
      <p:ext uri="{BB962C8B-B14F-4D97-AF65-F5344CB8AC3E}">
        <p14:creationId xmlns:p14="http://schemas.microsoft.com/office/powerpoint/2010/main" val="406503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Click to edit Master title style</a:t>
            </a:r>
          </a:p>
        </p:txBody>
      </p:sp>
      <p:sp>
        <p:nvSpPr>
          <p:cNvPr id="1027" name="Text Placeholder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Click to edit Master text styles</a:t>
            </a:r>
          </a:p>
          <a:p>
            <a:pPr lvl="1"/>
            <a:r>
              <a:rPr lang="zh-CN" altLang="zh-CN"/>
              <a:t>Second level</a:t>
            </a:r>
          </a:p>
          <a:p>
            <a:pPr lvl="2"/>
            <a:r>
              <a:rPr lang="zh-CN" altLang="zh-CN"/>
              <a:t>Third level</a:t>
            </a:r>
          </a:p>
          <a:p>
            <a:pPr lvl="3"/>
            <a:r>
              <a:rPr lang="zh-CN" altLang="zh-CN"/>
              <a:t>Fourth level</a:t>
            </a:r>
          </a:p>
          <a:p>
            <a:pPr lvl="4"/>
            <a:r>
              <a:rPr lang="zh-CN" altLang="zh-CN"/>
              <a:t>Fifth level</a:t>
            </a:r>
          </a:p>
        </p:txBody>
      </p:sp>
      <p:sp>
        <p:nvSpPr>
          <p:cNvPr id="1028" name="Date Placeholder 3"/>
          <p:cNvSpPr>
            <a:spLocks noGrp="1" noChangeArrowheads="1"/>
          </p:cNvSpPr>
          <p:nvPr>
            <p:ph type="dt" sz="half" idx="2"/>
          </p:nvPr>
        </p:nvSpPr>
        <p:spPr bwMode="auto">
          <a:xfrm>
            <a:off x="838200" y="6356350"/>
            <a:ext cx="3276600" cy="365125"/>
          </a:xfrm>
          <a:prstGeom prst="rect">
            <a:avLst/>
          </a:prstGeom>
          <a:noFill/>
          <a:ln>
            <a:noFill/>
          </a:ln>
        </p:spPr>
        <p:txBody>
          <a:bodyPr vert="horz" wrap="square" lIns="91440" tIns="45720" rIns="91440" bIns="45720" numCol="1" anchor="ctr" anchorCtr="0" compatLnSpc="1"/>
          <a:lstStyle>
            <a:lvl1pPr eaLnBrk="1" hangingPunct="1">
              <a:buFontTx/>
              <a:buNone/>
              <a:defRPr sz="1200">
                <a:solidFill>
                  <a:srgbClr val="898989"/>
                </a:solidFill>
              </a:defRPr>
            </a:lvl1pPr>
          </a:lstStyle>
          <a:p>
            <a:pPr>
              <a:defRPr/>
            </a:pPr>
            <a:endParaRPr lang="zh-CN" altLang="en-US"/>
          </a:p>
        </p:txBody>
      </p:sp>
      <p:sp>
        <p:nvSpPr>
          <p:cNvPr id="1029" name="Footer Placeholder 4"/>
          <p:cNvSpPr>
            <a:spLocks noGrp="1" noChangeArrowheads="1"/>
          </p:cNvSpPr>
          <p:nvPr>
            <p:ph type="ftr" sz="quarter" idx="3"/>
          </p:nvPr>
        </p:nvSpPr>
        <p:spPr bwMode="auto">
          <a:xfrm>
            <a:off x="4648200" y="6356350"/>
            <a:ext cx="2895600" cy="365125"/>
          </a:xfrm>
          <a:prstGeom prst="rect">
            <a:avLst/>
          </a:prstGeom>
          <a:noFill/>
          <a:ln>
            <a:noFill/>
          </a:ln>
        </p:spPr>
        <p:txBody>
          <a:bodyPr vert="horz" wrap="square" lIns="91440" tIns="45720" rIns="91440" bIns="45720" numCol="1" anchor="ctr" anchorCtr="0" compatLnSpc="1"/>
          <a:lstStyle>
            <a:lvl1pPr algn="ctr" eaLnBrk="1" hangingPunct="1">
              <a:buFontTx/>
              <a:buNone/>
              <a:defRPr sz="1200">
                <a:solidFill>
                  <a:srgbClr val="898989"/>
                </a:solidFill>
              </a:defRPr>
            </a:lvl1pPr>
          </a:lstStyle>
          <a:p>
            <a:pPr>
              <a:defRPr/>
            </a:pPr>
            <a:endParaRPr lang="zh-CN" altLang="en-US"/>
          </a:p>
        </p:txBody>
      </p:sp>
      <p:sp>
        <p:nvSpPr>
          <p:cNvPr id="1030" name="Slide Number Placeholder 5"/>
          <p:cNvSpPr>
            <a:spLocks noGrp="1" noChangeArrowheads="1"/>
          </p:cNvSpPr>
          <p:nvPr>
            <p:ph type="sldNum" sz="quarter" idx="4"/>
          </p:nvPr>
        </p:nvSpPr>
        <p:spPr bwMode="auto">
          <a:xfrm>
            <a:off x="8077200" y="6356350"/>
            <a:ext cx="3276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B2E9D06-BFC0-42E9-8849-C2A024C9B00C}" type="slidenum">
              <a:rPr lang="zh-CN" altLang="en-US"/>
              <a:pPr/>
              <a:t>‹#›</a:t>
            </a:fld>
            <a:endParaRPr lang="zh-CN" altLang="en-US"/>
          </a:p>
        </p:txBody>
      </p:sp>
      <p:pic>
        <p:nvPicPr>
          <p:cNvPr id="1031" name="Picture 7" descr="1-1"/>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9525" y="0"/>
            <a:ext cx="12212638"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Click to edit Master title style</a:t>
            </a:r>
          </a:p>
        </p:txBody>
      </p:sp>
      <p:sp>
        <p:nvSpPr>
          <p:cNvPr id="2051" name="Text Placeholder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Click to edit Master text styles</a:t>
            </a:r>
          </a:p>
          <a:p>
            <a:pPr lvl="1"/>
            <a:r>
              <a:rPr lang="zh-CN" altLang="zh-CN"/>
              <a:t>Second level</a:t>
            </a:r>
          </a:p>
          <a:p>
            <a:pPr lvl="2"/>
            <a:r>
              <a:rPr lang="zh-CN" altLang="zh-CN"/>
              <a:t>Third level</a:t>
            </a:r>
          </a:p>
          <a:p>
            <a:pPr lvl="3"/>
            <a:r>
              <a:rPr lang="zh-CN" altLang="zh-CN"/>
              <a:t>Fourth level</a:t>
            </a:r>
          </a:p>
          <a:p>
            <a:pPr lvl="4"/>
            <a:r>
              <a:rPr lang="zh-CN" altLang="zh-CN"/>
              <a:t>Fifth level</a:t>
            </a:r>
          </a:p>
        </p:txBody>
      </p:sp>
      <p:sp>
        <p:nvSpPr>
          <p:cNvPr id="4100" name="Date Placeholder 3"/>
          <p:cNvSpPr>
            <a:spLocks noGrp="1" noChangeArrowheads="1"/>
          </p:cNvSpPr>
          <p:nvPr>
            <p:ph type="dt" sz="half" idx="2"/>
          </p:nvPr>
        </p:nvSpPr>
        <p:spPr bwMode="auto">
          <a:xfrm>
            <a:off x="838200" y="6356350"/>
            <a:ext cx="3276600" cy="365125"/>
          </a:xfrm>
          <a:prstGeom prst="rect">
            <a:avLst/>
          </a:prstGeom>
          <a:noFill/>
          <a:ln>
            <a:noFill/>
          </a:ln>
        </p:spPr>
        <p:txBody>
          <a:bodyPr vert="horz" wrap="square" lIns="91440" tIns="45720" rIns="91440" bIns="45720" numCol="1" anchor="ctr" anchorCtr="0" compatLnSpc="1"/>
          <a:lstStyle>
            <a:lvl1pPr eaLnBrk="1" hangingPunct="1">
              <a:buFontTx/>
              <a:buNone/>
              <a:defRPr sz="1200">
                <a:solidFill>
                  <a:srgbClr val="898989"/>
                </a:solidFill>
              </a:defRPr>
            </a:lvl1pPr>
          </a:lstStyle>
          <a:p>
            <a:pPr>
              <a:defRPr/>
            </a:pPr>
            <a:endParaRPr lang="zh-CN" altLang="en-US"/>
          </a:p>
        </p:txBody>
      </p:sp>
      <p:sp>
        <p:nvSpPr>
          <p:cNvPr id="4101" name="Footer Placeholder 4"/>
          <p:cNvSpPr>
            <a:spLocks noGrp="1" noChangeArrowheads="1"/>
          </p:cNvSpPr>
          <p:nvPr>
            <p:ph type="ftr" sz="quarter" idx="3"/>
          </p:nvPr>
        </p:nvSpPr>
        <p:spPr bwMode="auto">
          <a:xfrm>
            <a:off x="4648200" y="6356350"/>
            <a:ext cx="2895600" cy="365125"/>
          </a:xfrm>
          <a:prstGeom prst="rect">
            <a:avLst/>
          </a:prstGeom>
          <a:noFill/>
          <a:ln>
            <a:noFill/>
          </a:ln>
        </p:spPr>
        <p:txBody>
          <a:bodyPr vert="horz" wrap="square" lIns="91440" tIns="45720" rIns="91440" bIns="45720" numCol="1" anchor="ctr" anchorCtr="0" compatLnSpc="1"/>
          <a:lstStyle>
            <a:lvl1pPr algn="ctr" eaLnBrk="1" hangingPunct="1">
              <a:buFontTx/>
              <a:buNone/>
              <a:defRPr sz="1200">
                <a:solidFill>
                  <a:srgbClr val="898989"/>
                </a:solidFill>
              </a:defRPr>
            </a:lvl1pPr>
          </a:lstStyle>
          <a:p>
            <a:pPr>
              <a:defRPr/>
            </a:pPr>
            <a:endParaRPr lang="zh-CN" altLang="en-US"/>
          </a:p>
        </p:txBody>
      </p:sp>
      <p:sp>
        <p:nvSpPr>
          <p:cNvPr id="4102" name="Slide Number Placeholder 5"/>
          <p:cNvSpPr>
            <a:spLocks noGrp="1" noChangeArrowheads="1"/>
          </p:cNvSpPr>
          <p:nvPr>
            <p:ph type="sldNum" sz="quarter" idx="4"/>
          </p:nvPr>
        </p:nvSpPr>
        <p:spPr bwMode="auto">
          <a:xfrm>
            <a:off x="8077200" y="6356350"/>
            <a:ext cx="3276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782126C-6681-4D3D-B6BC-F5A69180D485}" type="slidenum">
              <a:rPr lang="zh-CN" altLang="en-US"/>
              <a:pPr/>
              <a:t>‹#›</a:t>
            </a:fld>
            <a:endParaRPr lang="zh-CN" altLang="en-US"/>
          </a:p>
        </p:txBody>
      </p:sp>
      <p:pic>
        <p:nvPicPr>
          <p:cNvPr id="2055" name="Picture 7" descr="1-1"/>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9525" y="0"/>
            <a:ext cx="1221105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Click to edit Master title style</a:t>
            </a:r>
          </a:p>
        </p:txBody>
      </p:sp>
      <p:sp>
        <p:nvSpPr>
          <p:cNvPr id="3075" name="Text Placeholder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Click to edit Master text styles</a:t>
            </a:r>
          </a:p>
          <a:p>
            <a:pPr lvl="1"/>
            <a:r>
              <a:rPr lang="zh-CN" altLang="zh-CN"/>
              <a:t>Second level</a:t>
            </a:r>
          </a:p>
          <a:p>
            <a:pPr lvl="2"/>
            <a:r>
              <a:rPr lang="zh-CN" altLang="zh-CN"/>
              <a:t>Third level</a:t>
            </a:r>
          </a:p>
          <a:p>
            <a:pPr lvl="3"/>
            <a:r>
              <a:rPr lang="zh-CN" altLang="zh-CN"/>
              <a:t>Fourth level</a:t>
            </a:r>
          </a:p>
          <a:p>
            <a:pPr lvl="4"/>
            <a:r>
              <a:rPr lang="zh-CN" altLang="zh-CN"/>
              <a:t>Fifth level</a:t>
            </a:r>
          </a:p>
        </p:txBody>
      </p:sp>
      <p:sp>
        <p:nvSpPr>
          <p:cNvPr id="5124" name="Date Placeholder 3"/>
          <p:cNvSpPr>
            <a:spLocks noGrp="1" noChangeArrowheads="1"/>
          </p:cNvSpPr>
          <p:nvPr>
            <p:ph type="dt" sz="half" idx="2"/>
          </p:nvPr>
        </p:nvSpPr>
        <p:spPr bwMode="auto">
          <a:xfrm>
            <a:off x="838200" y="6356350"/>
            <a:ext cx="3276600" cy="365125"/>
          </a:xfrm>
          <a:prstGeom prst="rect">
            <a:avLst/>
          </a:prstGeom>
          <a:noFill/>
          <a:ln>
            <a:noFill/>
          </a:ln>
        </p:spPr>
        <p:txBody>
          <a:bodyPr vert="horz" wrap="square" lIns="91440" tIns="45720" rIns="91440" bIns="45720" numCol="1" anchor="ctr" anchorCtr="0" compatLnSpc="1"/>
          <a:lstStyle>
            <a:lvl1pPr eaLnBrk="1" hangingPunct="1">
              <a:buFontTx/>
              <a:buNone/>
              <a:defRPr sz="1200">
                <a:solidFill>
                  <a:srgbClr val="898989"/>
                </a:solidFill>
              </a:defRPr>
            </a:lvl1pPr>
          </a:lstStyle>
          <a:p>
            <a:pPr>
              <a:defRPr/>
            </a:pPr>
            <a:endParaRPr lang="zh-CN" altLang="en-US"/>
          </a:p>
        </p:txBody>
      </p:sp>
      <p:sp>
        <p:nvSpPr>
          <p:cNvPr id="5125" name="Footer Placeholder 4"/>
          <p:cNvSpPr>
            <a:spLocks noGrp="1" noChangeArrowheads="1"/>
          </p:cNvSpPr>
          <p:nvPr>
            <p:ph type="ftr" sz="quarter" idx="3"/>
          </p:nvPr>
        </p:nvSpPr>
        <p:spPr bwMode="auto">
          <a:xfrm>
            <a:off x="4648200" y="6356350"/>
            <a:ext cx="2895600" cy="365125"/>
          </a:xfrm>
          <a:prstGeom prst="rect">
            <a:avLst/>
          </a:prstGeom>
          <a:noFill/>
          <a:ln>
            <a:noFill/>
          </a:ln>
        </p:spPr>
        <p:txBody>
          <a:bodyPr vert="horz" wrap="square" lIns="91440" tIns="45720" rIns="91440" bIns="45720" numCol="1" anchor="ctr" anchorCtr="0" compatLnSpc="1"/>
          <a:lstStyle>
            <a:lvl1pPr algn="ctr" eaLnBrk="1" hangingPunct="1">
              <a:buFontTx/>
              <a:buNone/>
              <a:defRPr sz="1200">
                <a:solidFill>
                  <a:srgbClr val="898989"/>
                </a:solidFill>
              </a:defRPr>
            </a:lvl1pPr>
          </a:lstStyle>
          <a:p>
            <a:pPr>
              <a:defRPr/>
            </a:pPr>
            <a:endParaRPr lang="zh-CN" altLang="en-US"/>
          </a:p>
        </p:txBody>
      </p:sp>
      <p:sp>
        <p:nvSpPr>
          <p:cNvPr id="5126" name="Slide Number Placeholder 5"/>
          <p:cNvSpPr>
            <a:spLocks noGrp="1" noChangeArrowheads="1"/>
          </p:cNvSpPr>
          <p:nvPr>
            <p:ph type="sldNum" sz="quarter" idx="4"/>
          </p:nvPr>
        </p:nvSpPr>
        <p:spPr bwMode="auto">
          <a:xfrm>
            <a:off x="8077200" y="6356350"/>
            <a:ext cx="3276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ACE0F740-134C-4D13-9881-4C1D70DFCEEE}" type="slidenum">
              <a:rPr lang="zh-CN" altLang="en-US"/>
              <a:pPr/>
              <a:t>‹#›</a:t>
            </a:fld>
            <a:endParaRPr lang="zh-CN" altLang="en-US"/>
          </a:p>
        </p:txBody>
      </p:sp>
      <p:pic>
        <p:nvPicPr>
          <p:cNvPr id="3079" name="Picture 7" descr="1-1"/>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9525" y="0"/>
            <a:ext cx="12209463"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slide" Target="slide6.xml"/><Relationship Id="rId12"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8.jpe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8.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6.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8.jpeg"/><Relationship Id="rId7" Type="http://schemas.openxmlformats.org/officeDocument/2006/relationships/image" Target="../media/image23.png"/><Relationship Id="rId2" Type="http://schemas.openxmlformats.org/officeDocument/2006/relationships/slideLayout" Target="../slideLayouts/slideLayout18.xml"/><Relationship Id="rId1" Type="http://schemas.openxmlformats.org/officeDocument/2006/relationships/themeOverride" Target="../theme/themeOverride1.xml"/><Relationship Id="rId6" Type="http://schemas.openxmlformats.org/officeDocument/2006/relationships/image" Target="../media/image26.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8.jpe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3.jpeg"/><Relationship Id="rId1" Type="http://schemas.openxmlformats.org/officeDocument/2006/relationships/slideLayout" Target="../slideLayouts/slideLayout2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525" y="0"/>
            <a:ext cx="12184063"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descr="1-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863" y="-1588"/>
            <a:ext cx="12253913" cy="689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1-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357563" y="0"/>
            <a:ext cx="5586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1-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869113" y="-723900"/>
            <a:ext cx="3825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7" descr="1-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870700" y="981075"/>
            <a:ext cx="384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Box 1"/>
          <p:cNvSpPr txBox="1">
            <a:spLocks noChangeArrowheads="1"/>
          </p:cNvSpPr>
          <p:nvPr/>
        </p:nvSpPr>
        <p:spPr bwMode="auto">
          <a:xfrm>
            <a:off x="4371975" y="2706026"/>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400" b="1" dirty="0">
                <a:solidFill>
                  <a:srgbClr val="777777"/>
                </a:solidFill>
                <a:ea typeface="微软雅黑" panose="020B0503020204020204" pitchFamily="34" charset="-122"/>
              </a:rPr>
              <a:t>欢迎观看！</a:t>
            </a:r>
          </a:p>
        </p:txBody>
      </p:sp>
      <p:sp>
        <p:nvSpPr>
          <p:cNvPr id="4104" name="TextBox 7"/>
          <p:cNvSpPr txBox="1">
            <a:spLocks noChangeArrowheads="1"/>
          </p:cNvSpPr>
          <p:nvPr/>
        </p:nvSpPr>
        <p:spPr bwMode="auto">
          <a:xfrm>
            <a:off x="3025824" y="3260856"/>
            <a:ext cx="36242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a:t>自动贩卖机</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fade">
                                      <p:cBhvr>
                                        <p:cTn id="7" dur="500"/>
                                        <p:tgtEl>
                                          <p:spTgt spid="10245"/>
                                        </p:tgtEl>
                                      </p:cBhvr>
                                    </p:animEffect>
                                    <p:anim calcmode="lin" valueType="num">
                                      <p:cBhvr>
                                        <p:cTn id="8" dur="500" fill="hold"/>
                                        <p:tgtEl>
                                          <p:spTgt spid="10245"/>
                                        </p:tgtEl>
                                        <p:attrNameLst>
                                          <p:attrName>ppt_x</p:attrName>
                                        </p:attrNameLst>
                                      </p:cBhvr>
                                      <p:tavLst>
                                        <p:tav tm="0">
                                          <p:val>
                                            <p:strVal val="#ppt_x"/>
                                          </p:val>
                                        </p:tav>
                                        <p:tav tm="100000">
                                          <p:val>
                                            <p:strVal val="#ppt_x"/>
                                          </p:val>
                                        </p:tav>
                                      </p:tavLst>
                                    </p:anim>
                                    <p:anim calcmode="lin" valueType="num">
                                      <p:cBhvr>
                                        <p:cTn id="9" dur="500" fill="hold"/>
                                        <p:tgtEl>
                                          <p:spTgt spid="1024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 presetClass="exit" presetSubtype="4" fill="hold" nodeType="afterEffect">
                                  <p:stCondLst>
                                    <p:cond delay="100"/>
                                  </p:stCondLst>
                                  <p:childTnLst>
                                    <p:anim calcmode="lin" valueType="num">
                                      <p:cBhvr additive="base">
                                        <p:cTn id="12" dur="498"/>
                                        <p:tgtEl>
                                          <p:spTgt spid="10246"/>
                                        </p:tgtEl>
                                        <p:attrNameLst>
                                          <p:attrName>ppt_x</p:attrName>
                                        </p:attrNameLst>
                                      </p:cBhvr>
                                      <p:tavLst>
                                        <p:tav tm="0">
                                          <p:val>
                                            <p:strVal val="ppt_x"/>
                                          </p:val>
                                        </p:tav>
                                        <p:tav tm="100000">
                                          <p:val>
                                            <p:strVal val="ppt_x"/>
                                          </p:val>
                                        </p:tav>
                                      </p:tavLst>
                                    </p:anim>
                                    <p:anim calcmode="lin" valueType="num">
                                      <p:cBhvr additive="base">
                                        <p:cTn id="13" dur="498"/>
                                        <p:tgtEl>
                                          <p:spTgt spid="10246"/>
                                        </p:tgtEl>
                                        <p:attrNameLst>
                                          <p:attrName>ppt_y</p:attrName>
                                        </p:attrNameLst>
                                      </p:cBhvr>
                                      <p:tavLst>
                                        <p:tav tm="0">
                                          <p:val>
                                            <p:strVal val="ppt_y"/>
                                          </p:val>
                                        </p:tav>
                                        <p:tav tm="100000">
                                          <p:val>
                                            <p:strVal val="1+ppt_h/2"/>
                                          </p:val>
                                        </p:tav>
                                      </p:tavLst>
                                    </p:anim>
                                    <p:set>
                                      <p:cBhvr>
                                        <p:cTn id="14" dur="1" fill="hold">
                                          <p:stCondLst>
                                            <p:cond delay="498"/>
                                          </p:stCondLst>
                                        </p:cTn>
                                        <p:tgtEl>
                                          <p:spTgt spid="10246"/>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0243"/>
                                        </p:tgtEl>
                                        <p:attrNameLst>
                                          <p:attrName>style.visibility</p:attrName>
                                        </p:attrNameLst>
                                      </p:cBhvr>
                                      <p:to>
                                        <p:strVal val="visible"/>
                                      </p:to>
                                    </p:set>
                                    <p:animEffect transition="in" filter="fade">
                                      <p:cBhvr>
                                        <p:cTn id="17" dur="1000"/>
                                        <p:tgtEl>
                                          <p:spTgt spid="10243"/>
                                        </p:tgtEl>
                                      </p:cBhvr>
                                    </p:animEffect>
                                  </p:childTnLst>
                                </p:cTn>
                              </p:par>
                            </p:childTnLst>
                          </p:cTn>
                        </p:par>
                        <p:par>
                          <p:cTn id="18" fill="hold" nodeType="afterGroup">
                            <p:stCondLst>
                              <p:cond delay="1500"/>
                            </p:stCondLst>
                            <p:childTnLst>
                              <p:par>
                                <p:cTn id="19" presetID="37" presetClass="entr" presetSubtype="0" fill="hold" nodeType="afterEffect">
                                  <p:stCondLst>
                                    <p:cond delay="0"/>
                                  </p:stCondLst>
                                  <p:childTnLst>
                                    <p:set>
                                      <p:cBhvr>
                                        <p:cTn id="20" dur="1" fill="hold">
                                          <p:stCondLst>
                                            <p:cond delay="0"/>
                                          </p:stCondLst>
                                        </p:cTn>
                                        <p:tgtEl>
                                          <p:spTgt spid="10247"/>
                                        </p:tgtEl>
                                        <p:attrNameLst>
                                          <p:attrName>style.visibility</p:attrName>
                                        </p:attrNameLst>
                                      </p:cBhvr>
                                      <p:to>
                                        <p:strVal val="visible"/>
                                      </p:to>
                                    </p:set>
                                    <p:animEffect transition="in" filter="fade">
                                      <p:cBhvr>
                                        <p:cTn id="21" dur="1000"/>
                                        <p:tgtEl>
                                          <p:spTgt spid="10247"/>
                                        </p:tgtEl>
                                      </p:cBhvr>
                                    </p:animEffect>
                                    <p:anim calcmode="lin" valueType="num">
                                      <p:cBhvr>
                                        <p:cTn id="22" dur="1000" fill="hold"/>
                                        <p:tgtEl>
                                          <p:spTgt spid="10247"/>
                                        </p:tgtEl>
                                        <p:attrNameLst>
                                          <p:attrName>ppt_x</p:attrName>
                                        </p:attrNameLst>
                                      </p:cBhvr>
                                      <p:tavLst>
                                        <p:tav tm="0">
                                          <p:val>
                                            <p:strVal val="#ppt_x"/>
                                          </p:val>
                                        </p:tav>
                                        <p:tav tm="100000">
                                          <p:val>
                                            <p:strVal val="#ppt_x"/>
                                          </p:val>
                                        </p:tav>
                                      </p:tavLst>
                                    </p:anim>
                                    <p:anim calcmode="lin" valueType="num">
                                      <p:cBhvr>
                                        <p:cTn id="23" dur="900" decel="100000" fill="hold"/>
                                        <p:tgtEl>
                                          <p:spTgt spid="10247"/>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024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2-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463" y="-9525"/>
            <a:ext cx="122285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descr="2-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68275" y="293688"/>
            <a:ext cx="12509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4" descr="2-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396663" y="6099175"/>
            <a:ext cx="5937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descr="2-3"/>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41300" y="649288"/>
            <a:ext cx="1747838"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图片 1"/>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589088" y="3886200"/>
            <a:ext cx="5000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图片 2">
            <a:hlinkClick r:id="rId7" action="ppaction://hlinksldjump"/>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3055938" y="3916363"/>
            <a:ext cx="5492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图片 3"/>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4533900" y="3886200"/>
            <a:ext cx="5508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图片 4"/>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6002338" y="3841750"/>
            <a:ext cx="5508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图片 5"/>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7469188" y="3886200"/>
            <a:ext cx="600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图片 6"/>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8845550" y="3883025"/>
            <a:ext cx="80010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图片 7"/>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0474325" y="3875088"/>
            <a:ext cx="5000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图片 8"/>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93750" y="2332038"/>
            <a:ext cx="1052513"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4" name="TextBox 10"/>
          <p:cNvSpPr txBox="1">
            <a:spLocks noChangeArrowheads="1"/>
          </p:cNvSpPr>
          <p:nvPr/>
        </p:nvSpPr>
        <p:spPr bwMode="auto">
          <a:xfrm>
            <a:off x="1322388" y="3762375"/>
            <a:ext cx="1211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000" b="1" dirty="0">
                <a:solidFill>
                  <a:srgbClr val="777777"/>
                </a:solidFill>
                <a:ea typeface="微软雅黑" panose="020B0503020204020204" pitchFamily="34" charset="-122"/>
              </a:rPr>
              <a:t>项目简介</a:t>
            </a:r>
          </a:p>
        </p:txBody>
      </p:sp>
      <p:sp>
        <p:nvSpPr>
          <p:cNvPr id="5135" name="TextBox 11"/>
          <p:cNvSpPr txBox="1">
            <a:spLocks noChangeArrowheads="1"/>
          </p:cNvSpPr>
          <p:nvPr/>
        </p:nvSpPr>
        <p:spPr bwMode="auto">
          <a:xfrm>
            <a:off x="3011488" y="3732213"/>
            <a:ext cx="690562"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777777"/>
                </a:solidFill>
                <a:ea typeface="微软雅黑" panose="020B0503020204020204" pitchFamily="34" charset="-122"/>
              </a:rPr>
              <a:t>商品</a:t>
            </a:r>
          </a:p>
        </p:txBody>
      </p:sp>
      <p:sp>
        <p:nvSpPr>
          <p:cNvPr id="5136" name="TextBox 12"/>
          <p:cNvSpPr txBox="1">
            <a:spLocks noChangeArrowheads="1"/>
          </p:cNvSpPr>
          <p:nvPr/>
        </p:nvSpPr>
        <p:spPr bwMode="auto">
          <a:xfrm>
            <a:off x="5643907" y="373215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777777"/>
                </a:solidFill>
                <a:ea typeface="微软雅黑" panose="020B0503020204020204" pitchFamily="34" charset="-122"/>
              </a:rPr>
              <a:t>智能推荐</a:t>
            </a:r>
          </a:p>
        </p:txBody>
      </p:sp>
      <p:sp>
        <p:nvSpPr>
          <p:cNvPr id="5137" name="TextBox 13"/>
          <p:cNvSpPr txBox="1">
            <a:spLocks noChangeArrowheads="1"/>
          </p:cNvSpPr>
          <p:nvPr/>
        </p:nvSpPr>
        <p:spPr bwMode="auto">
          <a:xfrm>
            <a:off x="4317416" y="3747264"/>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777777"/>
                </a:solidFill>
                <a:ea typeface="微软雅黑" panose="020B0503020204020204" pitchFamily="34" charset="-122"/>
              </a:rPr>
              <a:t>管理员</a:t>
            </a:r>
          </a:p>
        </p:txBody>
      </p:sp>
      <p:sp>
        <p:nvSpPr>
          <p:cNvPr id="5138" name="TextBox 14"/>
          <p:cNvSpPr txBox="1">
            <a:spLocks noChangeArrowheads="1"/>
          </p:cNvSpPr>
          <p:nvPr/>
        </p:nvSpPr>
        <p:spPr bwMode="auto">
          <a:xfrm>
            <a:off x="7201250" y="3749615"/>
            <a:ext cx="12570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777777"/>
                </a:solidFill>
                <a:ea typeface="微软雅黑" panose="020B0503020204020204" pitchFamily="34" charset="-122"/>
              </a:rPr>
              <a:t>过期检测</a:t>
            </a:r>
          </a:p>
        </p:txBody>
      </p:sp>
      <p:sp>
        <p:nvSpPr>
          <p:cNvPr id="5139" name="TextBox 15"/>
          <p:cNvSpPr txBox="1">
            <a:spLocks noChangeArrowheads="1"/>
          </p:cNvSpPr>
          <p:nvPr/>
        </p:nvSpPr>
        <p:spPr bwMode="auto">
          <a:xfrm>
            <a:off x="8671586" y="373215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777777"/>
                </a:solidFill>
                <a:ea typeface="微软雅黑" panose="020B0503020204020204" pitchFamily="34" charset="-122"/>
              </a:rPr>
              <a:t>销量监测</a:t>
            </a:r>
          </a:p>
        </p:txBody>
      </p:sp>
      <p:sp>
        <p:nvSpPr>
          <p:cNvPr id="5140" name="TextBox 16"/>
          <p:cNvSpPr txBox="1">
            <a:spLocks noChangeArrowheads="1"/>
          </p:cNvSpPr>
          <p:nvPr/>
        </p:nvSpPr>
        <p:spPr bwMode="auto">
          <a:xfrm>
            <a:off x="10309647" y="3747264"/>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777777"/>
                </a:solidFill>
                <a:ea typeface="微软雅黑" panose="020B0503020204020204" pitchFamily="34" charset="-122"/>
              </a:rPr>
              <a:t>总结</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withEffect">
                                  <p:stCondLst>
                                    <p:cond delay="500"/>
                                  </p:stCondLst>
                                  <p:childTnLst>
                                    <p:set>
                                      <p:cBhvr>
                                        <p:cTn id="6" dur="1" fill="hold">
                                          <p:stCondLst>
                                            <p:cond delay="0"/>
                                          </p:stCondLst>
                                        </p:cTn>
                                        <p:tgtEl>
                                          <p:spTgt spid="11267"/>
                                        </p:tgtEl>
                                        <p:attrNameLst>
                                          <p:attrName>style.visibility</p:attrName>
                                        </p:attrNameLst>
                                      </p:cBhvr>
                                      <p:to>
                                        <p:strVal val="visible"/>
                                      </p:to>
                                    </p:set>
                                    <p:animEffect transition="in" filter="slide(fromTop)">
                                      <p:cBhvr>
                                        <p:cTn id="7" dur="500"/>
                                        <p:tgtEl>
                                          <p:spTgt spid="11267"/>
                                        </p:tgtEl>
                                      </p:cBhvr>
                                    </p:animEffect>
                                  </p:childTnLst>
                                </p:cTn>
                              </p:par>
                              <p:par>
                                <p:cTn id="8" presetID="12" presetClass="entr" presetSubtype="4" fill="hold" nodeType="withEffect">
                                  <p:stCondLst>
                                    <p:cond delay="500"/>
                                  </p:stCondLst>
                                  <p:childTnLst>
                                    <p:set>
                                      <p:cBhvr>
                                        <p:cTn id="9" dur="1" fill="hold">
                                          <p:stCondLst>
                                            <p:cond delay="0"/>
                                          </p:stCondLst>
                                        </p:cTn>
                                        <p:tgtEl>
                                          <p:spTgt spid="11268"/>
                                        </p:tgtEl>
                                        <p:attrNameLst>
                                          <p:attrName>style.visibility</p:attrName>
                                        </p:attrNameLst>
                                      </p:cBhvr>
                                      <p:to>
                                        <p:strVal val="visible"/>
                                      </p:to>
                                    </p:set>
                                    <p:animEffect transition="in" filter="slide(fromBottom)">
                                      <p:cBhvr>
                                        <p:cTn id="10" dur="500"/>
                                        <p:tgtEl>
                                          <p:spTgt spid="11268"/>
                                        </p:tgtEl>
                                      </p:cBhvr>
                                    </p:animEffect>
                                  </p:childTnLst>
                                </p:cTn>
                              </p:par>
                            </p:childTnLst>
                          </p:cTn>
                        </p:par>
                        <p:par>
                          <p:cTn id="11" fill="hold" nodeType="afterGroup">
                            <p:stCondLst>
                              <p:cond delay="1000"/>
                            </p:stCondLst>
                            <p:childTnLst>
                              <p:par>
                                <p:cTn id="12" presetID="47" presetClass="entr" presetSubtype="0" fill="hold" nodeType="afterEffect">
                                  <p:stCondLst>
                                    <p:cond delay="0"/>
                                  </p:stCondLst>
                                  <p:childTnLst>
                                    <p:set>
                                      <p:cBhvr>
                                        <p:cTn id="13" dur="1" fill="hold">
                                          <p:stCondLst>
                                            <p:cond delay="0"/>
                                          </p:stCondLst>
                                        </p:cTn>
                                        <p:tgtEl>
                                          <p:spTgt spid="11269"/>
                                        </p:tgtEl>
                                        <p:attrNameLst>
                                          <p:attrName>style.visibility</p:attrName>
                                        </p:attrNameLst>
                                      </p:cBhvr>
                                      <p:to>
                                        <p:strVal val="visible"/>
                                      </p:to>
                                    </p:set>
                                    <p:animEffect transition="in" filter="fade">
                                      <p:cBhvr>
                                        <p:cTn id="14" dur="500"/>
                                        <p:tgtEl>
                                          <p:spTgt spid="11269"/>
                                        </p:tgtEl>
                                      </p:cBhvr>
                                    </p:animEffect>
                                    <p:anim calcmode="lin" valueType="num">
                                      <p:cBhvr>
                                        <p:cTn id="15" dur="500" fill="hold"/>
                                        <p:tgtEl>
                                          <p:spTgt spid="11269"/>
                                        </p:tgtEl>
                                        <p:attrNameLst>
                                          <p:attrName>ppt_x</p:attrName>
                                        </p:attrNameLst>
                                      </p:cBhvr>
                                      <p:tavLst>
                                        <p:tav tm="0">
                                          <p:val>
                                            <p:strVal val="#ppt_x"/>
                                          </p:val>
                                        </p:tav>
                                        <p:tav tm="100000">
                                          <p:val>
                                            <p:strVal val="#ppt_x"/>
                                          </p:val>
                                        </p:tav>
                                      </p:tavLst>
                                    </p:anim>
                                    <p:anim calcmode="lin" valueType="num">
                                      <p:cBhvr>
                                        <p:cTn id="16" dur="500" fill="hold"/>
                                        <p:tgtEl>
                                          <p:spTgt spid="112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993775" y="2130425"/>
            <a:ext cx="870426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dirty="0"/>
              <a:t>	</a:t>
            </a:r>
            <a:r>
              <a:rPr lang="zh-CN" altLang="zh-CN" dirty="0"/>
              <a:t>由于劳动密集型的产业构造向技术密集型社会转变的产物。大量生产、大量消费以及消费模式和销售环境的变化</a:t>
            </a:r>
            <a:r>
              <a:rPr lang="en-US" altLang="zh-CN" dirty="0"/>
              <a:t>,</a:t>
            </a:r>
            <a:r>
              <a:rPr lang="zh-CN" altLang="zh-CN" dirty="0"/>
              <a:t>要求出现新的流通渠道</a:t>
            </a:r>
            <a:r>
              <a:rPr lang="en-US" altLang="zh-CN" dirty="0"/>
              <a:t>;</a:t>
            </a:r>
            <a:r>
              <a:rPr lang="zh-CN" altLang="zh-CN" dirty="0"/>
              <a:t>而相对的超市、百货购物中心等新的流通渠道的产生</a:t>
            </a:r>
            <a:r>
              <a:rPr lang="en-US" altLang="zh-CN" dirty="0"/>
              <a:t>,</a:t>
            </a:r>
            <a:r>
              <a:rPr lang="zh-CN" altLang="zh-CN" dirty="0"/>
              <a:t>人工费用也不断上升再加上场地的局限性以及购物的便利性等这些因素的制约等使自动贩卖机开始普及生活 。</a:t>
            </a:r>
            <a:endParaRPr lang="en-US" altLang="zh-CN" dirty="0"/>
          </a:p>
          <a:p>
            <a:r>
              <a:rPr lang="en-US" altLang="zh-CN" dirty="0"/>
              <a:t>	</a:t>
            </a:r>
            <a:r>
              <a:rPr lang="zh-CN" altLang="zh-CN" dirty="0"/>
              <a:t>项目总体目标是搭建自动贩卖机管理平台，满足客户购买需求，还要满足商家销售发展，而且要具备良好的可用性，形成较为自动的贩卖机系统。</a:t>
            </a:r>
          </a:p>
          <a:p>
            <a:endParaRPr lang="zh-CN" altLang="zh-CN" dirty="0"/>
          </a:p>
        </p:txBody>
      </p:sp>
      <p:sp>
        <p:nvSpPr>
          <p:cNvPr id="6152" name="TextBox 1"/>
          <p:cNvSpPr txBox="1">
            <a:spLocks noChangeArrowheads="1"/>
          </p:cNvSpPr>
          <p:nvPr/>
        </p:nvSpPr>
        <p:spPr bwMode="auto">
          <a:xfrm>
            <a:off x="574675" y="1593850"/>
            <a:ext cx="14160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zh-CN" altLang="en-US" sz="2400" b="1">
                <a:solidFill>
                  <a:srgbClr val="777777"/>
                </a:solidFill>
                <a:ea typeface="微软雅黑" panose="020B0503020204020204" pitchFamily="34" charset="-122"/>
              </a:rPr>
              <a:t>项目简介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813" y="-3175"/>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76994" y="1029464"/>
            <a:ext cx="3568700" cy="3527119"/>
          </a:xfrm>
          <a:prstGeom prst="rect">
            <a:avLst/>
          </a:prstGeom>
          <a:noFill/>
          <a:ln w="9525">
            <a:noFill/>
          </a:ln>
        </p:spPr>
        <p:txBody>
          <a:bodyPr>
            <a:spAutoFit/>
          </a:bodyPr>
          <a:lst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stStyle>
          <a:p>
            <a:pPr marL="0" indent="0" eaLnBrk="1">
              <a:spcBef>
                <a:spcPct val="0"/>
              </a:spcBef>
              <a:buFont typeface="Arial" panose="020B0604020202020204" pitchFamily="34" charset="0"/>
              <a:buNone/>
              <a:defRPr/>
            </a:pPr>
            <a:endParaRPr lang="zh-CN" altLang="en-US" sz="2400" b="1" noProof="1">
              <a:solidFill>
                <a:srgbClr val="777777"/>
              </a:solidFill>
              <a:ea typeface="微软雅黑" panose="020B0503020204020204" pitchFamily="34" charset="-122"/>
            </a:endParaRPr>
          </a:p>
          <a:p>
            <a:pPr marL="0" indent="0" eaLnBrk="1">
              <a:spcBef>
                <a:spcPct val="0"/>
              </a:spcBef>
              <a:buFont typeface="Arial" panose="020B0604020202020204" pitchFamily="34" charset="0"/>
              <a:buNone/>
              <a:defRPr/>
            </a:pPr>
            <a:r>
              <a:rPr lang="zh-CN" altLang="en-US" sz="2400" b="1" dirty="0">
                <a:solidFill>
                  <a:srgbClr val="777777"/>
                </a:solidFill>
                <a:ea typeface="微软雅黑" panose="020B0503020204020204" pitchFamily="34" charset="-122"/>
              </a:rPr>
              <a:t>主页展示商品:</a:t>
            </a:r>
            <a:endParaRPr lang="en-US" altLang="zh-CN" sz="2400" b="1" dirty="0">
              <a:solidFill>
                <a:srgbClr val="777777"/>
              </a:solidFill>
              <a:ea typeface="微软雅黑" panose="020B0503020204020204" pitchFamily="34" charset="-122"/>
            </a:endParaRPr>
          </a:p>
          <a:p>
            <a:pPr marL="0" indent="0" eaLnBrk="1">
              <a:spcBef>
                <a:spcPct val="0"/>
              </a:spcBef>
              <a:buFont typeface="Arial" panose="020B0604020202020204" pitchFamily="34" charset="0"/>
              <a:buNone/>
              <a:defRPr/>
            </a:pPr>
            <a:endParaRPr lang="en-US" altLang="zh-CN" sz="2400" b="1" dirty="0">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r>
              <a:rPr lang="zh-CN" altLang="en-US" sz="1600" b="1" dirty="0">
                <a:solidFill>
                  <a:srgbClr val="777777"/>
                </a:solidFill>
                <a:ea typeface="微软雅黑" panose="020B0503020204020204" pitchFamily="34" charset="-122"/>
              </a:rPr>
              <a:t>     用户进入选择进入消费者模式后，系统会展示商品列表</a:t>
            </a:r>
            <a:endParaRPr lang="en-US" altLang="zh-CN" sz="1600" b="1" dirty="0">
              <a:solidFill>
                <a:srgbClr val="777777"/>
              </a:solidFill>
              <a:ea typeface="微软雅黑" panose="020B0503020204020204" pitchFamily="34" charset="-122"/>
            </a:endParaRPr>
          </a:p>
          <a:p>
            <a:pPr marL="0" indent="0" eaLnBrk="1">
              <a:spcBef>
                <a:spcPct val="0"/>
              </a:spcBef>
              <a:buNone/>
              <a:defRPr/>
            </a:pPr>
            <a:endParaRPr lang="en-US" altLang="zh-CN" sz="1600" b="1" dirty="0">
              <a:solidFill>
                <a:srgbClr val="777777"/>
              </a:solidFill>
              <a:ea typeface="微软雅黑" panose="020B0503020204020204" pitchFamily="34" charset="-122"/>
            </a:endParaRPr>
          </a:p>
          <a:p>
            <a:pPr marL="0" indent="0" eaLnBrk="1">
              <a:spcBef>
                <a:spcPct val="0"/>
              </a:spcBef>
              <a:buNone/>
              <a:defRPr/>
            </a:pPr>
            <a:endParaRPr lang="en-US" altLang="zh-CN" sz="1600" b="1" dirty="0">
              <a:solidFill>
                <a:srgbClr val="777777"/>
              </a:solidFill>
              <a:ea typeface="微软雅黑" panose="020B0503020204020204" pitchFamily="34" charset="-122"/>
            </a:endParaRPr>
          </a:p>
          <a:p>
            <a:pPr marL="0" indent="0" eaLnBrk="1">
              <a:spcBef>
                <a:spcPct val="0"/>
              </a:spcBef>
              <a:buNone/>
              <a:defRPr/>
            </a:pPr>
            <a:endParaRPr lang="zh-CN" altLang="en-US" sz="1600" b="1" dirty="0">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r>
              <a:rPr lang="en-US" altLang="zh-CN" sz="1600" b="1" noProof="1">
                <a:solidFill>
                  <a:srgbClr val="777777"/>
                </a:solidFill>
                <a:ea typeface="微软雅黑" panose="020B0503020204020204" pitchFamily="34" charset="-122"/>
                <a:sym typeface="+mn-ea"/>
              </a:rPr>
              <a:t>    </a:t>
            </a:r>
            <a:r>
              <a:rPr lang="zh-CN" altLang="en-US" sz="1600" b="1" noProof="1">
                <a:solidFill>
                  <a:srgbClr val="777777"/>
                </a:solidFill>
                <a:ea typeface="微软雅黑" panose="020B0503020204020204" pitchFamily="34" charset="-122"/>
                <a:sym typeface="+mn-ea"/>
              </a:rPr>
              <a:t>购买功能</a:t>
            </a:r>
            <a:r>
              <a:rPr lang="en-US" altLang="zh-CN" sz="1600" b="1" noProof="1">
                <a:solidFill>
                  <a:srgbClr val="777777"/>
                </a:solidFill>
                <a:ea typeface="微软雅黑" panose="020B0503020204020204" pitchFamily="34" charset="-122"/>
                <a:sym typeface="+mn-ea"/>
              </a:rPr>
              <a:t>:</a:t>
            </a:r>
            <a:r>
              <a:rPr lang="zh-CN" altLang="en-US" sz="1600" b="1" noProof="1">
                <a:solidFill>
                  <a:srgbClr val="777777"/>
                </a:solidFill>
                <a:ea typeface="微软雅黑" panose="020B0503020204020204" pitchFamily="34" charset="-122"/>
                <a:sym typeface="+mn-ea"/>
              </a:rPr>
              <a:t>用户输入商品编号即可购买商品，还可以选择不同的付款方式来完成交易。系统会自动检测商品是否过期，若顾客想要购买的商品缺货，系统还会智能推荐类似的商品以便消费者购买。</a:t>
            </a:r>
            <a:endParaRPr lang="en-US" altLang="zh-CN" sz="1600" b="1" noProof="1">
              <a:solidFill>
                <a:srgbClr val="777777"/>
              </a:solidFill>
              <a:ea typeface="微软雅黑" panose="020B0503020204020204" pitchFamily="34" charset="-122"/>
              <a:sym typeface="+mn-ea"/>
            </a:endParaRPr>
          </a:p>
        </p:txBody>
      </p:sp>
      <p:pic>
        <p:nvPicPr>
          <p:cNvPr id="2" name="图片 1">
            <a:extLst>
              <a:ext uri="{FF2B5EF4-FFF2-40B4-BE49-F238E27FC236}">
                <a16:creationId xmlns:a16="http://schemas.microsoft.com/office/drawing/2014/main" id="{184E5D3D-2DDF-4AC7-84D3-48D59E2303F7}"/>
              </a:ext>
            </a:extLst>
          </p:cNvPr>
          <p:cNvPicPr>
            <a:picLocks noChangeAspect="1"/>
          </p:cNvPicPr>
          <p:nvPr/>
        </p:nvPicPr>
        <p:blipFill>
          <a:blip r:embed="rId6"/>
          <a:stretch>
            <a:fillRect/>
          </a:stretch>
        </p:blipFill>
        <p:spPr>
          <a:xfrm>
            <a:off x="3645694" y="37255"/>
            <a:ext cx="3833192" cy="4846740"/>
          </a:xfrm>
          <a:prstGeom prst="rect">
            <a:avLst/>
          </a:prstGeom>
        </p:spPr>
      </p:pic>
      <p:pic>
        <p:nvPicPr>
          <p:cNvPr id="3" name="图片 2">
            <a:extLst>
              <a:ext uri="{FF2B5EF4-FFF2-40B4-BE49-F238E27FC236}">
                <a16:creationId xmlns:a16="http://schemas.microsoft.com/office/drawing/2014/main" id="{5366FD9B-7800-4B80-AEC6-B3EE6B6B1FFE}"/>
              </a:ext>
            </a:extLst>
          </p:cNvPr>
          <p:cNvPicPr>
            <a:picLocks noChangeAspect="1"/>
          </p:cNvPicPr>
          <p:nvPr/>
        </p:nvPicPr>
        <p:blipFill>
          <a:blip r:embed="rId7"/>
          <a:stretch>
            <a:fillRect/>
          </a:stretch>
        </p:blipFill>
        <p:spPr>
          <a:xfrm>
            <a:off x="7560667" y="2965927"/>
            <a:ext cx="4016088" cy="36502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 descr="5-6"/>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663870" y="1901825"/>
            <a:ext cx="3568700" cy="1754326"/>
          </a:xfrm>
          <a:prstGeom prst="rect">
            <a:avLst/>
          </a:prstGeom>
          <a:noFill/>
          <a:ln w="9525">
            <a:noFill/>
          </a:ln>
        </p:spPr>
        <p:txBody>
          <a:bodyPr>
            <a:spAutoFit/>
          </a:bodyPr>
          <a:lst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stStyle>
          <a:p>
            <a:pPr marL="0" indent="0" eaLnBrk="1">
              <a:spcBef>
                <a:spcPct val="0"/>
              </a:spcBef>
              <a:buFont typeface="Arial" panose="020B0604020202020204" pitchFamily="34" charset="0"/>
              <a:buNone/>
              <a:defRPr/>
            </a:pPr>
            <a:r>
              <a:rPr lang="zh-CN" altLang="en-US" sz="2400" b="1" noProof="1">
                <a:solidFill>
                  <a:srgbClr val="777777"/>
                </a:solidFill>
                <a:ea typeface="微软雅黑" panose="020B0503020204020204" pitchFamily="34" charset="-122"/>
              </a:rPr>
              <a:t>管理员界面</a:t>
            </a:r>
            <a:endParaRPr lang="en-US" altLang="zh-CN" sz="2400" b="1" noProof="1">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endParaRPr lang="en-US" altLang="zh-CN" sz="1600" b="1" noProof="1">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r>
              <a:rPr lang="zh-CN" altLang="en-US" sz="1600" b="1" noProof="1">
                <a:solidFill>
                  <a:srgbClr val="777777"/>
                </a:solidFill>
                <a:ea typeface="微软雅黑" panose="020B0503020204020204" pitchFamily="34" charset="-122"/>
              </a:rPr>
              <a:t>输入密码后即可进入管理员操作界面。管理员可对售货机的商品及货币直接进行操作</a:t>
            </a:r>
            <a:endParaRPr lang="en-US" altLang="zh-CN" sz="1600" b="1" noProof="1">
              <a:solidFill>
                <a:srgbClr val="777777"/>
              </a:solidFill>
              <a:ea typeface="微软雅黑" panose="020B0503020204020204" pitchFamily="34" charset="-122"/>
            </a:endParaRPr>
          </a:p>
          <a:p>
            <a:pPr marL="0" indent="0" eaLnBrk="1">
              <a:spcBef>
                <a:spcPct val="0"/>
              </a:spcBef>
              <a:buFont typeface="Wingdings" panose="05000000000000000000" charset="0"/>
              <a:buNone/>
              <a:defRPr/>
            </a:pPr>
            <a:endParaRPr lang="en-US" altLang="zh-CN" sz="1600" b="1" noProof="1">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endParaRPr lang="zh-CN" altLang="en-US" sz="1600" noProof="1"/>
          </a:p>
        </p:txBody>
      </p:sp>
      <p:pic>
        <p:nvPicPr>
          <p:cNvPr id="2" name="图片 1">
            <a:extLst>
              <a:ext uri="{FF2B5EF4-FFF2-40B4-BE49-F238E27FC236}">
                <a16:creationId xmlns:a16="http://schemas.microsoft.com/office/drawing/2014/main" id="{9EA67F7C-DC01-4A7B-86E8-926F1A6E548E}"/>
              </a:ext>
            </a:extLst>
          </p:cNvPr>
          <p:cNvPicPr>
            <a:picLocks noChangeAspect="1"/>
          </p:cNvPicPr>
          <p:nvPr/>
        </p:nvPicPr>
        <p:blipFill>
          <a:blip r:embed="rId8"/>
          <a:stretch>
            <a:fillRect/>
          </a:stretch>
        </p:blipFill>
        <p:spPr>
          <a:xfrm>
            <a:off x="5802436" y="610100"/>
            <a:ext cx="4529341" cy="5452630"/>
          </a:xfrm>
          <a:prstGeom prst="rect">
            <a:avLst/>
          </a:prstGeom>
        </p:spPr>
      </p:pic>
    </p:spTree>
    <p:extLst>
      <p:ext uri="{BB962C8B-B14F-4D97-AF65-F5344CB8AC3E}">
        <p14:creationId xmlns:p14="http://schemas.microsoft.com/office/powerpoint/2010/main" val="2725387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437"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742950" y="1370959"/>
            <a:ext cx="3847724" cy="3378104"/>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hangingPunct="0">
              <a:lnSpc>
                <a:spcPct val="90000"/>
              </a:lnSpc>
              <a:buFontTx/>
              <a:buNone/>
              <a:defRPr/>
            </a:pPr>
            <a:r>
              <a:rPr lang="zh-CN" altLang="en-US" sz="2400" b="1" dirty="0">
                <a:solidFill>
                  <a:srgbClr val="777777"/>
                </a:solidFill>
                <a:ea typeface="微软雅黑" panose="020B0503020204020204" pitchFamily="34" charset="-122"/>
              </a:rPr>
              <a:t> </a:t>
            </a:r>
            <a:r>
              <a:rPr lang="zh-CN" altLang="en-US" sz="4000" b="1" dirty="0">
                <a:solidFill>
                  <a:srgbClr val="777777"/>
                </a:solidFill>
                <a:ea typeface="微软雅黑" panose="020B0503020204020204" pitchFamily="34" charset="-122"/>
              </a:rPr>
              <a:t>智能推荐</a:t>
            </a:r>
            <a:endParaRPr lang="en-US" altLang="zh-CN" sz="4000" b="1" dirty="0">
              <a:solidFill>
                <a:srgbClr val="777777"/>
              </a:solidFill>
              <a:ea typeface="微软雅黑" panose="020B0503020204020204" pitchFamily="34" charset="-122"/>
            </a:endParaRPr>
          </a:p>
          <a:p>
            <a:pPr hangingPunct="0">
              <a:lnSpc>
                <a:spcPct val="90000"/>
              </a:lnSpc>
              <a:buFontTx/>
              <a:buNone/>
              <a:defRPr/>
            </a:pPr>
            <a:endParaRPr lang="en-US" altLang="zh-CN" sz="1400" b="1" dirty="0">
              <a:solidFill>
                <a:srgbClr val="777777"/>
              </a:solidFill>
              <a:ea typeface="微软雅黑" panose="020B0503020204020204" pitchFamily="34" charset="-122"/>
            </a:endParaRPr>
          </a:p>
          <a:p>
            <a:pPr hangingPunct="0">
              <a:lnSpc>
                <a:spcPct val="90000"/>
              </a:lnSpc>
              <a:buFontTx/>
              <a:buNone/>
              <a:defRPr/>
            </a:pPr>
            <a:r>
              <a:rPr lang="en-US" altLang="zh-CN" sz="1400" b="1" dirty="0">
                <a:solidFill>
                  <a:srgbClr val="777777"/>
                </a:solidFill>
                <a:ea typeface="微软雅黑" panose="020B0503020204020204" pitchFamily="34" charset="-122"/>
              </a:rPr>
              <a:t> 	</a:t>
            </a:r>
            <a:r>
              <a:rPr lang="zh-CN" altLang="en-US" b="1" dirty="0">
                <a:solidFill>
                  <a:srgbClr val="777777"/>
                </a:solidFill>
                <a:ea typeface="微软雅黑" panose="020B0503020204020204" pitchFamily="34" charset="-122"/>
              </a:rPr>
              <a:t>我们对商品进行了一个简单分类，售货机的智能推荐同类商品系统就是基于这个分类所进行的。</a:t>
            </a:r>
            <a:endParaRPr lang="en-US" altLang="zh-CN" b="1" dirty="0">
              <a:solidFill>
                <a:srgbClr val="777777"/>
              </a:solidFill>
              <a:ea typeface="微软雅黑" panose="020B0503020204020204" pitchFamily="34" charset="-122"/>
            </a:endParaRPr>
          </a:p>
          <a:p>
            <a:pPr hangingPunct="0">
              <a:lnSpc>
                <a:spcPct val="90000"/>
              </a:lnSpc>
              <a:buFontTx/>
              <a:buNone/>
              <a:defRPr/>
            </a:pPr>
            <a:r>
              <a:rPr lang="en-US" altLang="zh-CN" b="1" dirty="0">
                <a:solidFill>
                  <a:srgbClr val="777777"/>
                </a:solidFill>
                <a:ea typeface="微软雅黑" panose="020B0503020204020204" pitchFamily="34" charset="-122"/>
              </a:rPr>
              <a:t>	</a:t>
            </a:r>
            <a:r>
              <a:rPr lang="zh-CN" altLang="en-US" b="1" dirty="0">
                <a:solidFill>
                  <a:srgbClr val="777777"/>
                </a:solidFill>
                <a:ea typeface="微软雅黑" panose="020B0503020204020204" pitchFamily="34" charset="-122"/>
              </a:rPr>
              <a:t>当用户想要购买的商品缺货时，系统就会给消费者推荐相同种类的商品，这一定程度上增加了售货机的销量</a:t>
            </a:r>
            <a:endParaRPr lang="en-US" altLang="zh-CN" b="1" dirty="0">
              <a:solidFill>
                <a:srgbClr val="777777"/>
              </a:solidFill>
              <a:ea typeface="微软雅黑" panose="020B0503020204020204" pitchFamily="34" charset="-122"/>
            </a:endParaRPr>
          </a:p>
          <a:p>
            <a:pPr hangingPunct="0">
              <a:lnSpc>
                <a:spcPct val="90000"/>
              </a:lnSpc>
              <a:buFontTx/>
              <a:buNone/>
              <a:defRPr/>
            </a:pPr>
            <a:r>
              <a:rPr lang="en-US" altLang="zh-CN" sz="2400" b="1" dirty="0">
                <a:solidFill>
                  <a:srgbClr val="777777"/>
                </a:solidFill>
                <a:ea typeface="微软雅黑" panose="020B0503020204020204" pitchFamily="34" charset="-122"/>
              </a:rPr>
              <a:t> 	</a:t>
            </a:r>
            <a:endParaRPr lang="zh-CN" altLang="en-US" sz="1200" dirty="0">
              <a:solidFill>
                <a:srgbClr val="777777"/>
              </a:solidFill>
              <a:ea typeface="微软雅黑" panose="020B0503020204020204" pitchFamily="34" charset="-122"/>
            </a:endParaRPr>
          </a:p>
          <a:p>
            <a:pPr hangingPunct="0">
              <a:lnSpc>
                <a:spcPct val="110000"/>
              </a:lnSpc>
              <a:buFontTx/>
              <a:buNone/>
              <a:defRPr/>
            </a:pPr>
            <a:endParaRPr lang="en-US" altLang="zh-CN" sz="1200" dirty="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endParaRPr lang="zh-CN" altLang="en-US" sz="1600" dirty="0">
              <a:solidFill>
                <a:srgbClr val="777777"/>
              </a:solidFill>
              <a:ea typeface="微软雅黑" panose="020B0503020204020204" pitchFamily="34" charset="-122"/>
            </a:endParaRPr>
          </a:p>
        </p:txBody>
      </p:sp>
      <p:pic>
        <p:nvPicPr>
          <p:cNvPr id="3" name="图片 2">
            <a:extLst>
              <a:ext uri="{FF2B5EF4-FFF2-40B4-BE49-F238E27FC236}">
                <a16:creationId xmlns:a16="http://schemas.microsoft.com/office/drawing/2014/main" id="{360B04E0-FC87-4A8C-9A20-597539ABC267}"/>
              </a:ext>
            </a:extLst>
          </p:cNvPr>
          <p:cNvPicPr>
            <a:picLocks noChangeAspect="1"/>
          </p:cNvPicPr>
          <p:nvPr/>
        </p:nvPicPr>
        <p:blipFill>
          <a:blip r:embed="rId7"/>
          <a:stretch>
            <a:fillRect/>
          </a:stretch>
        </p:blipFill>
        <p:spPr>
          <a:xfrm>
            <a:off x="4681980" y="383485"/>
            <a:ext cx="3216773" cy="2682667"/>
          </a:xfrm>
          <a:prstGeom prst="rect">
            <a:avLst/>
          </a:prstGeom>
        </p:spPr>
      </p:pic>
      <p:pic>
        <p:nvPicPr>
          <p:cNvPr id="2" name="图片 1">
            <a:extLst>
              <a:ext uri="{FF2B5EF4-FFF2-40B4-BE49-F238E27FC236}">
                <a16:creationId xmlns:a16="http://schemas.microsoft.com/office/drawing/2014/main" id="{6EE88611-4CF1-4F38-8B9E-09A3E53A51CB}"/>
              </a:ext>
            </a:extLst>
          </p:cNvPr>
          <p:cNvPicPr>
            <a:picLocks noChangeAspect="1"/>
          </p:cNvPicPr>
          <p:nvPr/>
        </p:nvPicPr>
        <p:blipFill>
          <a:blip r:embed="rId8"/>
          <a:stretch>
            <a:fillRect/>
          </a:stretch>
        </p:blipFill>
        <p:spPr>
          <a:xfrm>
            <a:off x="6290366" y="3583200"/>
            <a:ext cx="4305673" cy="2415749"/>
          </a:xfrm>
          <a:prstGeom prst="rect">
            <a:avLst/>
          </a:prstGeom>
        </p:spPr>
      </p:pic>
    </p:spTree>
    <p:extLst>
      <p:ext uri="{BB962C8B-B14F-4D97-AF65-F5344CB8AC3E}">
        <p14:creationId xmlns:p14="http://schemas.microsoft.com/office/powerpoint/2010/main" val="3483285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458" name="Picture 2"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5-6"/>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742950" y="742950"/>
            <a:ext cx="5353050" cy="1795941"/>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hangingPunct="0">
              <a:lnSpc>
                <a:spcPct val="90000"/>
              </a:lnSpc>
              <a:buFontTx/>
              <a:buNone/>
              <a:defRPr/>
            </a:pPr>
            <a:r>
              <a:rPr lang="zh-CN" altLang="en-US" sz="2400" dirty="0">
                <a:solidFill>
                  <a:srgbClr val="777777"/>
                </a:solidFill>
                <a:ea typeface="微软雅黑" panose="020B0503020204020204" pitchFamily="34" charset="-122"/>
              </a:rPr>
              <a:t>过期监测系统：</a:t>
            </a:r>
            <a:endParaRPr lang="en-US" altLang="zh-CN" sz="1200" dirty="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r>
              <a:rPr lang="zh-CN" altLang="zh-CN" sz="1400" b="1" dirty="0">
                <a:solidFill>
                  <a:srgbClr val="777777"/>
                </a:solidFill>
                <a:ea typeface="微软雅黑" panose="020B0503020204020204" pitchFamily="34" charset="-122"/>
              </a:rPr>
              <a:t>功能描述</a:t>
            </a:r>
            <a:r>
              <a:rPr lang="zh-CN" altLang="en-US" sz="1400" dirty="0"/>
              <a:t>： </a:t>
            </a:r>
            <a:endParaRPr lang="en-US" altLang="zh-CN" sz="1400" dirty="0"/>
          </a:p>
          <a:p>
            <a:pPr eaLnBrk="0" hangingPunct="0">
              <a:lnSpc>
                <a:spcPct val="130000"/>
              </a:lnSpc>
              <a:defRPr/>
            </a:pPr>
            <a:r>
              <a:rPr lang="en-US" altLang="zh-CN" sz="1600" dirty="0"/>
              <a:t>	</a:t>
            </a:r>
            <a:r>
              <a:rPr lang="zh-CN" altLang="en-US" sz="1400" dirty="0"/>
              <a:t>管理员：管理员可以直接调取售货机中所有的过期商品，并对他们进行下架处理。</a:t>
            </a:r>
            <a:endParaRPr lang="en-US" altLang="zh-CN" sz="1400" dirty="0"/>
          </a:p>
          <a:p>
            <a:pPr eaLnBrk="0" hangingPunct="0">
              <a:lnSpc>
                <a:spcPct val="130000"/>
              </a:lnSpc>
              <a:defRPr/>
            </a:pPr>
            <a:r>
              <a:rPr lang="en-US" altLang="zh-CN" sz="1400" dirty="0"/>
              <a:t>	</a:t>
            </a:r>
            <a:r>
              <a:rPr lang="zh-CN" altLang="en-US" sz="1400" dirty="0"/>
              <a:t>用户：当用户购买的商品属于过期商品时，系统会提示该商品已过期，无法完成购买。</a:t>
            </a:r>
            <a:endParaRPr lang="en-US" altLang="zh-CN" sz="1400" dirty="0"/>
          </a:p>
        </p:txBody>
      </p:sp>
      <p:pic>
        <p:nvPicPr>
          <p:cNvPr id="2" name="图片 1">
            <a:extLst>
              <a:ext uri="{FF2B5EF4-FFF2-40B4-BE49-F238E27FC236}">
                <a16:creationId xmlns:a16="http://schemas.microsoft.com/office/drawing/2014/main" id="{A118A9DE-6AC1-4632-9013-7E3B422AB208}"/>
              </a:ext>
            </a:extLst>
          </p:cNvPr>
          <p:cNvPicPr>
            <a:picLocks noChangeAspect="1"/>
          </p:cNvPicPr>
          <p:nvPr/>
        </p:nvPicPr>
        <p:blipFill>
          <a:blip r:embed="rId8"/>
          <a:stretch>
            <a:fillRect/>
          </a:stretch>
        </p:blipFill>
        <p:spPr>
          <a:xfrm>
            <a:off x="555158" y="3774953"/>
            <a:ext cx="4046571" cy="1409822"/>
          </a:xfrm>
          <a:prstGeom prst="rect">
            <a:avLst/>
          </a:prstGeom>
        </p:spPr>
      </p:pic>
      <p:pic>
        <p:nvPicPr>
          <p:cNvPr id="3" name="图片 2">
            <a:extLst>
              <a:ext uri="{FF2B5EF4-FFF2-40B4-BE49-F238E27FC236}">
                <a16:creationId xmlns:a16="http://schemas.microsoft.com/office/drawing/2014/main" id="{32C3DA99-9BBD-4990-B5F7-E70EB3F4CBFC}"/>
              </a:ext>
            </a:extLst>
          </p:cNvPr>
          <p:cNvPicPr>
            <a:picLocks noChangeAspect="1"/>
          </p:cNvPicPr>
          <p:nvPr/>
        </p:nvPicPr>
        <p:blipFill>
          <a:blip r:embed="rId9"/>
          <a:stretch>
            <a:fillRect/>
          </a:stretch>
        </p:blipFill>
        <p:spPr>
          <a:xfrm>
            <a:off x="6393722" y="985224"/>
            <a:ext cx="4778154" cy="2606266"/>
          </a:xfrm>
          <a:prstGeom prst="rect">
            <a:avLst/>
          </a:prstGeom>
        </p:spPr>
      </p:pic>
      <p:sp>
        <p:nvSpPr>
          <p:cNvPr id="4" name="矩形 3">
            <a:extLst>
              <a:ext uri="{FF2B5EF4-FFF2-40B4-BE49-F238E27FC236}">
                <a16:creationId xmlns:a16="http://schemas.microsoft.com/office/drawing/2014/main" id="{AE79BBAC-E634-4E5A-AE25-01D653985541}"/>
              </a:ext>
            </a:extLst>
          </p:cNvPr>
          <p:cNvSpPr/>
          <p:nvPr/>
        </p:nvSpPr>
        <p:spPr>
          <a:xfrm>
            <a:off x="7148660" y="4401859"/>
            <a:ext cx="3069996" cy="1200329"/>
          </a:xfrm>
          <a:prstGeom prst="rect">
            <a:avLst/>
          </a:prstGeom>
        </p:spPr>
        <p:txBody>
          <a:bodyPr wrap="square">
            <a:spAutoFit/>
          </a:bodyPr>
          <a:lstStyle/>
          <a:p>
            <a:r>
              <a:rPr lang="zh-CN" altLang="en-US" dirty="0"/>
              <a:t>文件内储存着商品的过期时间，用</a:t>
            </a:r>
            <a:r>
              <a:rPr lang="en-US" altLang="zh-CN" dirty="0"/>
              <a:t>C</a:t>
            </a:r>
            <a:r>
              <a:rPr lang="zh-CN" altLang="en-US" dirty="0"/>
              <a:t>语言库函数可以获取本机时间，两者对比就可以推算出商品是否过期。</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2437"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5-6"/>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742950" y="1370959"/>
            <a:ext cx="3779838" cy="2759473"/>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hangingPunct="0">
              <a:lnSpc>
                <a:spcPct val="90000"/>
              </a:lnSpc>
              <a:buFontTx/>
              <a:buNone/>
              <a:defRPr/>
            </a:pPr>
            <a:r>
              <a:rPr lang="zh-CN" altLang="en-US" sz="2400" b="1" dirty="0">
                <a:solidFill>
                  <a:srgbClr val="777777"/>
                </a:solidFill>
                <a:ea typeface="微软雅黑" panose="020B0503020204020204" pitchFamily="34" charset="-122"/>
              </a:rPr>
              <a:t> 销量监测系统</a:t>
            </a:r>
            <a:endParaRPr lang="en-US" altLang="zh-CN" sz="2400" b="1" dirty="0">
              <a:solidFill>
                <a:srgbClr val="777777"/>
              </a:solidFill>
              <a:ea typeface="微软雅黑" panose="020B0503020204020204" pitchFamily="34" charset="-122"/>
            </a:endParaRPr>
          </a:p>
          <a:p>
            <a:pPr hangingPunct="0">
              <a:lnSpc>
                <a:spcPct val="90000"/>
              </a:lnSpc>
              <a:buFontTx/>
              <a:buNone/>
              <a:defRPr/>
            </a:pPr>
            <a:r>
              <a:rPr lang="en-US" altLang="zh-CN" sz="2400" b="1" dirty="0">
                <a:solidFill>
                  <a:srgbClr val="777777"/>
                </a:solidFill>
                <a:ea typeface="微软雅黑" panose="020B0503020204020204" pitchFamily="34" charset="-122"/>
              </a:rPr>
              <a:t>	</a:t>
            </a:r>
            <a:r>
              <a:rPr lang="zh-CN" altLang="en-US" b="1" dirty="0">
                <a:solidFill>
                  <a:srgbClr val="777777"/>
                </a:solidFill>
                <a:ea typeface="微软雅黑" panose="020B0503020204020204" pitchFamily="34" charset="-122"/>
              </a:rPr>
              <a:t>系统会智能地对售货机的销量进行监测，并会适当的对管理员提出建议，下架一些销量不好的产品，来保证售货机的利润。</a:t>
            </a:r>
            <a:endParaRPr lang="en-US" altLang="zh-CN" b="1" dirty="0">
              <a:solidFill>
                <a:srgbClr val="777777"/>
              </a:solidFill>
              <a:ea typeface="微软雅黑" panose="020B0503020204020204" pitchFamily="34" charset="-122"/>
            </a:endParaRPr>
          </a:p>
          <a:p>
            <a:pPr hangingPunct="0">
              <a:lnSpc>
                <a:spcPct val="90000"/>
              </a:lnSpc>
              <a:buFontTx/>
              <a:buNone/>
              <a:defRPr/>
            </a:pPr>
            <a:r>
              <a:rPr lang="en-US" altLang="zh-CN" b="1" dirty="0">
                <a:solidFill>
                  <a:srgbClr val="777777"/>
                </a:solidFill>
                <a:ea typeface="微软雅黑" panose="020B0503020204020204" pitchFamily="34" charset="-122"/>
              </a:rPr>
              <a:t>	</a:t>
            </a:r>
            <a:r>
              <a:rPr lang="zh-CN" altLang="en-US" b="1" dirty="0">
                <a:solidFill>
                  <a:srgbClr val="777777"/>
                </a:solidFill>
                <a:ea typeface="微软雅黑" panose="020B0503020204020204" pitchFamily="34" charset="-122"/>
              </a:rPr>
              <a:t>使用链表来储存销售数据，需要多少就用多少，使得内存使用达到最小，提高程序的运行效率。</a:t>
            </a:r>
            <a:endParaRPr lang="en-US" altLang="zh-CN" dirty="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endParaRPr lang="zh-CN" altLang="en-US" sz="1600" dirty="0">
              <a:solidFill>
                <a:srgbClr val="777777"/>
              </a:solidFill>
              <a:ea typeface="微软雅黑" panose="020B0503020204020204" pitchFamily="34" charset="-122"/>
            </a:endParaRPr>
          </a:p>
        </p:txBody>
      </p:sp>
      <p:pic>
        <p:nvPicPr>
          <p:cNvPr id="2" name="图片 1">
            <a:extLst>
              <a:ext uri="{FF2B5EF4-FFF2-40B4-BE49-F238E27FC236}">
                <a16:creationId xmlns:a16="http://schemas.microsoft.com/office/drawing/2014/main" id="{F8C4B452-36E6-45F8-BE51-049AE6EDA8EB}"/>
              </a:ext>
            </a:extLst>
          </p:cNvPr>
          <p:cNvPicPr>
            <a:picLocks noChangeAspect="1"/>
          </p:cNvPicPr>
          <p:nvPr/>
        </p:nvPicPr>
        <p:blipFill>
          <a:blip r:embed="rId8"/>
          <a:stretch>
            <a:fillRect/>
          </a:stretch>
        </p:blipFill>
        <p:spPr>
          <a:xfrm>
            <a:off x="5652111" y="1622903"/>
            <a:ext cx="5796524" cy="2336355"/>
          </a:xfrm>
          <a:prstGeom prst="rect">
            <a:avLst/>
          </a:prstGeom>
        </p:spPr>
      </p:pic>
      <p:sp>
        <p:nvSpPr>
          <p:cNvPr id="4" name="矩形 3">
            <a:extLst>
              <a:ext uri="{FF2B5EF4-FFF2-40B4-BE49-F238E27FC236}">
                <a16:creationId xmlns:a16="http://schemas.microsoft.com/office/drawing/2014/main" id="{86035C58-3B55-4B25-93F8-A746AA9673B5}"/>
              </a:ext>
            </a:extLst>
          </p:cNvPr>
          <p:cNvSpPr/>
          <p:nvPr/>
        </p:nvSpPr>
        <p:spPr>
          <a:xfrm>
            <a:off x="2136775" y="4536626"/>
            <a:ext cx="4443134" cy="1200329"/>
          </a:xfrm>
          <a:prstGeom prst="rect">
            <a:avLst/>
          </a:prstGeom>
        </p:spPr>
        <p:txBody>
          <a:bodyPr wrap="square">
            <a:spAutoFit/>
          </a:bodyPr>
          <a:lstStyle/>
          <a:p>
            <a:r>
              <a:rPr lang="zh-CN" altLang="en-US" dirty="0"/>
              <a:t>从销售文件中读取总销量，再对比每种商品的已卖数，若该商品已卖数远远小于平均值，则说明该商品销量不佳，系统就会给出推荐更换的提示。</a:t>
            </a:r>
          </a:p>
        </p:txBody>
      </p:sp>
    </p:spTree>
    <p:extLst>
      <p:ext uri="{BB962C8B-B14F-4D97-AF65-F5344CB8AC3E}">
        <p14:creationId xmlns:p14="http://schemas.microsoft.com/office/powerpoint/2010/main" val="264314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12-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8575" y="11113"/>
            <a:ext cx="12244388"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603038" y="6246813"/>
            <a:ext cx="30956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5" descr="12-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969000" y="-23813"/>
            <a:ext cx="419100"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7" descr="12-3"/>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318250" y="3162300"/>
            <a:ext cx="129698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Box 1"/>
          <p:cNvSpPr txBox="1">
            <a:spLocks noChangeArrowheads="1"/>
          </p:cNvSpPr>
          <p:nvPr/>
        </p:nvSpPr>
        <p:spPr bwMode="auto">
          <a:xfrm>
            <a:off x="4075113" y="3136900"/>
            <a:ext cx="17240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dirty="0">
                <a:solidFill>
                  <a:srgbClr val="777777"/>
                </a:solidFill>
                <a:ea typeface="微软雅黑" panose="020B0503020204020204" pitchFamily="34" charset="-122"/>
              </a:rPr>
              <a:t>谢谢观看！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p:cTn id="7" dur="500" fill="hold"/>
                                        <p:tgtEl>
                                          <p:spTgt spid="21508"/>
                                        </p:tgtEl>
                                        <p:attrNameLst>
                                          <p:attrName>ppt_x</p:attrName>
                                        </p:attrNameLst>
                                      </p:cBhvr>
                                      <p:tavLst>
                                        <p:tav tm="0">
                                          <p:val>
                                            <p:strVal val="#ppt_x-.2"/>
                                          </p:val>
                                        </p:tav>
                                        <p:tav tm="100000">
                                          <p:val>
                                            <p:strVal val="#ppt_x"/>
                                          </p:val>
                                        </p:tav>
                                      </p:tavLst>
                                    </p:anim>
                                    <p:anim calcmode="lin" valueType="num">
                                      <p:cBhvr>
                                        <p:cTn id="8" dur="500" fill="hold"/>
                                        <p:tgtEl>
                                          <p:spTgt spid="21508"/>
                                        </p:tgtEl>
                                        <p:attrNameLst>
                                          <p:attrName>ppt_y</p:attrName>
                                        </p:attrNameLst>
                                      </p:cBhvr>
                                      <p:tavLst>
                                        <p:tav tm="0">
                                          <p:val>
                                            <p:strVal val="#ppt_y"/>
                                          </p:val>
                                        </p:tav>
                                        <p:tav tm="100000">
                                          <p:val>
                                            <p:strVal val="#ppt_y"/>
                                          </p:val>
                                        </p:tav>
                                      </p:tavLst>
                                    </p:anim>
                                    <p:animEffect transition="in" filter="wipe(right)" prLst="gradientSize: 0.1">
                                      <p:cBhvr>
                                        <p:cTn id="9" dur="500"/>
                                        <p:tgtEl>
                                          <p:spTgt spid="21508"/>
                                        </p:tgtEl>
                                      </p:cBhvr>
                                    </p:animEffect>
                                  </p:childTnLst>
                                </p:cTn>
                              </p:par>
                              <p:par>
                                <p:cTn id="10" presetID="47" presetClass="entr" presetSubtype="0" fill="hold" nodeType="with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fade">
                                      <p:cBhvr>
                                        <p:cTn id="12" dur="500"/>
                                        <p:tgtEl>
                                          <p:spTgt spid="21507"/>
                                        </p:tgtEl>
                                      </p:cBhvr>
                                    </p:animEffect>
                                    <p:anim calcmode="lin" valueType="num">
                                      <p:cBhvr>
                                        <p:cTn id="13" dur="500" fill="hold"/>
                                        <p:tgtEl>
                                          <p:spTgt spid="21507"/>
                                        </p:tgtEl>
                                        <p:attrNameLst>
                                          <p:attrName>ppt_x</p:attrName>
                                        </p:attrNameLst>
                                      </p:cBhvr>
                                      <p:tavLst>
                                        <p:tav tm="0">
                                          <p:val>
                                            <p:strVal val="#ppt_x"/>
                                          </p:val>
                                        </p:tav>
                                        <p:tav tm="100000">
                                          <p:val>
                                            <p:strVal val="#ppt_x"/>
                                          </p:val>
                                        </p:tav>
                                      </p:tavLst>
                                    </p:anim>
                                    <p:anim calcmode="lin" valueType="num">
                                      <p:cBhvr>
                                        <p:cTn id="14" dur="500" fill="hold"/>
                                        <p:tgtEl>
                                          <p:spTgt spid="21507"/>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500"/>
                            </p:stCondLst>
                            <p:childTnLst>
                              <p:par>
                                <p:cTn id="16" presetID="37" presetClass="entr" presetSubtype="0" fill="hold" nodeType="afterEffect">
                                  <p:stCondLst>
                                    <p:cond delay="0"/>
                                  </p:stCondLst>
                                  <p:childTnLst>
                                    <p:set>
                                      <p:cBhvr>
                                        <p:cTn id="17" dur="1" fill="hold">
                                          <p:stCondLst>
                                            <p:cond delay="0"/>
                                          </p:stCondLst>
                                        </p:cTn>
                                        <p:tgtEl>
                                          <p:spTgt spid="21509"/>
                                        </p:tgtEl>
                                        <p:attrNameLst>
                                          <p:attrName>style.visibility</p:attrName>
                                        </p:attrNameLst>
                                      </p:cBhvr>
                                      <p:to>
                                        <p:strVal val="visible"/>
                                      </p:to>
                                    </p:set>
                                    <p:animEffect transition="in" filter="fade">
                                      <p:cBhvr>
                                        <p:cTn id="18" dur="500"/>
                                        <p:tgtEl>
                                          <p:spTgt spid="21509"/>
                                        </p:tgtEl>
                                      </p:cBhvr>
                                    </p:animEffect>
                                    <p:anim calcmode="lin" valueType="num">
                                      <p:cBhvr>
                                        <p:cTn id="19" dur="500" fill="hold"/>
                                        <p:tgtEl>
                                          <p:spTgt spid="21509"/>
                                        </p:tgtEl>
                                        <p:attrNameLst>
                                          <p:attrName>ppt_x</p:attrName>
                                        </p:attrNameLst>
                                      </p:cBhvr>
                                      <p:tavLst>
                                        <p:tav tm="0">
                                          <p:val>
                                            <p:strVal val="#ppt_x"/>
                                          </p:val>
                                        </p:tav>
                                        <p:tav tm="100000">
                                          <p:val>
                                            <p:strVal val="#ppt_x"/>
                                          </p:val>
                                        </p:tav>
                                      </p:tavLst>
                                    </p:anim>
                                    <p:anim calcmode="lin" valueType="num">
                                      <p:cBhvr>
                                        <p:cTn id="20" dur="450" decel="100000" fill="hold"/>
                                        <p:tgtEl>
                                          <p:spTgt spid="21509"/>
                                        </p:tgtEl>
                                        <p:attrNameLst>
                                          <p:attrName>ppt_y</p:attrName>
                                        </p:attrNameLst>
                                      </p:cBhvr>
                                      <p:tavLst>
                                        <p:tav tm="0">
                                          <p:val>
                                            <p:strVal val="#ppt_y+1"/>
                                          </p:val>
                                        </p:tav>
                                        <p:tav tm="100000">
                                          <p:val>
                                            <p:strVal val="#ppt_y-.03"/>
                                          </p:val>
                                        </p:tav>
                                      </p:tavLst>
                                    </p:anim>
                                    <p:anim calcmode="lin" valueType="num">
                                      <p:cBhvr>
                                        <p:cTn id="21" dur="50" accel="100000" fill="hold">
                                          <p:stCondLst>
                                            <p:cond delay="450"/>
                                          </p:stCondLst>
                                        </p:cTn>
                                        <p:tgtEl>
                                          <p:spTgt spid="21509"/>
                                        </p:tgtEl>
                                        <p:attrNameLst>
                                          <p:attrName>ppt_y</p:attrName>
                                        </p:attrNameLst>
                                      </p:cBhvr>
                                      <p:tavLst>
                                        <p:tav tm="0">
                                          <p:val>
                                            <p:strVal val="#ppt_y-.03"/>
                                          </p:val>
                                        </p:tav>
                                        <p:tav tm="100000">
                                          <p:val>
                                            <p:strVal val="#ppt_y"/>
                                          </p:val>
                                        </p:tav>
                                      </p:tavLst>
                                    </p:anim>
                                  </p:childTnLst>
                                </p:cTn>
                              </p:par>
                              <p:par>
                                <p:cTn id="22" presetID="12" presetClass="entr" presetSubtype="8" fill="hold" nodeType="withEffect">
                                  <p:stCondLst>
                                    <p:cond delay="0"/>
                                  </p:stCondLst>
                                  <p:childTnLst>
                                    <p:set>
                                      <p:cBhvr>
                                        <p:cTn id="23" dur="1" fill="hold">
                                          <p:stCondLst>
                                            <p:cond delay="0"/>
                                          </p:stCondLst>
                                        </p:cTn>
                                        <p:tgtEl>
                                          <p:spTgt spid="21511"/>
                                        </p:tgtEl>
                                        <p:attrNameLst>
                                          <p:attrName>style.visibility</p:attrName>
                                        </p:attrNameLst>
                                      </p:cBhvr>
                                      <p:to>
                                        <p:strVal val="visible"/>
                                      </p:to>
                                    </p:set>
                                    <p:animEffect transition="in" filter="slide(fromLeft)">
                                      <p:cBhvr>
                                        <p:cTn id="24"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_3">
  <a:themeElements>
    <a:clrScheme name="Office Theme_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_3">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_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_4">
  <a:themeElements>
    <a:clrScheme name="Office Theme_4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_4">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_4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_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425</TotalTime>
  <Pages>0</Pages>
  <Words>221</Words>
  <Characters>0</Characters>
  <Application>Microsoft Office PowerPoint</Application>
  <DocSecurity>0</DocSecurity>
  <PresentationFormat>宽屏</PresentationFormat>
  <Lines>0</Lines>
  <Paragraphs>42</Paragraphs>
  <Slides>9</Slides>
  <Notes>2</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9</vt:i4>
      </vt:variant>
    </vt:vector>
  </HeadingPairs>
  <TitlesOfParts>
    <vt:vector size="16" baseType="lpstr">
      <vt:lpstr>Arial</vt:lpstr>
      <vt:lpstr>Calibri</vt:lpstr>
      <vt:lpstr>Calibri Light</vt:lpstr>
      <vt:lpstr>Wingdings</vt:lpstr>
      <vt:lpstr>Office Theme</vt:lpstr>
      <vt:lpstr>Office Theme_3</vt:lpstr>
      <vt:lpstr>Office Theme_4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zuazua W</dc:creator>
  <cp:lastModifiedBy>超 孙</cp:lastModifiedBy>
  <cp:revision>53</cp:revision>
  <dcterms:created xsi:type="dcterms:W3CDTF">2012-09-21T09:29:31Z</dcterms:created>
  <dcterms:modified xsi:type="dcterms:W3CDTF">2019-07-27T02:10:10Z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