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/>
              <a:t>GO</a:t>
            </a:r>
            <a:r>
              <a:rPr lang="zh-CN" altLang="en-US" b="1"/>
              <a:t>特性简介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b="1"/>
              <a:t>之</a:t>
            </a:r>
            <a:r>
              <a:rPr lang="en-US" altLang="zh-CN" b="1"/>
              <a:t>Channel</a:t>
            </a:r>
            <a:endParaRPr lang="en-US" altLang="zh-CN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无缓存的 channel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从无缓存的 channel 中读取消息会阻塞，直到有 goroutine 向该 channel 中发送消息；同理，向无缓存的 channel 中发送消息也会阻塞，直到有 goroutine 从 channel 中读取消息。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C}[NOK2X5_(WQ$4R~]DF88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370" y="3215005"/>
            <a:ext cx="592391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有缓存的 channel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有缓存的 channel 的声明方式为指定 make 函数的第二个参数，该参数为 channel 缓存的容量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有缓存的 channel 类似一个阻塞队列(采用环形数组实现)。当缓存未满时，向 channel 中发送消息时不会阻塞，当缓存满时，发送操作将被阻塞，直到有其他 goroutine 从中读取消息；相应的，当 channel 中消息不为空时，读取消息不会出现阻塞，当 channel 为空时，读取操作会造成阻塞，直到有 goroutine 向 channel 中写入消息。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Z~MX4$$(@TP9]OH%5~1H8X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015" y="2706370"/>
            <a:ext cx="587629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5845" y="702945"/>
            <a:ext cx="5867400" cy="981075"/>
          </a:xfrm>
          <a:prstGeom prst="rect">
            <a:avLst/>
          </a:prstGeom>
        </p:spPr>
      </p:pic>
      <p:pic>
        <p:nvPicPr>
          <p:cNvPr id="5" name="图片 4" descr="32IIXI%ANO))FN}E1]NMH)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1880870"/>
            <a:ext cx="5838190" cy="1514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5845" y="3827780"/>
            <a:ext cx="568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 len 函数可以获得 chan 中的元素个数，通过 cap 函数可以得到 channel 的缓存长度。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channel 的用法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838200" y="1760855"/>
            <a:ext cx="549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goroutine 通信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835" y="2263140"/>
            <a:ext cx="551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看一个 effective go 中的例子：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2740025"/>
            <a:ext cx="5867400" cy="2085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6780" y="5296535"/>
            <a:ext cx="579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 goroutine 会阻塞，直到执行 sort 的 goroutine 完成。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range 遍历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channel 也可以使用 range 取值，并且会一直从 channel 中读取数据，直到有 goroutine 对改 channel 执行 close 操作，循环才会结束。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_8Z`35I1G)7$8AI38GV]0L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3031490"/>
            <a:ext cx="5838190" cy="1162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9350" y="4311650"/>
            <a:ext cx="115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等价于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4679950"/>
            <a:ext cx="588581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配合 select 使用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5510"/>
          </a:xfrm>
        </p:spPr>
        <p:txBody>
          <a:bodyPr/>
          <a:p>
            <a:r>
              <a:rPr lang="zh-CN" altLang="en-US"/>
              <a:t>select 用法类似与 IO 多路复用，可以同时监听多个 channel 的消息状态，看下面的例子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2670175"/>
            <a:ext cx="5876290" cy="2057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035" y="4997450"/>
            <a:ext cx="99421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select 可以同时监听多个 channel 的写入或读取</a:t>
            </a:r>
            <a:endParaRPr lang="zh-CN" altLang="en-US"/>
          </a:p>
          <a:p>
            <a:r>
              <a:rPr lang="zh-CN" altLang="en-US"/>
              <a:t>执行 select 时，若只有一个 case 通过(不阻塞)，则执行这个 case 块</a:t>
            </a:r>
            <a:endParaRPr lang="zh-CN" altLang="en-US"/>
          </a:p>
          <a:p>
            <a:r>
              <a:rPr lang="zh-CN" altLang="en-US"/>
              <a:t>若有多个 case 通过，则随机挑选一个 case 执行</a:t>
            </a:r>
            <a:endParaRPr lang="zh-CN" altLang="en-US"/>
          </a:p>
          <a:p>
            <a:r>
              <a:rPr lang="zh-CN" altLang="en-US"/>
              <a:t>若所有 case 均阻塞，且定义了 default 模块，则执行 default 模块。若未定义 default 模块，则 select 语句阻塞，直到有 case 被唤醒。</a:t>
            </a:r>
            <a:endParaRPr lang="zh-CN" altLang="en-US"/>
          </a:p>
          <a:p>
            <a:r>
              <a:rPr lang="zh-CN" altLang="en-US"/>
              <a:t>使用 break 会跳出 select 块。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1. 设置超时时间</a:t>
            </a:r>
            <a:endParaRPr lang="zh-CN" altLang="en-US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9805" y="1623695"/>
            <a:ext cx="5829300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2. quite channel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有一些场景中，一些 worker goroutine 需要一直循环处理信息，直到收到 quit 信号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2674620"/>
            <a:ext cx="585724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单向 channel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即只可写入或只可读的channel，事实上 channel 只读或只写都没有意义，所谓的单向 channel 其实知识声明时用，比如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2741295"/>
            <a:ext cx="8106410" cy="593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2825" y="3616960"/>
            <a:ext cx="8669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chan&lt;- int 表示一个只可写入的 channel，&lt;-chan int 表示一个只可读取的 channel。上面这个函数约定了 foo 内只能从向 ch 中写入数据，返回只一个只能读取的 channel，虽然使用普通的 channel 也没有问题，但这样在方法声明时约定可以防止 channel 被滥用，这种预防机制发生再编译期间。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 b="1">
                <a:sym typeface="+mn-ea"/>
              </a:rPr>
              <a:t>由浅入深剖析 go channel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channel 是 golang 中最核心的 feature 之一，因此理解 Channel 的原理对于学习和使用 golang 非常重要。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channel 是 goroutine 之间通信的一种方式，可以类比成 Unix 中的进程的通信方式管道。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CSP 模型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在讲 channel 之前，有必要先提一下 CSP 模型，传统的并发模型主要分为 Actor 模型和 CSP 模型，CSP 模型全称为 communicating sequential processes，CSP 模型由并发执行实体(进程，线程或协程)，和消息通道组成，实体之间通过消息通道发送消息进行通信。和 Actor 模型不同，CSP 模型关注的是消息发送的载体，即通道，而不是发送消息的执行实体。Go 语言的并发模型参考了 CSP 理论，其中执行实体对应的是 goroutine， 消息通道对应的就是 channel。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channel 介绍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channel 提供了一种通信机制，通过它，一个 goroutine 可以想另一 goroutine 发送消息。channel 本身还需关联了一个类型，也就是 channel 可以发送数据的类型。例如: 发送 int 类型消息的 channel 写作 chan int 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channel 创建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channel 使用内置的 make 函数创建，下面声明了一个 chan int 类型的 channel:</a:t>
            </a:r>
            <a:endParaRPr lang="zh-CN" altLang="en-US"/>
          </a:p>
          <a:p>
            <a:r>
              <a:rPr lang="zh-CN" altLang="en-US"/>
              <a:t>make 创建了一个底层数据结构的引用，当赋值或参数传递时，只是拷贝了一个 channel 引用，指向相同的 channel 对象。和其他引用类型一样，channel 的空值为 nil 。使用 == 可以对类型相同的 channel 进行比较，只有指向相同对象或同为 nil 时，才返回 true。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TSX6MJU~`9IT@ALTM_3R}P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2248535"/>
            <a:ext cx="589534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channel 的读写操作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channel 一定要初始化后才能进行读写操作，否则会永久阻塞。</a:t>
            </a:r>
            <a:endParaRPr lang="zh-CN" altLang="en-US"/>
          </a:p>
        </p:txBody>
      </p:sp>
      <p:pic>
        <p:nvPicPr>
          <p:cNvPr id="5" name="图片 4" descr="8X887MW8AUOO5K@9~993(]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2080895"/>
            <a:ext cx="588581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关闭 channel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golang 提供了内置的 close 函数对 channel 进行关闭操作。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有关 channel 的关闭，你需要注意以下事项:</a:t>
            </a:r>
            <a:endParaRPr lang="zh-CN" altLang="en-US"/>
          </a:p>
          <a:p>
            <a:r>
              <a:rPr lang="zh-CN" altLang="en-US"/>
              <a:t>关闭一个未初始化(nil) 的 channel 会产生 panic</a:t>
            </a:r>
            <a:endParaRPr lang="zh-CN" altLang="en-US"/>
          </a:p>
          <a:p>
            <a:r>
              <a:rPr lang="zh-CN" altLang="en-US"/>
              <a:t>重复关闭同一个 channel 会产生 panic</a:t>
            </a:r>
            <a:endParaRPr lang="zh-CN" altLang="en-US"/>
          </a:p>
          <a:p>
            <a:r>
              <a:rPr lang="zh-CN" altLang="en-US"/>
              <a:t>向一个已关闭的 channel 中发送消息会产生 panic</a:t>
            </a:r>
            <a:endParaRPr lang="zh-CN" altLang="en-US"/>
          </a:p>
          <a:p>
            <a:r>
              <a:rPr lang="zh-CN" altLang="en-US"/>
              <a:t>从已关闭的 channel 读取消息不会产生 panic，且能读出 channel 中还未被读取的消息，若消息均已读出，则会读到类型的零值。从一个已关闭的 channel 中读取消息永远不会阻塞，并且会返回一个为 false 的 ok-idiom，可以用它来判断 channel 是否关闭</a:t>
            </a:r>
            <a:endParaRPr lang="zh-CN" altLang="en-US"/>
          </a:p>
          <a:p>
            <a:r>
              <a:rPr lang="zh-CN" altLang="en-US"/>
              <a:t>关闭 channel 会产生一个广播机制，所有向 channel 读取消息的 goroutine 都会收到消息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6{IJG@YN]1]I{}AQV[SRK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2201545"/>
            <a:ext cx="588581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3" descr="17R}N6I1(3~XW07402Y{I5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5920" y="1706880"/>
            <a:ext cx="58483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channel 的类型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channel 分为不带缓存的 channel 和带缓存的 channel。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2444</Words>
  <Application>WPS 演示</Application>
  <PresentationFormat>宽屏</PresentationFormat>
  <Paragraphs>105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GO特性简介</vt:lpstr>
      <vt:lpstr>由浅入深剖析 go channel </vt:lpstr>
      <vt:lpstr>CSP 模型</vt:lpstr>
      <vt:lpstr>channel 介绍</vt:lpstr>
      <vt:lpstr>channel 创建</vt:lpstr>
      <vt:lpstr>channel 的读写操作</vt:lpstr>
      <vt:lpstr>关闭 channel</vt:lpstr>
      <vt:lpstr>PowerPoint 演示文稿</vt:lpstr>
      <vt:lpstr>channel 的类型</vt:lpstr>
      <vt:lpstr>无缓存的 channel</vt:lpstr>
      <vt:lpstr>有缓存的 channel</vt:lpstr>
      <vt:lpstr>PowerPoint 演示文稿</vt:lpstr>
      <vt:lpstr>channel 的用法</vt:lpstr>
      <vt:lpstr>range 遍历</vt:lpstr>
      <vt:lpstr>配合 select 使用</vt:lpstr>
      <vt:lpstr>1. 设置超时时间</vt:lpstr>
      <vt:lpstr>2. quite channel</vt:lpstr>
      <vt:lpstr>单向 channel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139</cp:revision>
  <dcterms:created xsi:type="dcterms:W3CDTF">2015-05-05T08:02:00Z</dcterms:created>
  <dcterms:modified xsi:type="dcterms:W3CDTF">2018-12-25T16:16:04Z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