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1" r:id="rId33"/>
    <p:sldId id="292" r:id="rId34"/>
    <p:sldId id="294" r:id="rId35"/>
    <p:sldId id="295" r:id="rId36"/>
    <p:sldId id="296" r:id="rId37"/>
    <p:sldId id="297" r:id="rId38"/>
    <p:sldId id="301" r:id="rId39"/>
    <p:sldId id="306" r:id="rId40"/>
    <p:sldId id="307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Fjalla One" panose="02000506040000020004" pitchFamily="2" charset="0"/>
      <p:regular r:id="rId47"/>
    </p:embeddedFont>
    <p:embeddedFont>
      <p:font typeface="Gill Sans" panose="020B0502020104020203" pitchFamily="34" charset="-79"/>
      <p:regular r:id="rId48"/>
      <p:bold r:id="rId49"/>
    </p:embeddedFont>
    <p:embeddedFont>
      <p:font typeface="Lato" panose="020F0502020204030203" pitchFamily="34" charset="0"/>
      <p:regular r:id="rId50"/>
      <p:bold r:id="rId51"/>
      <p:italic r:id="rId52"/>
      <p:boldItalic r:id="rId53"/>
    </p:embeddedFont>
    <p:embeddedFont>
      <p:font typeface="Noto Sans Symbols" pitchFamily="2" charset="0"/>
      <p:regular r:id="rId54"/>
      <p:bold r:id="rId55"/>
    </p:embeddedFont>
    <p:embeddedFont>
      <p:font typeface="Roboto Condensed" panose="020F0502020204030204" pitchFamily="34" charset="0"/>
      <p:regular r:id="rId56"/>
      <p:bold r:id="rId57"/>
      <p:italic r:id="rId58"/>
      <p:boldItalic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iN8GH5rbHpU9s9ROqlLE4LVavF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69603B-356B-40A3-A7C2-FD9763E1E0E8}">
  <a:tblStyle styleId="{9C69603B-356B-40A3-A7C2-FD9763E1E0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font" Target="fonts/font2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29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31:notes"/>
          <p:cNvSpPr txBox="1"/>
          <p:nvPr/>
        </p:nvSpPr>
        <p:spPr>
          <a:xfrm>
            <a:off x="3232150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3" name="Google Shape;5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31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6" name="Google Shape;636;p34:notes"/>
          <p:cNvSpPr txBox="1"/>
          <p:nvPr/>
        </p:nvSpPr>
        <p:spPr>
          <a:xfrm>
            <a:off x="3228975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4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8" name="Google Shape;6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7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33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5" name="Google Shape;765;p37:notes"/>
          <p:cNvSpPr txBox="1"/>
          <p:nvPr/>
        </p:nvSpPr>
        <p:spPr>
          <a:xfrm>
            <a:off x="3232150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7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7" name="Google Shape;7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0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35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1" name="Google Shape;881;p40:notes"/>
          <p:cNvSpPr txBox="1"/>
          <p:nvPr/>
        </p:nvSpPr>
        <p:spPr>
          <a:xfrm>
            <a:off x="3228975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0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3" name="Google Shape;8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1:notes"/>
          <p:cNvSpPr txBox="1"/>
          <p:nvPr/>
        </p:nvSpPr>
        <p:spPr>
          <a:xfrm>
            <a:off x="3886200" y="8686800"/>
            <a:ext cx="2949575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36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5" name="Google Shape;9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685800"/>
            <a:ext cx="6091237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6" name="Google Shape;976;p41:notes"/>
          <p:cNvSpPr txBox="1">
            <a:spLocks noGrp="1"/>
          </p:cNvSpPr>
          <p:nvPr>
            <p:ph type="body" idx="1"/>
          </p:nvPr>
        </p:nvSpPr>
        <p:spPr>
          <a:xfrm>
            <a:off x="914400" y="4344988"/>
            <a:ext cx="50101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525" rIns="89375" bIns="44525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:notes"/>
          <p:cNvSpPr txBox="1"/>
          <p:nvPr/>
        </p:nvSpPr>
        <p:spPr>
          <a:xfrm>
            <a:off x="3228975" y="476250"/>
            <a:ext cx="3427413" cy="2378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1317625" y="3013075"/>
            <a:ext cx="7251700" cy="285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850" rIns="91375" bIns="45850" anchor="t" anchorCtr="0">
            <a:noAutofit/>
          </a:bodyPr>
          <a:lstStyle/>
          <a:p>
            <a:pPr marL="457200" lvl="0" indent="-298450" algn="l" rtl="0">
              <a:lnSpc>
                <a:spcPct val="93000"/>
              </a:lnSpc>
              <a:spcBef>
                <a:spcPts val="413"/>
              </a:spcBef>
              <a:spcAft>
                <a:spcPts val="0"/>
              </a:spcAft>
              <a:buSzPts val="1100"/>
              <a:buChar char="●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con•tig•u•ous</a:t>
            </a:r>
            <a:endParaRPr/>
          </a:p>
          <a:p>
            <a:pPr marL="420688" lvl="1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○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adj.</a:t>
            </a:r>
            <a:endParaRPr/>
          </a:p>
          <a:p>
            <a:pPr marL="842963" lvl="2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■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	in physical contact; touching along all or most of one side</a:t>
            </a:r>
            <a:endParaRPr/>
          </a:p>
          <a:p>
            <a:pPr marL="842963" lvl="2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■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	near, next, or adjacent</a:t>
            </a:r>
            <a:endParaRPr/>
          </a:p>
          <a:p>
            <a:pPr marL="420688" lvl="1" indent="-298450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100"/>
              <a:buChar char="○"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SYN.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adjacent</a:t>
            </a: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4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3" name="Google Shape;23;p54" descr="Image result for logo polinema 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81" y="207348"/>
            <a:ext cx="1145057" cy="115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5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6"/>
          <p:cNvSpPr txBox="1">
            <a:spLocks noGrp="1"/>
          </p:cNvSpPr>
          <p:nvPr>
            <p:ph type="body" idx="1"/>
          </p:nvPr>
        </p:nvSpPr>
        <p:spPr>
          <a:xfrm>
            <a:off x="3885009" y="1026741"/>
            <a:ext cx="462915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66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7"/>
          <p:cNvSpPr>
            <a:spLocks noGrp="1"/>
          </p:cNvSpPr>
          <p:nvPr>
            <p:ph type="pic" idx="2"/>
          </p:nvPr>
        </p:nvSpPr>
        <p:spPr>
          <a:xfrm>
            <a:off x="3887391" y="869212"/>
            <a:ext cx="4629150" cy="352657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6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5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0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63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" name="Google Shape;8;p53"/>
          <p:cNvGrpSpPr/>
          <p:nvPr/>
        </p:nvGrpSpPr>
        <p:grpSpPr>
          <a:xfrm>
            <a:off x="0" y="0"/>
            <a:ext cx="9144000" cy="135000"/>
            <a:chOff x="0" y="0"/>
            <a:chExt cx="12192000" cy="180000"/>
          </a:xfrm>
        </p:grpSpPr>
        <p:sp>
          <p:nvSpPr>
            <p:cNvPr id="9" name="Google Shape;9;p53"/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53"/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53"/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2;p53"/>
          <p:cNvGrpSpPr/>
          <p:nvPr/>
        </p:nvGrpSpPr>
        <p:grpSpPr>
          <a:xfrm>
            <a:off x="7840980" y="218386"/>
            <a:ext cx="1130094" cy="540000"/>
            <a:chOff x="10454640" y="291181"/>
            <a:chExt cx="1506792" cy="720000"/>
          </a:xfrm>
        </p:grpSpPr>
        <p:pic>
          <p:nvPicPr>
            <p:cNvPr id="13" name="Google Shape;13;p53" descr="Logo, icon&#10;&#10;Description automatically generated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53" descr="A picture containing text, sign&#10;&#10;Description automatically generated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53"/>
          <p:cNvGrpSpPr/>
          <p:nvPr/>
        </p:nvGrpSpPr>
        <p:grpSpPr>
          <a:xfrm>
            <a:off x="1" y="4738500"/>
            <a:ext cx="9143999" cy="405000"/>
            <a:chOff x="0" y="6318000"/>
            <a:chExt cx="12191999" cy="540000"/>
          </a:xfrm>
        </p:grpSpPr>
        <p:sp>
          <p:nvSpPr>
            <p:cNvPr id="16" name="Google Shape;16;p53"/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 b="0" i="0" u="none" strike="noStrike" cap="none">
                  <a:solidFill>
                    <a:srgbClr val="0E1F43"/>
                  </a:solidFill>
                  <a:latin typeface="Calibri"/>
                  <a:ea typeface="Calibri"/>
                  <a:cs typeface="Calibri"/>
                  <a:sym typeface="Calibri"/>
                </a:rPr>
                <a:t>ALGORITMA DAN STRUKTUR DATA</a:t>
              </a:r>
              <a:endParaRPr/>
            </a:p>
          </p:txBody>
        </p:sp>
        <p:sp>
          <p:nvSpPr>
            <p:cNvPr id="17" name="Google Shape;17;p53"/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53"/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53"/>
          <p:cNvSpPr txBox="1"/>
          <p:nvPr/>
        </p:nvSpPr>
        <p:spPr>
          <a:xfrm>
            <a:off x="1" y="4779417"/>
            <a:ext cx="215999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jti.polinema.ac.id</a:t>
            </a:r>
            <a:endParaRPr sz="16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</a:pPr>
            <a:r>
              <a:rPr lang="en-US" sz="4000"/>
              <a:t>Linked List</a:t>
            </a:r>
            <a:endParaRPr sz="5100">
              <a:solidFill>
                <a:schemeClr val="accent1"/>
              </a:solidFill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1333042" y="3799788"/>
            <a:ext cx="6180462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/>
              <a:t>Tim Ajar </a:t>
            </a:r>
            <a:r>
              <a:rPr lang="en-US" sz="1600" dirty="0" err="1"/>
              <a:t>Algoritma</a:t>
            </a:r>
            <a:r>
              <a:rPr lang="en-US" sz="1600" dirty="0"/>
              <a:t> dan </a:t>
            </a:r>
            <a:r>
              <a:rPr lang="en-US" sz="1600" dirty="0" err="1"/>
              <a:t>Struktur</a:t>
            </a:r>
            <a:r>
              <a:rPr lang="en-US" sz="1600" dirty="0"/>
              <a:t> Data D4 Teknik </a:t>
            </a:r>
            <a:r>
              <a:rPr lang="en-US" sz="1600" dirty="0" err="1"/>
              <a:t>Informatika</a:t>
            </a:r>
            <a:endParaRPr dirty="0"/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 err="1"/>
              <a:t>Genap</a:t>
            </a:r>
            <a:r>
              <a:rPr lang="en-US" sz="1600" dirty="0"/>
              <a:t> 2023/2024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Array VS Linked List</a:t>
            </a:r>
            <a:endParaRPr b="1"/>
          </a:p>
        </p:txBody>
      </p:sp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Mengizinkan operasi penambahan atau penghapusan elemen ditengah-tengah koleksi dengan hanya membutuhkan jumlah perpindahan elemen yang konstan.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Bandingkan dengan array. Berapa banyak elemen yang harus dipindahkan bila akan menyisipi elemen ditengah-tengah array?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Kelebihan &amp; Kekurangan Linked Lists</a:t>
            </a:r>
            <a:endParaRPr b="1"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Kelebihan: Struktur data yang dinamis, jumlah node dapat bertambah sesuai kebutuhan data.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Kekurangan: Struktur data ini tidak dapat mengakses data berdasarkan index. Jika dibutuhkan pendekatan seperti ini, maka perlu dilakukan proses dari head dan mengikuti penunjuk next sampai didapatkan data/index yang diinginkan.</a:t>
            </a:r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Jenis-jenis Linked Lists</a:t>
            </a:r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Single Linked List: Memiliki penunjuk ke node berikutnya (next)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Double Linked List: mempunyai dua penunjuk, yaitu next dan prev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Circular linked list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t="5141"/>
          <a:stretch/>
        </p:blipFill>
        <p:spPr>
          <a:xfrm>
            <a:off x="1851948" y="2326830"/>
            <a:ext cx="5810492" cy="24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Gambaran Struktur Node</a:t>
            </a:r>
            <a:endParaRPr b="1"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3017628" y="1989535"/>
            <a:ext cx="1037034" cy="1164431"/>
            <a:chOff x="1571604" y="1857364"/>
            <a:chExt cx="1382712" cy="1552579"/>
          </a:xfrm>
        </p:grpSpPr>
        <p:sp>
          <p:nvSpPr>
            <p:cNvPr id="207" name="Google Shape;207;p13"/>
            <p:cNvSpPr/>
            <p:nvPr/>
          </p:nvSpPr>
          <p:spPr>
            <a:xfrm>
              <a:off x="1571604" y="2357430"/>
              <a:ext cx="1382712" cy="1052513"/>
            </a:xfrm>
            <a:prstGeom prst="rect">
              <a:avLst/>
            </a:prstGeom>
            <a:solidFill>
              <a:srgbClr val="7B7B7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571604" y="1857364"/>
              <a:ext cx="1382712" cy="51435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2964645" y="3589743"/>
            <a:ext cx="4232672" cy="959644"/>
            <a:chOff x="1000100" y="4746637"/>
            <a:chExt cx="5815018" cy="1279527"/>
          </a:xfrm>
        </p:grpSpPr>
        <p:sp>
          <p:nvSpPr>
            <p:cNvPr id="210" name="Google Shape;210;p13"/>
            <p:cNvSpPr/>
            <p:nvPr/>
          </p:nvSpPr>
          <p:spPr>
            <a:xfrm>
              <a:off x="1000100" y="4786322"/>
              <a:ext cx="596900" cy="29210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000100" y="5429264"/>
              <a:ext cx="596900" cy="596900"/>
            </a:xfrm>
            <a:prstGeom prst="rect">
              <a:avLst/>
            </a:prstGeom>
            <a:solidFill>
              <a:srgbClr val="7B7B7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1785250" y="4746637"/>
              <a:ext cx="349064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57175" marR="0" lvl="0" indent="-257175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 atau pointer</a:t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785918" y="5500702"/>
              <a:ext cx="5029200" cy="308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</p:grpSp>
      <p:grpSp>
        <p:nvGrpSpPr>
          <p:cNvPr id="214" name="Google Shape;214;p13"/>
          <p:cNvGrpSpPr/>
          <p:nvPr/>
        </p:nvGrpSpPr>
        <p:grpSpPr>
          <a:xfrm>
            <a:off x="5322099" y="1864526"/>
            <a:ext cx="1037034" cy="1557107"/>
            <a:chOff x="5643570" y="2071678"/>
            <a:chExt cx="1382712" cy="2076154"/>
          </a:xfrm>
        </p:grpSpPr>
        <p:sp>
          <p:nvSpPr>
            <p:cNvPr id="215" name="Google Shape;215;p13"/>
            <p:cNvSpPr/>
            <p:nvPr/>
          </p:nvSpPr>
          <p:spPr>
            <a:xfrm>
              <a:off x="5643570" y="2571744"/>
              <a:ext cx="1382712" cy="1052513"/>
            </a:xfrm>
            <a:prstGeom prst="rect">
              <a:avLst/>
            </a:prstGeom>
            <a:solidFill>
              <a:srgbClr val="7B7B7B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643570" y="2071678"/>
              <a:ext cx="1382712" cy="51435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643570" y="3633482"/>
              <a:ext cx="1382712" cy="514350"/>
            </a:xfrm>
            <a:prstGeom prst="rect">
              <a:avLst/>
            </a:prstGeom>
            <a:solidFill>
              <a:srgbClr val="C9C9C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/>
            </a:p>
          </p:txBody>
        </p:sp>
      </p:grpSp>
      <p:sp>
        <p:nvSpPr>
          <p:cNvPr id="218" name="Google Shape;218;p13"/>
          <p:cNvSpPr txBox="1"/>
          <p:nvPr/>
        </p:nvSpPr>
        <p:spPr>
          <a:xfrm>
            <a:off x="2790824" y="1553766"/>
            <a:ext cx="125066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linked-list</a:t>
            </a:r>
            <a:endParaRPr/>
          </a:p>
        </p:txBody>
      </p:sp>
      <p:sp>
        <p:nvSpPr>
          <p:cNvPr id="219" name="Google Shape;219;p13"/>
          <p:cNvSpPr txBox="1"/>
          <p:nvPr/>
        </p:nvSpPr>
        <p:spPr>
          <a:xfrm>
            <a:off x="5161363" y="1544235"/>
            <a:ext cx="130356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linked-list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Konsep Single Linked Lists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Linked List merupakan struktur data dinamis.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Jumlah node dapat bertambah sesuai dengan kebutuhan.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Program yang tidak diketahui jumlah datanya, sebaiknya menggunakan struktur data Linked List.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Gambar berikut menunjukkan ilustrasi single linked lists.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783" y="2671266"/>
            <a:ext cx="8184443" cy="179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Konsep Single Linked Lists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"/>
          </p:nvPr>
        </p:nvSpPr>
        <p:spPr>
          <a:xfrm>
            <a:off x="720000" y="109826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Single :pointer-nya hanya satu buah dan satu arah, yaitu menunjuk ke node sesudahnya.</a:t>
            </a: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Node terakhir akan menunjuk ke NULL yang akan digunakan sebagai kondisi berhenti pada saat pembacaan isi linked list.</a:t>
            </a: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Linked List tidak menggunakan memory cell secara berderet (row). Tetapi, ia memanfaatkan memory secara acak.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Lalu bagaimana komputer mengetahui bahwa node itu merupakan satu linked lists yang sama ?</a:t>
            </a:r>
            <a:endParaRPr sz="160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Kuncinya adalah data yang disimpan ke dalam node, setiap node juga menyimpan memory address untuk node berikutnya dalam satu linked list.</a:t>
            </a:r>
            <a:endParaRPr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769" y="3447762"/>
            <a:ext cx="6508003" cy="125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Ilustrasi Single Linked List</a:t>
            </a:r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Ilustrasi single linked list pada memory :</a:t>
            </a:r>
            <a:endParaRPr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5810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Karena node tidak ditunjuk oleh node manapun maka node ini adalah node yang paling depan (node kepala).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848030" y="2347183"/>
            <a:ext cx="5133975" cy="3905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6"/>
          <p:cNvGrpSpPr/>
          <p:nvPr/>
        </p:nvGrpSpPr>
        <p:grpSpPr>
          <a:xfrm>
            <a:off x="2276780" y="2061433"/>
            <a:ext cx="3486150" cy="285750"/>
            <a:chOff x="1968" y="1152"/>
            <a:chExt cx="2928" cy="240"/>
          </a:xfrm>
        </p:grpSpPr>
        <p:cxnSp>
          <p:nvCxnSpPr>
            <p:cNvPr id="242" name="Google Shape;242;p16"/>
            <p:cNvCxnSpPr/>
            <p:nvPr/>
          </p:nvCxnSpPr>
          <p:spPr>
            <a:xfrm rot="10800000">
              <a:off x="1968" y="1152"/>
              <a:ext cx="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4896" y="1152"/>
              <a:ext cx="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44" name="Google Shape;244;p16"/>
            <p:cNvCxnSpPr/>
            <p:nvPr/>
          </p:nvCxnSpPr>
          <p:spPr>
            <a:xfrm>
              <a:off x="1968" y="1152"/>
              <a:ext cx="29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5" name="Google Shape;245;p16"/>
          <p:cNvGrpSpPr/>
          <p:nvPr/>
        </p:nvGrpSpPr>
        <p:grpSpPr>
          <a:xfrm>
            <a:off x="962330" y="2747233"/>
            <a:ext cx="4800600" cy="228600"/>
            <a:chOff x="864" y="1728"/>
            <a:chExt cx="4032" cy="192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4896" y="1728"/>
              <a:ext cx="0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6"/>
            <p:cNvCxnSpPr/>
            <p:nvPr/>
          </p:nvCxnSpPr>
          <p:spPr>
            <a:xfrm rot="10800000">
              <a:off x="864" y="1920"/>
              <a:ext cx="403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6"/>
            <p:cNvCxnSpPr/>
            <p:nvPr/>
          </p:nvCxnSpPr>
          <p:spPr>
            <a:xfrm rot="10800000">
              <a:off x="864" y="1728"/>
              <a:ext cx="0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49" name="Google Shape;249;p16"/>
          <p:cNvGrpSpPr/>
          <p:nvPr/>
        </p:nvGrpSpPr>
        <p:grpSpPr>
          <a:xfrm>
            <a:off x="962330" y="1889983"/>
            <a:ext cx="3714750" cy="457200"/>
            <a:chOff x="864" y="1008"/>
            <a:chExt cx="3120" cy="384"/>
          </a:xfrm>
        </p:grpSpPr>
        <p:cxnSp>
          <p:nvCxnSpPr>
            <p:cNvPr id="250" name="Google Shape;250;p16"/>
            <p:cNvCxnSpPr/>
            <p:nvPr/>
          </p:nvCxnSpPr>
          <p:spPr>
            <a:xfrm rot="10800000">
              <a:off x="864" y="1008"/>
              <a:ext cx="0" cy="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864" y="1008"/>
              <a:ext cx="31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3984" y="1008"/>
              <a:ext cx="0" cy="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53" name="Google Shape;253;p16"/>
          <p:cNvGrpSpPr/>
          <p:nvPr/>
        </p:nvGrpSpPr>
        <p:grpSpPr>
          <a:xfrm>
            <a:off x="3591230" y="2747233"/>
            <a:ext cx="1085850" cy="114300"/>
            <a:chOff x="4032" y="3072"/>
            <a:chExt cx="912" cy="96"/>
          </a:xfrm>
        </p:grpSpPr>
        <p:cxnSp>
          <p:nvCxnSpPr>
            <p:cNvPr id="254" name="Google Shape;254;p16"/>
            <p:cNvCxnSpPr/>
            <p:nvPr/>
          </p:nvCxnSpPr>
          <p:spPr>
            <a:xfrm>
              <a:off x="4944" y="3072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6"/>
            <p:cNvCxnSpPr/>
            <p:nvPr/>
          </p:nvCxnSpPr>
          <p:spPr>
            <a:xfrm rot="10800000">
              <a:off x="4032" y="3168"/>
              <a:ext cx="9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16"/>
            <p:cNvCxnSpPr/>
            <p:nvPr/>
          </p:nvCxnSpPr>
          <p:spPr>
            <a:xfrm rot="10800000">
              <a:off x="4032" y="3072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57" name="Google Shape;257;p16"/>
          <p:cNvGrpSpPr/>
          <p:nvPr/>
        </p:nvGrpSpPr>
        <p:grpSpPr>
          <a:xfrm>
            <a:off x="1476680" y="2747233"/>
            <a:ext cx="1257300" cy="917971"/>
            <a:chOff x="1296" y="1728"/>
            <a:chExt cx="1056" cy="771"/>
          </a:xfrm>
        </p:grpSpPr>
        <p:cxnSp>
          <p:nvCxnSpPr>
            <p:cNvPr id="258" name="Google Shape;258;p16"/>
            <p:cNvCxnSpPr/>
            <p:nvPr/>
          </p:nvCxnSpPr>
          <p:spPr>
            <a:xfrm flipH="1">
              <a:off x="1536" y="1728"/>
              <a:ext cx="432" cy="43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sp>
          <p:nvSpPr>
            <p:cNvPr id="259" name="Google Shape;259;p16"/>
            <p:cNvSpPr/>
            <p:nvPr/>
          </p:nvSpPr>
          <p:spPr>
            <a:xfrm>
              <a:off x="1296" y="2208"/>
              <a:ext cx="1056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Kepala</a:t>
              </a:r>
              <a:endParaRPr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16"/>
          <p:cNvSpPr/>
          <p:nvPr/>
        </p:nvSpPr>
        <p:spPr>
          <a:xfrm>
            <a:off x="836124" y="2350755"/>
            <a:ext cx="254877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2207725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3579325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4608024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5636724" y="2350755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265" name="Google Shape;265;p16"/>
          <p:cNvCxnSpPr/>
          <p:nvPr/>
        </p:nvCxnSpPr>
        <p:spPr>
          <a:xfrm>
            <a:off x="13266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6"/>
          <p:cNvCxnSpPr/>
          <p:nvPr/>
        </p:nvCxnSpPr>
        <p:spPr>
          <a:xfrm>
            <a:off x="16695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16"/>
          <p:cNvCxnSpPr/>
          <p:nvPr/>
        </p:nvCxnSpPr>
        <p:spPr>
          <a:xfrm>
            <a:off x="20124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26982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16"/>
          <p:cNvCxnSpPr/>
          <p:nvPr/>
        </p:nvCxnSpPr>
        <p:spPr>
          <a:xfrm>
            <a:off x="30411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16"/>
          <p:cNvCxnSpPr/>
          <p:nvPr/>
        </p:nvCxnSpPr>
        <p:spPr>
          <a:xfrm>
            <a:off x="33840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16"/>
          <p:cNvCxnSpPr/>
          <p:nvPr/>
        </p:nvCxnSpPr>
        <p:spPr>
          <a:xfrm>
            <a:off x="40698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16"/>
          <p:cNvCxnSpPr/>
          <p:nvPr/>
        </p:nvCxnSpPr>
        <p:spPr>
          <a:xfrm>
            <a:off x="44127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16"/>
          <p:cNvCxnSpPr/>
          <p:nvPr/>
        </p:nvCxnSpPr>
        <p:spPr>
          <a:xfrm>
            <a:off x="50985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16"/>
          <p:cNvCxnSpPr/>
          <p:nvPr/>
        </p:nvCxnSpPr>
        <p:spPr>
          <a:xfrm>
            <a:off x="5441462" y="2347183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Ilustrasi Single Linked List</a:t>
            </a:r>
            <a:endParaRPr b="1"/>
          </a:p>
        </p:txBody>
      </p:sp>
      <p:sp>
        <p:nvSpPr>
          <p:cNvPr id="280" name="Google Shape;280;p17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71450" lvl="0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Ilustrasi single linked list pada memory :</a:t>
            </a:r>
            <a:endParaRPr/>
          </a:p>
          <a:p>
            <a:pPr marL="171450" lvl="0" indent="-6813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6813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6813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6813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6813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6813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6813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6813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6813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Node e tidak menunjuk ke node manapun sehingga pointer dari node e adalah NULL. Dapat disimpulkan bahwa node ini adalah node yang paling belakang (node ekor).</a:t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929149" y="2450422"/>
            <a:ext cx="5133975" cy="3905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17"/>
          <p:cNvGrpSpPr/>
          <p:nvPr/>
        </p:nvGrpSpPr>
        <p:grpSpPr>
          <a:xfrm>
            <a:off x="2357899" y="2164672"/>
            <a:ext cx="3486150" cy="285750"/>
            <a:chOff x="1968" y="1152"/>
            <a:chExt cx="2928" cy="240"/>
          </a:xfrm>
        </p:grpSpPr>
        <p:cxnSp>
          <p:nvCxnSpPr>
            <p:cNvPr id="283" name="Google Shape;283;p17"/>
            <p:cNvCxnSpPr/>
            <p:nvPr/>
          </p:nvCxnSpPr>
          <p:spPr>
            <a:xfrm rot="10800000">
              <a:off x="1968" y="1152"/>
              <a:ext cx="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4896" y="1152"/>
              <a:ext cx="0" cy="24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85" name="Google Shape;285;p17"/>
            <p:cNvCxnSpPr/>
            <p:nvPr/>
          </p:nvCxnSpPr>
          <p:spPr>
            <a:xfrm>
              <a:off x="1968" y="1152"/>
              <a:ext cx="29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6" name="Google Shape;286;p17"/>
          <p:cNvGrpSpPr/>
          <p:nvPr/>
        </p:nvGrpSpPr>
        <p:grpSpPr>
          <a:xfrm>
            <a:off x="1043449" y="2850472"/>
            <a:ext cx="4800600" cy="228600"/>
            <a:chOff x="864" y="1728"/>
            <a:chExt cx="4032" cy="192"/>
          </a:xfrm>
        </p:grpSpPr>
        <p:cxnSp>
          <p:nvCxnSpPr>
            <p:cNvPr id="287" name="Google Shape;287;p17"/>
            <p:cNvCxnSpPr/>
            <p:nvPr/>
          </p:nvCxnSpPr>
          <p:spPr>
            <a:xfrm>
              <a:off x="4896" y="1728"/>
              <a:ext cx="0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17"/>
            <p:cNvCxnSpPr/>
            <p:nvPr/>
          </p:nvCxnSpPr>
          <p:spPr>
            <a:xfrm rot="10800000">
              <a:off x="864" y="1920"/>
              <a:ext cx="403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" name="Google Shape;289;p17"/>
            <p:cNvCxnSpPr/>
            <p:nvPr/>
          </p:nvCxnSpPr>
          <p:spPr>
            <a:xfrm rot="10800000">
              <a:off x="864" y="1728"/>
              <a:ext cx="0" cy="19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90" name="Google Shape;290;p17"/>
          <p:cNvGrpSpPr/>
          <p:nvPr/>
        </p:nvGrpSpPr>
        <p:grpSpPr>
          <a:xfrm>
            <a:off x="1043449" y="1993222"/>
            <a:ext cx="3714750" cy="457200"/>
            <a:chOff x="864" y="1008"/>
            <a:chExt cx="3120" cy="384"/>
          </a:xfrm>
        </p:grpSpPr>
        <p:cxnSp>
          <p:nvCxnSpPr>
            <p:cNvPr id="291" name="Google Shape;291;p17"/>
            <p:cNvCxnSpPr/>
            <p:nvPr/>
          </p:nvCxnSpPr>
          <p:spPr>
            <a:xfrm rot="10800000">
              <a:off x="864" y="1008"/>
              <a:ext cx="0" cy="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7"/>
            <p:cNvCxnSpPr/>
            <p:nvPr/>
          </p:nvCxnSpPr>
          <p:spPr>
            <a:xfrm>
              <a:off x="864" y="1008"/>
              <a:ext cx="312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17"/>
            <p:cNvCxnSpPr/>
            <p:nvPr/>
          </p:nvCxnSpPr>
          <p:spPr>
            <a:xfrm>
              <a:off x="3984" y="1008"/>
              <a:ext cx="0" cy="38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294" name="Google Shape;294;p17"/>
          <p:cNvGrpSpPr/>
          <p:nvPr/>
        </p:nvGrpSpPr>
        <p:grpSpPr>
          <a:xfrm>
            <a:off x="3672349" y="2850472"/>
            <a:ext cx="1085850" cy="114300"/>
            <a:chOff x="4032" y="3072"/>
            <a:chExt cx="912" cy="96"/>
          </a:xfrm>
        </p:grpSpPr>
        <p:cxnSp>
          <p:nvCxnSpPr>
            <p:cNvPr id="295" name="Google Shape;295;p17"/>
            <p:cNvCxnSpPr/>
            <p:nvPr/>
          </p:nvCxnSpPr>
          <p:spPr>
            <a:xfrm>
              <a:off x="4944" y="3072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p17"/>
            <p:cNvCxnSpPr/>
            <p:nvPr/>
          </p:nvCxnSpPr>
          <p:spPr>
            <a:xfrm rot="10800000">
              <a:off x="4032" y="3168"/>
              <a:ext cx="91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17"/>
            <p:cNvCxnSpPr/>
            <p:nvPr/>
          </p:nvCxnSpPr>
          <p:spPr>
            <a:xfrm rot="10800000">
              <a:off x="4032" y="3072"/>
              <a:ext cx="0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98" name="Google Shape;298;p17"/>
          <p:cNvSpPr/>
          <p:nvPr/>
        </p:nvSpPr>
        <p:spPr>
          <a:xfrm>
            <a:off x="917243" y="2453994"/>
            <a:ext cx="254877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2288844" y="2453994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3660444" y="2453994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301" name="Google Shape;301;p17"/>
          <p:cNvSpPr/>
          <p:nvPr/>
        </p:nvSpPr>
        <p:spPr>
          <a:xfrm>
            <a:off x="4689143" y="2453994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02" name="Google Shape;302;p17"/>
          <p:cNvSpPr/>
          <p:nvPr/>
        </p:nvSpPr>
        <p:spPr>
          <a:xfrm>
            <a:off x="5717843" y="2453994"/>
            <a:ext cx="267701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303" name="Google Shape;303;p17"/>
          <p:cNvCxnSpPr/>
          <p:nvPr/>
        </p:nvCxnSpPr>
        <p:spPr>
          <a:xfrm>
            <a:off x="14077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17"/>
          <p:cNvCxnSpPr/>
          <p:nvPr/>
        </p:nvCxnSpPr>
        <p:spPr>
          <a:xfrm>
            <a:off x="17506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17"/>
          <p:cNvCxnSpPr/>
          <p:nvPr/>
        </p:nvCxnSpPr>
        <p:spPr>
          <a:xfrm>
            <a:off x="20935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27793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17"/>
          <p:cNvCxnSpPr/>
          <p:nvPr/>
        </p:nvCxnSpPr>
        <p:spPr>
          <a:xfrm>
            <a:off x="31222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17"/>
          <p:cNvCxnSpPr/>
          <p:nvPr/>
        </p:nvCxnSpPr>
        <p:spPr>
          <a:xfrm>
            <a:off x="34651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17"/>
          <p:cNvCxnSpPr/>
          <p:nvPr/>
        </p:nvCxnSpPr>
        <p:spPr>
          <a:xfrm>
            <a:off x="41509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17"/>
          <p:cNvCxnSpPr/>
          <p:nvPr/>
        </p:nvCxnSpPr>
        <p:spPr>
          <a:xfrm>
            <a:off x="44938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17"/>
          <p:cNvCxnSpPr/>
          <p:nvPr/>
        </p:nvCxnSpPr>
        <p:spPr>
          <a:xfrm>
            <a:off x="51796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17"/>
          <p:cNvCxnSpPr/>
          <p:nvPr/>
        </p:nvCxnSpPr>
        <p:spPr>
          <a:xfrm>
            <a:off x="5522580" y="2450422"/>
            <a:ext cx="0" cy="4000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p17"/>
          <p:cNvCxnSpPr/>
          <p:nvPr/>
        </p:nvCxnSpPr>
        <p:spPr>
          <a:xfrm flipH="1">
            <a:off x="3140140" y="2707597"/>
            <a:ext cx="514350" cy="5143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314" name="Google Shape;314;p17"/>
          <p:cNvSpPr/>
          <p:nvPr/>
        </p:nvSpPr>
        <p:spPr>
          <a:xfrm>
            <a:off x="2854390" y="3279097"/>
            <a:ext cx="1257300" cy="34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Ekor</a:t>
            </a:r>
            <a:endParaRPr sz="18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Contoh : “Single” Representation</a:t>
            </a:r>
            <a:endParaRPr b="1"/>
          </a:p>
        </p:txBody>
      </p:sp>
      <p:sp>
        <p:nvSpPr>
          <p:cNvPr id="320" name="Google Shape;320;p18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481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4813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4813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4813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397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397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397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Penjelasan: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Pembuatan class bernama Node yang berisi 2 field/variabel, yaitu data bertipe String dan pointer yang bertipe class Node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Field data : digunakan untuk menyimpan data/nilai pada linked list. Field pointer : digunakan untuk menyimpan alamat node berikutnya.</a:t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2375301" y="1232298"/>
            <a:ext cx="2786063" cy="14773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Node</a:t>
            </a:r>
            <a:endParaRPr/>
          </a:p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String data;</a:t>
            </a:r>
            <a:endParaRPr/>
          </a:p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Node pointer;</a:t>
            </a:r>
            <a:endParaRPr/>
          </a:p>
          <a:p>
            <a:pPr marL="257175" marR="0" lvl="0" indent="-257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p18"/>
          <p:cNvGrpSpPr/>
          <p:nvPr/>
        </p:nvGrpSpPr>
        <p:grpSpPr>
          <a:xfrm>
            <a:off x="5965031" y="2089547"/>
            <a:ext cx="742950" cy="685800"/>
            <a:chOff x="4512" y="2400"/>
            <a:chExt cx="624" cy="576"/>
          </a:xfrm>
        </p:grpSpPr>
        <p:sp>
          <p:nvSpPr>
            <p:cNvPr id="323" name="Google Shape;323;p18"/>
            <p:cNvSpPr/>
            <p:nvPr/>
          </p:nvSpPr>
          <p:spPr>
            <a:xfrm>
              <a:off x="4512" y="2400"/>
              <a:ext cx="624" cy="184"/>
            </a:xfrm>
            <a:prstGeom prst="rect">
              <a:avLst/>
            </a:prstGeom>
            <a:solidFill>
              <a:srgbClr val="B3C6E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pointer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4512" y="2592"/>
              <a:ext cx="624" cy="3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8"/>
          <p:cNvSpPr txBox="1"/>
          <p:nvPr/>
        </p:nvSpPr>
        <p:spPr>
          <a:xfrm>
            <a:off x="5911455" y="1500188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Pointer Head</a:t>
            </a:r>
            <a:endParaRPr b="1"/>
          </a:p>
        </p:txBody>
      </p:sp>
      <p:sp>
        <p:nvSpPr>
          <p:cNvPr id="345" name="Google Shape;345;p2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Untuk mengingat node yg paling depan (node kepala) digunakan sebuah pointer yang akan menyimpan alamat dari node depan.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Pointer ini biasanya diberi nama head.</a:t>
            </a:r>
            <a:endParaRPr/>
          </a:p>
        </p:txBody>
      </p:sp>
      <p:grpSp>
        <p:nvGrpSpPr>
          <p:cNvPr id="346" name="Google Shape;346;p21"/>
          <p:cNvGrpSpPr/>
          <p:nvPr/>
        </p:nvGrpSpPr>
        <p:grpSpPr>
          <a:xfrm>
            <a:off x="4679156" y="3161111"/>
            <a:ext cx="2624138" cy="806053"/>
            <a:chOff x="4933461" y="4857760"/>
            <a:chExt cx="3498132" cy="1074177"/>
          </a:xfrm>
        </p:grpSpPr>
        <p:grpSp>
          <p:nvGrpSpPr>
            <p:cNvPr id="347" name="Google Shape;347;p21"/>
            <p:cNvGrpSpPr/>
            <p:nvPr/>
          </p:nvGrpSpPr>
          <p:grpSpPr>
            <a:xfrm>
              <a:off x="4933461" y="4857760"/>
              <a:ext cx="1114278" cy="862992"/>
              <a:chOff x="2927" y="659"/>
              <a:chExt cx="574" cy="331"/>
            </a:xfrm>
          </p:grpSpPr>
          <p:grpSp>
            <p:nvGrpSpPr>
              <p:cNvPr id="348" name="Google Shape;348;p21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349" name="Google Shape;349;p21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1"/>
                <p:cNvSpPr/>
                <p:nvPr/>
              </p:nvSpPr>
              <p:spPr>
                <a:xfrm>
                  <a:off x="2927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51" name="Google Shape;351;p21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352" name="Google Shape;352;p21"/>
            <p:cNvGrpSpPr/>
            <p:nvPr/>
          </p:nvGrpSpPr>
          <p:grpSpPr>
            <a:xfrm>
              <a:off x="6888300" y="4857760"/>
              <a:ext cx="1114278" cy="862992"/>
              <a:chOff x="3934" y="659"/>
              <a:chExt cx="574" cy="331"/>
            </a:xfrm>
          </p:grpSpPr>
          <p:grpSp>
            <p:nvGrpSpPr>
              <p:cNvPr id="353" name="Google Shape;353;p21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354" name="Google Shape;354;p21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1"/>
                <p:cNvSpPr/>
                <p:nvPr/>
              </p:nvSpPr>
              <p:spPr>
                <a:xfrm>
                  <a:off x="3934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56" name="Google Shape;356;p21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57" name="Google Shape;357;p21"/>
            <p:cNvCxnSpPr/>
            <p:nvPr/>
          </p:nvCxnSpPr>
          <p:spPr>
            <a:xfrm>
              <a:off x="5770140" y="5269702"/>
              <a:ext cx="11181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58" name="Google Shape;358;p21"/>
            <p:cNvCxnSpPr/>
            <p:nvPr/>
          </p:nvCxnSpPr>
          <p:spPr>
            <a:xfrm>
              <a:off x="7649270" y="5290560"/>
              <a:ext cx="6522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" name="Google Shape;359;p21"/>
            <p:cNvCxnSpPr/>
            <p:nvPr/>
          </p:nvCxnSpPr>
          <p:spPr>
            <a:xfrm>
              <a:off x="8286000" y="5290560"/>
              <a:ext cx="1941" cy="495373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0" name="Google Shape;360;p21"/>
            <p:cNvCxnSpPr/>
            <p:nvPr/>
          </p:nvCxnSpPr>
          <p:spPr>
            <a:xfrm>
              <a:off x="8152053" y="5772896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1" name="Google Shape;361;p21"/>
            <p:cNvCxnSpPr/>
            <p:nvPr/>
          </p:nvCxnSpPr>
          <p:spPr>
            <a:xfrm>
              <a:off x="8152053" y="5929330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62" name="Google Shape;362;p21"/>
          <p:cNvGrpSpPr/>
          <p:nvPr/>
        </p:nvGrpSpPr>
        <p:grpSpPr>
          <a:xfrm>
            <a:off x="2611035" y="3107531"/>
            <a:ext cx="1157288" cy="806054"/>
            <a:chOff x="2883501" y="5072074"/>
            <a:chExt cx="1543293" cy="1074177"/>
          </a:xfrm>
        </p:grpSpPr>
        <p:grpSp>
          <p:nvGrpSpPr>
            <p:cNvPr id="363" name="Google Shape;363;p21"/>
            <p:cNvGrpSpPr/>
            <p:nvPr/>
          </p:nvGrpSpPr>
          <p:grpSpPr>
            <a:xfrm>
              <a:off x="2883501" y="5072074"/>
              <a:ext cx="1114278" cy="862992"/>
              <a:chOff x="3934" y="659"/>
              <a:chExt cx="574" cy="331"/>
            </a:xfrm>
          </p:grpSpPr>
          <p:grpSp>
            <p:nvGrpSpPr>
              <p:cNvPr id="364" name="Google Shape;364;p21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365" name="Google Shape;365;p21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1"/>
                <p:cNvSpPr/>
                <p:nvPr/>
              </p:nvSpPr>
              <p:spPr>
                <a:xfrm>
                  <a:off x="3934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67" name="Google Shape;367;p21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68" name="Google Shape;368;p21"/>
            <p:cNvCxnSpPr/>
            <p:nvPr/>
          </p:nvCxnSpPr>
          <p:spPr>
            <a:xfrm>
              <a:off x="3644471" y="5504874"/>
              <a:ext cx="6522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" name="Google Shape;369;p21"/>
            <p:cNvCxnSpPr/>
            <p:nvPr/>
          </p:nvCxnSpPr>
          <p:spPr>
            <a:xfrm>
              <a:off x="4281201" y="5504874"/>
              <a:ext cx="1941" cy="495373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0" name="Google Shape;370;p21"/>
            <p:cNvCxnSpPr/>
            <p:nvPr/>
          </p:nvCxnSpPr>
          <p:spPr>
            <a:xfrm>
              <a:off x="4147254" y="5987210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1" name="Google Shape;371;p21"/>
            <p:cNvCxnSpPr/>
            <p:nvPr/>
          </p:nvCxnSpPr>
          <p:spPr>
            <a:xfrm>
              <a:off x="4147254" y="6143644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72" name="Google Shape;372;p21"/>
          <p:cNvSpPr txBox="1"/>
          <p:nvPr/>
        </p:nvSpPr>
        <p:spPr>
          <a:xfrm>
            <a:off x="2716999" y="4393407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cxnSp>
        <p:nvCxnSpPr>
          <p:cNvPr id="373" name="Google Shape;373;p21"/>
          <p:cNvCxnSpPr/>
          <p:nvPr/>
        </p:nvCxnSpPr>
        <p:spPr>
          <a:xfrm rot="-5400000">
            <a:off x="2651511" y="4080272"/>
            <a:ext cx="589359" cy="369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74" name="Google Shape;374;p21"/>
          <p:cNvSpPr txBox="1"/>
          <p:nvPr/>
        </p:nvSpPr>
        <p:spPr>
          <a:xfrm>
            <a:off x="4732736" y="4446986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cxnSp>
        <p:nvCxnSpPr>
          <p:cNvPr id="375" name="Google Shape;375;p21"/>
          <p:cNvCxnSpPr>
            <a:stCxn id="374" idx="0"/>
          </p:cNvCxnSpPr>
          <p:nvPr/>
        </p:nvCxnSpPr>
        <p:spPr>
          <a:xfrm rot="10800000" flipH="1">
            <a:off x="5094374" y="3858686"/>
            <a:ext cx="14700" cy="58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Capaian Pembelajaran</a:t>
            </a:r>
            <a:endParaRPr b="1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Mahasiswa memahami konsep linked list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Mahasiswa memahami tahapan pembuatan linked list untuk menyelesaikan masalah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Pointer Tail</a:t>
            </a:r>
            <a:endParaRPr b="1"/>
          </a:p>
        </p:txBody>
      </p:sp>
      <p:sp>
        <p:nvSpPr>
          <p:cNvPr id="381" name="Google Shape;381;p22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Untuk mengingat node yg paling belakang (node ekor) digunakan sebuah pointer yang akan menyimpan alamat dari node belakang.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Pointer ini biasanya diberi nama tail.</a:t>
            </a:r>
            <a:endParaRPr/>
          </a:p>
        </p:txBody>
      </p:sp>
      <p:grpSp>
        <p:nvGrpSpPr>
          <p:cNvPr id="382" name="Google Shape;382;p22"/>
          <p:cNvGrpSpPr/>
          <p:nvPr/>
        </p:nvGrpSpPr>
        <p:grpSpPr>
          <a:xfrm>
            <a:off x="4679156" y="3161111"/>
            <a:ext cx="2624138" cy="806053"/>
            <a:chOff x="4933461" y="4857760"/>
            <a:chExt cx="3498132" cy="1074177"/>
          </a:xfrm>
        </p:grpSpPr>
        <p:grpSp>
          <p:nvGrpSpPr>
            <p:cNvPr id="383" name="Google Shape;383;p22"/>
            <p:cNvGrpSpPr/>
            <p:nvPr/>
          </p:nvGrpSpPr>
          <p:grpSpPr>
            <a:xfrm>
              <a:off x="4933461" y="4857760"/>
              <a:ext cx="1114278" cy="862992"/>
              <a:chOff x="2927" y="659"/>
              <a:chExt cx="574" cy="331"/>
            </a:xfrm>
          </p:grpSpPr>
          <p:grpSp>
            <p:nvGrpSpPr>
              <p:cNvPr id="384" name="Google Shape;384;p22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385" name="Google Shape;385;p22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2927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87" name="Google Shape;387;p22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388" name="Google Shape;388;p22"/>
            <p:cNvGrpSpPr/>
            <p:nvPr/>
          </p:nvGrpSpPr>
          <p:grpSpPr>
            <a:xfrm>
              <a:off x="6888300" y="4857760"/>
              <a:ext cx="1114278" cy="862992"/>
              <a:chOff x="3934" y="659"/>
              <a:chExt cx="574" cy="331"/>
            </a:xfrm>
          </p:grpSpPr>
          <p:grpSp>
            <p:nvGrpSpPr>
              <p:cNvPr id="389" name="Google Shape;389;p22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390" name="Google Shape;390;p22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22"/>
                <p:cNvSpPr/>
                <p:nvPr/>
              </p:nvSpPr>
              <p:spPr>
                <a:xfrm>
                  <a:off x="3934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92" name="Google Shape;392;p22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393" name="Google Shape;393;p22"/>
            <p:cNvCxnSpPr/>
            <p:nvPr/>
          </p:nvCxnSpPr>
          <p:spPr>
            <a:xfrm>
              <a:off x="5770140" y="5269702"/>
              <a:ext cx="11181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94" name="Google Shape;394;p22"/>
            <p:cNvCxnSpPr/>
            <p:nvPr/>
          </p:nvCxnSpPr>
          <p:spPr>
            <a:xfrm>
              <a:off x="7649270" y="5290560"/>
              <a:ext cx="6522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5" name="Google Shape;395;p22"/>
            <p:cNvCxnSpPr/>
            <p:nvPr/>
          </p:nvCxnSpPr>
          <p:spPr>
            <a:xfrm>
              <a:off x="8286000" y="5290560"/>
              <a:ext cx="1941" cy="495373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" name="Google Shape;396;p22"/>
            <p:cNvCxnSpPr/>
            <p:nvPr/>
          </p:nvCxnSpPr>
          <p:spPr>
            <a:xfrm>
              <a:off x="8152053" y="5772896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7" name="Google Shape;397;p22"/>
            <p:cNvCxnSpPr/>
            <p:nvPr/>
          </p:nvCxnSpPr>
          <p:spPr>
            <a:xfrm>
              <a:off x="8152053" y="5929330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8" name="Google Shape;398;p22"/>
          <p:cNvGrpSpPr/>
          <p:nvPr/>
        </p:nvGrpSpPr>
        <p:grpSpPr>
          <a:xfrm>
            <a:off x="2503878" y="3107531"/>
            <a:ext cx="1157288" cy="806054"/>
            <a:chOff x="2883501" y="5072074"/>
            <a:chExt cx="1543293" cy="1074177"/>
          </a:xfrm>
        </p:grpSpPr>
        <p:grpSp>
          <p:nvGrpSpPr>
            <p:cNvPr id="399" name="Google Shape;399;p22"/>
            <p:cNvGrpSpPr/>
            <p:nvPr/>
          </p:nvGrpSpPr>
          <p:grpSpPr>
            <a:xfrm>
              <a:off x="2883501" y="5072074"/>
              <a:ext cx="1114278" cy="862992"/>
              <a:chOff x="3934" y="659"/>
              <a:chExt cx="574" cy="331"/>
            </a:xfrm>
          </p:grpSpPr>
          <p:grpSp>
            <p:nvGrpSpPr>
              <p:cNvPr id="400" name="Google Shape;400;p22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401" name="Google Shape;401;p22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22"/>
                <p:cNvSpPr/>
                <p:nvPr/>
              </p:nvSpPr>
              <p:spPr>
                <a:xfrm>
                  <a:off x="3934" y="659"/>
                  <a:ext cx="573" cy="329"/>
                </a:xfrm>
                <a:prstGeom prst="roundRect">
                  <a:avLst>
                    <a:gd name="adj" fmla="val 301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03" name="Google Shape;403;p22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404" name="Google Shape;404;p22"/>
            <p:cNvCxnSpPr/>
            <p:nvPr/>
          </p:nvCxnSpPr>
          <p:spPr>
            <a:xfrm>
              <a:off x="3644471" y="5504874"/>
              <a:ext cx="65226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" name="Google Shape;405;p22"/>
            <p:cNvCxnSpPr/>
            <p:nvPr/>
          </p:nvCxnSpPr>
          <p:spPr>
            <a:xfrm>
              <a:off x="4281201" y="5504874"/>
              <a:ext cx="1941" cy="495373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" name="Google Shape;406;p22"/>
            <p:cNvCxnSpPr/>
            <p:nvPr/>
          </p:nvCxnSpPr>
          <p:spPr>
            <a:xfrm>
              <a:off x="4147254" y="5987210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" name="Google Shape;407;p22"/>
            <p:cNvCxnSpPr/>
            <p:nvPr/>
          </p:nvCxnSpPr>
          <p:spPr>
            <a:xfrm>
              <a:off x="4147254" y="6143644"/>
              <a:ext cx="279540" cy="260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08" name="Google Shape;408;p22"/>
          <p:cNvSpPr txBox="1"/>
          <p:nvPr/>
        </p:nvSpPr>
        <p:spPr>
          <a:xfrm>
            <a:off x="2439580" y="4393407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/>
          </a:p>
        </p:txBody>
      </p:sp>
      <p:cxnSp>
        <p:nvCxnSpPr>
          <p:cNvPr id="409" name="Google Shape;409;p22"/>
          <p:cNvCxnSpPr/>
          <p:nvPr/>
        </p:nvCxnSpPr>
        <p:spPr>
          <a:xfrm rot="-5400000">
            <a:off x="2439578" y="4029076"/>
            <a:ext cx="589359" cy="1393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10" name="Google Shape;410;p22"/>
          <p:cNvSpPr txBox="1"/>
          <p:nvPr/>
        </p:nvSpPr>
        <p:spPr>
          <a:xfrm>
            <a:off x="6162676" y="4500563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/>
          </a:p>
        </p:txBody>
      </p:sp>
      <p:cxnSp>
        <p:nvCxnSpPr>
          <p:cNvPr id="411" name="Google Shape;411;p22"/>
          <p:cNvCxnSpPr>
            <a:stCxn id="410" idx="0"/>
          </p:cNvCxnSpPr>
          <p:nvPr/>
        </p:nvCxnSpPr>
        <p:spPr>
          <a:xfrm rot="10800000" flipH="1">
            <a:off x="6421722" y="3911063"/>
            <a:ext cx="116100" cy="58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Contoh</a:t>
            </a:r>
            <a:endParaRPr/>
          </a:p>
        </p:txBody>
      </p:sp>
      <p:sp>
        <p:nvSpPr>
          <p:cNvPr id="417" name="Google Shape;417;p23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Linked list yang memiliki 4 node :</a:t>
            </a:r>
            <a:endParaRPr/>
          </a:p>
        </p:txBody>
      </p:sp>
      <p:grpSp>
        <p:nvGrpSpPr>
          <p:cNvPr id="418" name="Google Shape;418;p23"/>
          <p:cNvGrpSpPr/>
          <p:nvPr/>
        </p:nvGrpSpPr>
        <p:grpSpPr>
          <a:xfrm>
            <a:off x="1785937" y="2143126"/>
            <a:ext cx="5627160" cy="805627"/>
            <a:chOff x="864" y="659"/>
            <a:chExt cx="3865" cy="412"/>
          </a:xfrm>
        </p:grpSpPr>
        <p:grpSp>
          <p:nvGrpSpPr>
            <p:cNvPr id="419" name="Google Shape;419;p23"/>
            <p:cNvGrpSpPr/>
            <p:nvPr/>
          </p:nvGrpSpPr>
          <p:grpSpPr>
            <a:xfrm>
              <a:off x="864" y="659"/>
              <a:ext cx="574" cy="331"/>
              <a:chOff x="864" y="659"/>
              <a:chExt cx="574" cy="331"/>
            </a:xfrm>
          </p:grpSpPr>
          <p:grpSp>
            <p:nvGrpSpPr>
              <p:cNvPr id="420" name="Google Shape;420;p23"/>
              <p:cNvGrpSpPr/>
              <p:nvPr/>
            </p:nvGrpSpPr>
            <p:grpSpPr>
              <a:xfrm>
                <a:off x="864" y="659"/>
                <a:ext cx="574" cy="330"/>
                <a:chOff x="864" y="659"/>
                <a:chExt cx="574" cy="330"/>
              </a:xfrm>
            </p:grpSpPr>
            <p:sp>
              <p:nvSpPr>
                <p:cNvPr id="421" name="Google Shape;421;p23"/>
                <p:cNvSpPr/>
                <p:nvPr/>
              </p:nvSpPr>
              <p:spPr>
                <a:xfrm>
                  <a:off x="86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2" name="Google Shape;422;p23"/>
                <p:cNvGrpSpPr/>
                <p:nvPr/>
              </p:nvGrpSpPr>
              <p:grpSpPr>
                <a:xfrm>
                  <a:off x="864" y="659"/>
                  <a:ext cx="573" cy="329"/>
                  <a:chOff x="864" y="659"/>
                  <a:chExt cx="573" cy="329"/>
                </a:xfrm>
              </p:grpSpPr>
              <p:sp>
                <p:nvSpPr>
                  <p:cNvPr id="423" name="Google Shape;423;p23"/>
                  <p:cNvSpPr/>
                  <p:nvPr/>
                </p:nvSpPr>
                <p:spPr>
                  <a:xfrm>
                    <a:off x="86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23"/>
                  <p:cNvSpPr txBox="1"/>
                  <p:nvPr/>
                </p:nvSpPr>
                <p:spPr>
                  <a:xfrm>
                    <a:off x="864" y="766"/>
                    <a:ext cx="573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A0</a:t>
                    </a:r>
                    <a:endParaRPr/>
                  </a:p>
                </p:txBody>
              </p:sp>
            </p:grpSp>
          </p:grpSp>
          <p:cxnSp>
            <p:nvCxnSpPr>
              <p:cNvPr id="425" name="Google Shape;425;p23"/>
              <p:cNvCxnSpPr/>
              <p:nvPr/>
            </p:nvCxnSpPr>
            <p:spPr>
              <a:xfrm>
                <a:off x="120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26" name="Google Shape;426;p23"/>
            <p:cNvGrpSpPr/>
            <p:nvPr/>
          </p:nvGrpSpPr>
          <p:grpSpPr>
            <a:xfrm>
              <a:off x="1872" y="659"/>
              <a:ext cx="574" cy="331"/>
              <a:chOff x="1872" y="659"/>
              <a:chExt cx="574" cy="331"/>
            </a:xfrm>
          </p:grpSpPr>
          <p:grpSp>
            <p:nvGrpSpPr>
              <p:cNvPr id="427" name="Google Shape;427;p23"/>
              <p:cNvGrpSpPr/>
              <p:nvPr/>
            </p:nvGrpSpPr>
            <p:grpSpPr>
              <a:xfrm>
                <a:off x="1872" y="659"/>
                <a:ext cx="574" cy="330"/>
                <a:chOff x="1872" y="659"/>
                <a:chExt cx="574" cy="330"/>
              </a:xfrm>
            </p:grpSpPr>
            <p:sp>
              <p:nvSpPr>
                <p:cNvPr id="428" name="Google Shape;428;p23"/>
                <p:cNvSpPr/>
                <p:nvPr/>
              </p:nvSpPr>
              <p:spPr>
                <a:xfrm>
                  <a:off x="1872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9" name="Google Shape;429;p23"/>
                <p:cNvGrpSpPr/>
                <p:nvPr/>
              </p:nvGrpSpPr>
              <p:grpSpPr>
                <a:xfrm>
                  <a:off x="1872" y="659"/>
                  <a:ext cx="573" cy="329"/>
                  <a:chOff x="1872" y="659"/>
                  <a:chExt cx="573" cy="329"/>
                </a:xfrm>
              </p:grpSpPr>
              <p:sp>
                <p:nvSpPr>
                  <p:cNvPr id="430" name="Google Shape;430;p23"/>
                  <p:cNvSpPr/>
                  <p:nvPr/>
                </p:nvSpPr>
                <p:spPr>
                  <a:xfrm>
                    <a:off x="1872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23"/>
                  <p:cNvSpPr txBox="1"/>
                  <p:nvPr/>
                </p:nvSpPr>
                <p:spPr>
                  <a:xfrm>
                    <a:off x="1872" y="766"/>
                    <a:ext cx="573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A1</a:t>
                    </a:r>
                    <a:endParaRPr/>
                  </a:p>
                </p:txBody>
              </p:sp>
            </p:grpSp>
          </p:grpSp>
          <p:cxnSp>
            <p:nvCxnSpPr>
              <p:cNvPr id="432" name="Google Shape;432;p23"/>
              <p:cNvCxnSpPr/>
              <p:nvPr/>
            </p:nvCxnSpPr>
            <p:spPr>
              <a:xfrm>
                <a:off x="2207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23"/>
            <p:cNvGrpSpPr/>
            <p:nvPr/>
          </p:nvGrpSpPr>
          <p:grpSpPr>
            <a:xfrm>
              <a:off x="2927" y="659"/>
              <a:ext cx="574" cy="331"/>
              <a:chOff x="2927" y="659"/>
              <a:chExt cx="574" cy="331"/>
            </a:xfrm>
          </p:grpSpPr>
          <p:grpSp>
            <p:nvGrpSpPr>
              <p:cNvPr id="434" name="Google Shape;434;p23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435" name="Google Shape;435;p23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6" name="Google Shape;436;p23"/>
                <p:cNvGrpSpPr/>
                <p:nvPr/>
              </p:nvGrpSpPr>
              <p:grpSpPr>
                <a:xfrm>
                  <a:off x="2927" y="659"/>
                  <a:ext cx="573" cy="329"/>
                  <a:chOff x="2927" y="659"/>
                  <a:chExt cx="573" cy="329"/>
                </a:xfrm>
              </p:grpSpPr>
              <p:sp>
                <p:nvSpPr>
                  <p:cNvPr id="437" name="Google Shape;437;p23"/>
                  <p:cNvSpPr/>
                  <p:nvPr/>
                </p:nvSpPr>
                <p:spPr>
                  <a:xfrm>
                    <a:off x="2927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23"/>
                  <p:cNvSpPr txBox="1"/>
                  <p:nvPr/>
                </p:nvSpPr>
                <p:spPr>
                  <a:xfrm>
                    <a:off x="2927" y="766"/>
                    <a:ext cx="572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A2</a:t>
                    </a:r>
                    <a:endParaRPr/>
                  </a:p>
                </p:txBody>
              </p:sp>
            </p:grpSp>
          </p:grpSp>
          <p:cxnSp>
            <p:nvCxnSpPr>
              <p:cNvPr id="439" name="Google Shape;439;p23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40" name="Google Shape;440;p23"/>
            <p:cNvGrpSpPr/>
            <p:nvPr/>
          </p:nvGrpSpPr>
          <p:grpSpPr>
            <a:xfrm>
              <a:off x="3934" y="659"/>
              <a:ext cx="574" cy="331"/>
              <a:chOff x="3934" y="659"/>
              <a:chExt cx="574" cy="331"/>
            </a:xfrm>
          </p:grpSpPr>
          <p:grpSp>
            <p:nvGrpSpPr>
              <p:cNvPr id="441" name="Google Shape;441;p23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442" name="Google Shape;442;p23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43" name="Google Shape;443;p23"/>
                <p:cNvGrpSpPr/>
                <p:nvPr/>
              </p:nvGrpSpPr>
              <p:grpSpPr>
                <a:xfrm>
                  <a:off x="3934" y="659"/>
                  <a:ext cx="573" cy="329"/>
                  <a:chOff x="3934" y="659"/>
                  <a:chExt cx="573" cy="329"/>
                </a:xfrm>
              </p:grpSpPr>
              <p:sp>
                <p:nvSpPr>
                  <p:cNvPr id="444" name="Google Shape;444;p23"/>
                  <p:cNvSpPr/>
                  <p:nvPr/>
                </p:nvSpPr>
                <p:spPr>
                  <a:xfrm>
                    <a:off x="393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23"/>
                  <p:cNvSpPr txBox="1"/>
                  <p:nvPr/>
                </p:nvSpPr>
                <p:spPr>
                  <a:xfrm>
                    <a:off x="3935" y="766"/>
                    <a:ext cx="571" cy="1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A3</a:t>
                    </a:r>
                    <a:endParaRPr/>
                  </a:p>
                </p:txBody>
              </p:sp>
            </p:grpSp>
          </p:grpSp>
          <p:cxnSp>
            <p:nvCxnSpPr>
              <p:cNvPr id="446" name="Google Shape;446;p23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447" name="Google Shape;447;p23"/>
            <p:cNvCxnSpPr/>
            <p:nvPr/>
          </p:nvCxnSpPr>
          <p:spPr>
            <a:xfrm>
              <a:off x="131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235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3358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4326" y="825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4654" y="825"/>
              <a:ext cx="1" cy="190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2" name="Google Shape;452;p23"/>
            <p:cNvCxnSpPr/>
            <p:nvPr/>
          </p:nvCxnSpPr>
          <p:spPr>
            <a:xfrm>
              <a:off x="4585" y="101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3" name="Google Shape;453;p23"/>
            <p:cNvCxnSpPr/>
            <p:nvPr/>
          </p:nvCxnSpPr>
          <p:spPr>
            <a:xfrm>
              <a:off x="4585" y="107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54" name="Google Shape;454;p23"/>
          <p:cNvSpPr txBox="1"/>
          <p:nvPr/>
        </p:nvSpPr>
        <p:spPr>
          <a:xfrm>
            <a:off x="1740695" y="3427811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/>
          </a:p>
        </p:txBody>
      </p:sp>
      <p:cxnSp>
        <p:nvCxnSpPr>
          <p:cNvPr id="455" name="Google Shape;455;p23"/>
          <p:cNvCxnSpPr>
            <a:stCxn id="454" idx="0"/>
          </p:cNvCxnSpPr>
          <p:nvPr/>
        </p:nvCxnSpPr>
        <p:spPr>
          <a:xfrm rot="10800000" flipH="1">
            <a:off x="2102333" y="2839511"/>
            <a:ext cx="14700" cy="58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56" name="Google Shape;456;p23"/>
          <p:cNvSpPr txBox="1"/>
          <p:nvPr/>
        </p:nvSpPr>
        <p:spPr>
          <a:xfrm>
            <a:off x="6179344" y="3429001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endParaRPr/>
          </a:p>
        </p:txBody>
      </p:sp>
      <p:cxnSp>
        <p:nvCxnSpPr>
          <p:cNvPr id="457" name="Google Shape;457;p23"/>
          <p:cNvCxnSpPr>
            <a:stCxn id="456" idx="0"/>
          </p:cNvCxnSpPr>
          <p:nvPr/>
        </p:nvCxnSpPr>
        <p:spPr>
          <a:xfrm rot="10800000" flipH="1">
            <a:off x="6438390" y="2840701"/>
            <a:ext cx="117300" cy="58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>
            <a:spLocks noGrp="1"/>
          </p:cNvSpPr>
          <p:nvPr>
            <p:ph type="title"/>
          </p:nvPr>
        </p:nvSpPr>
        <p:spPr>
          <a:xfrm>
            <a:off x="628650" y="20611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Cara Kerja Linked Lists</a:t>
            </a:r>
            <a:endParaRPr/>
          </a:p>
        </p:txBody>
      </p:sp>
      <p:pic>
        <p:nvPicPr>
          <p:cNvPr id="463" name="Google Shape;46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2863" y="906132"/>
            <a:ext cx="4223270" cy="392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200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pada Linked Lists</a:t>
            </a:r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isEmpty: mengecek apakah head = null (kosong).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Print: menampilkan seluruh elemen pada Linked Lists.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Operasi penambahan node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 awal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 akhir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Setelah node tertentu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Operasi menghapus node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 awal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 akhir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 lokasi tertentu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Operasi Linked List dengan Index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Pengaksesan data node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Pengaksesan index node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Penambahan data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Penghapusan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isEmpty()</a:t>
            </a:r>
            <a:endParaRPr b="1"/>
          </a:p>
        </p:txBody>
      </p:sp>
      <p:sp>
        <p:nvSpPr>
          <p:cNvPr id="476" name="Google Shape;476;p2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Digunakan untuk mengetahui linked dalam kondisi kosong.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Kondisi kosong : jika head=tail=null.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Proses Traverse pada Linked List</a:t>
            </a:r>
            <a:endParaRPr/>
          </a:p>
        </p:txBody>
      </p:sp>
      <p:sp>
        <p:nvSpPr>
          <p:cNvPr id="483" name="Google Shape;483;p27"/>
          <p:cNvSpPr txBox="1">
            <a:spLocks noGrp="1"/>
          </p:cNvSpPr>
          <p:nvPr>
            <p:ph type="body" idx="1"/>
          </p:nvPr>
        </p:nvSpPr>
        <p:spPr>
          <a:xfrm>
            <a:off x="719999" y="1083050"/>
            <a:ext cx="8085334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Proses melakukan kunjungan pada setiap node tepat satu kali. Dengan melakukan kunjungan secara lengkap, maka akan didapatkan urutan informasi secara linier yang tersimpan dalam Linked List.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Proses ini dilakukan pada operasi cetak data, penambahan data di akhir Linked Lists dan pengaksesan Linked List menggunakan index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Proses ini dimulai dari awal data (head) sampai menjumpai null. Proses ini tidak merubah referensi dari head.</a:t>
            </a:r>
            <a:endParaRPr/>
          </a:p>
        </p:txBody>
      </p:sp>
      <p:pic>
        <p:nvPicPr>
          <p:cNvPr id="484" name="Google Shape;48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230558"/>
            <a:ext cx="5439998" cy="157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print()</a:t>
            </a:r>
            <a:endParaRPr/>
          </a:p>
        </p:txBody>
      </p:sp>
      <p:sp>
        <p:nvSpPr>
          <p:cNvPr id="490" name="Google Shape;490;p28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Untuk mencetak data seluruh node mulai dari yang paling depan(head) hingga tail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Penambahan</a:t>
            </a:r>
            <a:endParaRPr b="1"/>
          </a:p>
        </p:txBody>
      </p:sp>
      <p:sp>
        <p:nvSpPr>
          <p:cNvPr id="497" name="Google Shape;497;p2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Penambahan dari depan (AddFirst)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Penambahan di belakang (AddLast)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Penambahan setelah key tertentu (InsertAfter)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Penambahan dari Depan(addFirst)</a:t>
            </a:r>
            <a:endParaRPr b="1"/>
          </a:p>
        </p:txBody>
      </p:sp>
      <p:sp>
        <p:nvSpPr>
          <p:cNvPr id="503" name="Google Shape;503;p30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Jika kondisi awal node kosong maka head dan tail akan sama-sama menunjuk ke node input.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Jika pada linked list telah ada node, maka: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Next pada node input menunjuk node yang ditunjuk oleh head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Kemudian head akan menunjuk ke node input </a:t>
            </a:r>
            <a:endParaRPr/>
          </a:p>
        </p:txBody>
      </p:sp>
      <p:pic>
        <p:nvPicPr>
          <p:cNvPr id="504" name="Google Shape;5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507" y="2986326"/>
            <a:ext cx="5866679" cy="1747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0"/>
          <p:cNvSpPr txBox="1"/>
          <p:nvPr/>
        </p:nvSpPr>
        <p:spPr>
          <a:xfrm>
            <a:off x="1865043" y="4231890"/>
            <a:ext cx="260008" cy="2539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06" name="Google Shape;506;p30"/>
          <p:cNvSpPr txBox="1"/>
          <p:nvPr/>
        </p:nvSpPr>
        <p:spPr>
          <a:xfrm>
            <a:off x="701390" y="3250580"/>
            <a:ext cx="228600" cy="2539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07" name="Google Shape;507;p30"/>
          <p:cNvSpPr txBox="1"/>
          <p:nvPr/>
        </p:nvSpPr>
        <p:spPr>
          <a:xfrm>
            <a:off x="7249119" y="2161887"/>
            <a:ext cx="260008" cy="2539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08" name="Google Shape;508;p30"/>
          <p:cNvSpPr txBox="1"/>
          <p:nvPr/>
        </p:nvSpPr>
        <p:spPr>
          <a:xfrm>
            <a:off x="5752996" y="2562441"/>
            <a:ext cx="228600" cy="2539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628650" y="320278"/>
            <a:ext cx="7886700" cy="61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Ilustrasi : addFirst(x)</a:t>
            </a:r>
            <a:endParaRPr b="1"/>
          </a:p>
        </p:txBody>
      </p:sp>
      <p:sp>
        <p:nvSpPr>
          <p:cNvPr id="516" name="Google Shape;516;p3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517" name="Google Shape;517;p31"/>
          <p:cNvSpPr txBox="1"/>
          <p:nvPr/>
        </p:nvSpPr>
        <p:spPr>
          <a:xfrm>
            <a:off x="627459" y="871239"/>
            <a:ext cx="6253163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Autofit/>
          </a:bodyPr>
          <a:lstStyle/>
          <a:p>
            <a:pPr marL="251222" marR="0" lvl="0" indent="-25122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Menambahkan </a:t>
            </a:r>
            <a:r>
              <a:rPr lang="en-US" sz="1800" b="1" i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pada lokasi paling depan.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grpSp>
        <p:nvGrpSpPr>
          <p:cNvPr id="518" name="Google Shape;518;p31"/>
          <p:cNvGrpSpPr/>
          <p:nvPr/>
        </p:nvGrpSpPr>
        <p:grpSpPr>
          <a:xfrm>
            <a:off x="2146680" y="1840707"/>
            <a:ext cx="683420" cy="397670"/>
            <a:chOff x="960" y="768"/>
            <a:chExt cx="574" cy="334"/>
          </a:xfrm>
        </p:grpSpPr>
        <p:grpSp>
          <p:nvGrpSpPr>
            <p:cNvPr id="519" name="Google Shape;519;p31"/>
            <p:cNvGrpSpPr/>
            <p:nvPr/>
          </p:nvGrpSpPr>
          <p:grpSpPr>
            <a:xfrm>
              <a:off x="960" y="768"/>
              <a:ext cx="574" cy="332"/>
              <a:chOff x="960" y="768"/>
              <a:chExt cx="574" cy="332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960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1" name="Google Shape;521;p31"/>
              <p:cNvGrpSpPr/>
              <p:nvPr/>
            </p:nvGrpSpPr>
            <p:grpSpPr>
              <a:xfrm>
                <a:off x="960" y="768"/>
                <a:ext cx="573" cy="331"/>
                <a:chOff x="960" y="768"/>
                <a:chExt cx="573" cy="331"/>
              </a:xfrm>
            </p:grpSpPr>
            <p:sp>
              <p:nvSpPr>
                <p:cNvPr id="522" name="Google Shape;522;p31"/>
                <p:cNvSpPr/>
                <p:nvPr/>
              </p:nvSpPr>
              <p:spPr>
                <a:xfrm>
                  <a:off x="960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31"/>
                <p:cNvSpPr txBox="1"/>
                <p:nvPr/>
              </p:nvSpPr>
              <p:spPr>
                <a:xfrm>
                  <a:off x="960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524" name="Google Shape;524;p31"/>
            <p:cNvCxnSpPr/>
            <p:nvPr/>
          </p:nvCxnSpPr>
          <p:spPr>
            <a:xfrm>
              <a:off x="1296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25" name="Google Shape;525;p31"/>
          <p:cNvGrpSpPr/>
          <p:nvPr/>
        </p:nvGrpSpPr>
        <p:grpSpPr>
          <a:xfrm>
            <a:off x="3346831" y="1840707"/>
            <a:ext cx="683420" cy="397670"/>
            <a:chOff x="1968" y="768"/>
            <a:chExt cx="574" cy="334"/>
          </a:xfrm>
        </p:grpSpPr>
        <p:grpSp>
          <p:nvGrpSpPr>
            <p:cNvPr id="526" name="Google Shape;526;p31"/>
            <p:cNvGrpSpPr/>
            <p:nvPr/>
          </p:nvGrpSpPr>
          <p:grpSpPr>
            <a:xfrm>
              <a:off x="1968" y="768"/>
              <a:ext cx="574" cy="332"/>
              <a:chOff x="1968" y="768"/>
              <a:chExt cx="574" cy="332"/>
            </a:xfrm>
          </p:grpSpPr>
          <p:sp>
            <p:nvSpPr>
              <p:cNvPr id="527" name="Google Shape;527;p31"/>
              <p:cNvSpPr/>
              <p:nvPr/>
            </p:nvSpPr>
            <p:spPr>
              <a:xfrm>
                <a:off x="1968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8" name="Google Shape;528;p31"/>
              <p:cNvGrpSpPr/>
              <p:nvPr/>
            </p:nvGrpSpPr>
            <p:grpSpPr>
              <a:xfrm>
                <a:off x="1968" y="768"/>
                <a:ext cx="573" cy="331"/>
                <a:chOff x="1968" y="768"/>
                <a:chExt cx="573" cy="331"/>
              </a:xfrm>
            </p:grpSpPr>
            <p:sp>
              <p:nvSpPr>
                <p:cNvPr id="529" name="Google Shape;529;p31"/>
                <p:cNvSpPr/>
                <p:nvPr/>
              </p:nvSpPr>
              <p:spPr>
                <a:xfrm>
                  <a:off x="1968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31"/>
                <p:cNvSpPr txBox="1"/>
                <p:nvPr/>
              </p:nvSpPr>
              <p:spPr>
                <a:xfrm>
                  <a:off x="1968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31" name="Google Shape;531;p31"/>
            <p:cNvCxnSpPr/>
            <p:nvPr/>
          </p:nvCxnSpPr>
          <p:spPr>
            <a:xfrm>
              <a:off x="2304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2" name="Google Shape;532;p31"/>
          <p:cNvGrpSpPr/>
          <p:nvPr/>
        </p:nvGrpSpPr>
        <p:grpSpPr>
          <a:xfrm>
            <a:off x="4604131" y="1840707"/>
            <a:ext cx="683420" cy="397670"/>
            <a:chOff x="3024" y="768"/>
            <a:chExt cx="574" cy="334"/>
          </a:xfrm>
        </p:grpSpPr>
        <p:grpSp>
          <p:nvGrpSpPr>
            <p:cNvPr id="533" name="Google Shape;533;p31"/>
            <p:cNvGrpSpPr/>
            <p:nvPr/>
          </p:nvGrpSpPr>
          <p:grpSpPr>
            <a:xfrm>
              <a:off x="3024" y="768"/>
              <a:ext cx="574" cy="332"/>
              <a:chOff x="3024" y="768"/>
              <a:chExt cx="574" cy="332"/>
            </a:xfrm>
          </p:grpSpPr>
          <p:sp>
            <p:nvSpPr>
              <p:cNvPr id="534" name="Google Shape;534;p31"/>
              <p:cNvSpPr/>
              <p:nvPr/>
            </p:nvSpPr>
            <p:spPr>
              <a:xfrm>
                <a:off x="3024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5" name="Google Shape;535;p31"/>
              <p:cNvGrpSpPr/>
              <p:nvPr/>
            </p:nvGrpSpPr>
            <p:grpSpPr>
              <a:xfrm>
                <a:off x="3024" y="768"/>
                <a:ext cx="573" cy="331"/>
                <a:chOff x="3024" y="768"/>
                <a:chExt cx="573" cy="331"/>
              </a:xfrm>
            </p:grpSpPr>
            <p:sp>
              <p:nvSpPr>
                <p:cNvPr id="536" name="Google Shape;536;p31"/>
                <p:cNvSpPr/>
                <p:nvPr/>
              </p:nvSpPr>
              <p:spPr>
                <a:xfrm>
                  <a:off x="3024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31"/>
                <p:cNvSpPr txBox="1"/>
                <p:nvPr/>
              </p:nvSpPr>
              <p:spPr>
                <a:xfrm>
                  <a:off x="3024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38" name="Google Shape;538;p31"/>
            <p:cNvCxnSpPr/>
            <p:nvPr/>
          </p:nvCxnSpPr>
          <p:spPr>
            <a:xfrm>
              <a:off x="3360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39" name="Google Shape;539;p31"/>
          <p:cNvGrpSpPr/>
          <p:nvPr/>
        </p:nvGrpSpPr>
        <p:grpSpPr>
          <a:xfrm>
            <a:off x="5804282" y="1840707"/>
            <a:ext cx="683420" cy="397670"/>
            <a:chOff x="4032" y="768"/>
            <a:chExt cx="574" cy="334"/>
          </a:xfrm>
        </p:grpSpPr>
        <p:grpSp>
          <p:nvGrpSpPr>
            <p:cNvPr id="540" name="Google Shape;540;p31"/>
            <p:cNvGrpSpPr/>
            <p:nvPr/>
          </p:nvGrpSpPr>
          <p:grpSpPr>
            <a:xfrm>
              <a:off x="4032" y="768"/>
              <a:ext cx="574" cy="332"/>
              <a:chOff x="4032" y="768"/>
              <a:chExt cx="574" cy="332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4032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2" name="Google Shape;542;p31"/>
              <p:cNvGrpSpPr/>
              <p:nvPr/>
            </p:nvGrpSpPr>
            <p:grpSpPr>
              <a:xfrm>
                <a:off x="4032" y="768"/>
                <a:ext cx="573" cy="331"/>
                <a:chOff x="4032" y="768"/>
                <a:chExt cx="573" cy="331"/>
              </a:xfrm>
            </p:grpSpPr>
            <p:sp>
              <p:nvSpPr>
                <p:cNvPr id="543" name="Google Shape;543;p31"/>
                <p:cNvSpPr/>
                <p:nvPr/>
              </p:nvSpPr>
              <p:spPr>
                <a:xfrm>
                  <a:off x="4032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31"/>
                <p:cNvSpPr txBox="1"/>
                <p:nvPr/>
              </p:nvSpPr>
              <p:spPr>
                <a:xfrm>
                  <a:off x="4032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545" name="Google Shape;545;p31"/>
            <p:cNvCxnSpPr/>
            <p:nvPr/>
          </p:nvCxnSpPr>
          <p:spPr>
            <a:xfrm>
              <a:off x="4368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46" name="Google Shape;546;p31"/>
          <p:cNvCxnSpPr/>
          <p:nvPr/>
        </p:nvCxnSpPr>
        <p:spPr>
          <a:xfrm>
            <a:off x="2680079" y="203001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3918329" y="203001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8" name="Google Shape;548;p31"/>
          <p:cNvCxnSpPr/>
          <p:nvPr/>
        </p:nvCxnSpPr>
        <p:spPr>
          <a:xfrm>
            <a:off x="5118479" y="203001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9" name="Google Shape;549;p31"/>
          <p:cNvCxnSpPr/>
          <p:nvPr/>
        </p:nvCxnSpPr>
        <p:spPr>
          <a:xfrm>
            <a:off x="6271004" y="2040731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0" name="Google Shape;550;p31"/>
          <p:cNvCxnSpPr/>
          <p:nvPr/>
        </p:nvCxnSpPr>
        <p:spPr>
          <a:xfrm>
            <a:off x="6661529" y="2039541"/>
            <a:ext cx="1191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1" name="Google Shape;551;p31"/>
          <p:cNvCxnSpPr/>
          <p:nvPr/>
        </p:nvCxnSpPr>
        <p:spPr>
          <a:xfrm>
            <a:off x="6579377" y="2262188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2" name="Google Shape;552;p31"/>
          <p:cNvCxnSpPr/>
          <p:nvPr/>
        </p:nvCxnSpPr>
        <p:spPr>
          <a:xfrm>
            <a:off x="6579377" y="2333625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3" name="Google Shape;553;p31"/>
          <p:cNvCxnSpPr/>
          <p:nvPr/>
        </p:nvCxnSpPr>
        <p:spPr>
          <a:xfrm rot="10800000">
            <a:off x="2426478" y="2234804"/>
            <a:ext cx="431006" cy="371475"/>
          </a:xfrm>
          <a:prstGeom prst="straightConnector1">
            <a:avLst/>
          </a:prstGeom>
          <a:noFill/>
          <a:ln w="38150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54" name="Google Shape;554;p31"/>
          <p:cNvSpPr txBox="1"/>
          <p:nvPr/>
        </p:nvSpPr>
        <p:spPr>
          <a:xfrm>
            <a:off x="2775329" y="2469358"/>
            <a:ext cx="1885950" cy="3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endParaRPr/>
          </a:p>
        </p:txBody>
      </p:sp>
      <p:grpSp>
        <p:nvGrpSpPr>
          <p:cNvPr id="555" name="Google Shape;555;p31"/>
          <p:cNvGrpSpPr/>
          <p:nvPr/>
        </p:nvGrpSpPr>
        <p:grpSpPr>
          <a:xfrm>
            <a:off x="2183590" y="3684983"/>
            <a:ext cx="683418" cy="397668"/>
            <a:chOff x="559" y="2592"/>
            <a:chExt cx="574" cy="334"/>
          </a:xfrm>
        </p:grpSpPr>
        <p:grpSp>
          <p:nvGrpSpPr>
            <p:cNvPr id="556" name="Google Shape;556;p31"/>
            <p:cNvGrpSpPr/>
            <p:nvPr/>
          </p:nvGrpSpPr>
          <p:grpSpPr>
            <a:xfrm>
              <a:off x="559" y="2592"/>
              <a:ext cx="574" cy="332"/>
              <a:chOff x="559" y="2592"/>
              <a:chExt cx="574" cy="332"/>
            </a:xfrm>
          </p:grpSpPr>
          <p:sp>
            <p:nvSpPr>
              <p:cNvPr id="557" name="Google Shape;557;p31"/>
              <p:cNvSpPr/>
              <p:nvPr/>
            </p:nvSpPr>
            <p:spPr>
              <a:xfrm>
                <a:off x="55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8" name="Google Shape;558;p31"/>
              <p:cNvGrpSpPr/>
              <p:nvPr/>
            </p:nvGrpSpPr>
            <p:grpSpPr>
              <a:xfrm>
                <a:off x="559" y="2592"/>
                <a:ext cx="573" cy="331"/>
                <a:chOff x="559" y="2592"/>
                <a:chExt cx="573" cy="331"/>
              </a:xfrm>
            </p:grpSpPr>
            <p:sp>
              <p:nvSpPr>
                <p:cNvPr id="559" name="Google Shape;559;p31"/>
                <p:cNvSpPr/>
                <p:nvPr/>
              </p:nvSpPr>
              <p:spPr>
                <a:xfrm>
                  <a:off x="55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31"/>
                <p:cNvSpPr txBox="1"/>
                <p:nvPr/>
              </p:nvSpPr>
              <p:spPr>
                <a:xfrm>
                  <a:off x="55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x</a:t>
                  </a:r>
                  <a:endParaRPr/>
                </a:p>
              </p:txBody>
            </p:sp>
          </p:grpSp>
        </p:grpSp>
        <p:cxnSp>
          <p:nvCxnSpPr>
            <p:cNvPr id="561" name="Google Shape;561;p31"/>
            <p:cNvCxnSpPr/>
            <p:nvPr/>
          </p:nvCxnSpPr>
          <p:spPr>
            <a:xfrm>
              <a:off x="89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62" name="Google Shape;562;p31"/>
          <p:cNvGrpSpPr/>
          <p:nvPr/>
        </p:nvGrpSpPr>
        <p:grpSpPr>
          <a:xfrm>
            <a:off x="4641038" y="3684983"/>
            <a:ext cx="683418" cy="397668"/>
            <a:chOff x="2623" y="2592"/>
            <a:chExt cx="574" cy="334"/>
          </a:xfrm>
        </p:grpSpPr>
        <p:grpSp>
          <p:nvGrpSpPr>
            <p:cNvPr id="563" name="Google Shape;563;p31"/>
            <p:cNvGrpSpPr/>
            <p:nvPr/>
          </p:nvGrpSpPr>
          <p:grpSpPr>
            <a:xfrm>
              <a:off x="2623" y="2592"/>
              <a:ext cx="574" cy="332"/>
              <a:chOff x="2623" y="2592"/>
              <a:chExt cx="574" cy="332"/>
            </a:xfrm>
          </p:grpSpPr>
          <p:sp>
            <p:nvSpPr>
              <p:cNvPr id="564" name="Google Shape;564;p31"/>
              <p:cNvSpPr/>
              <p:nvPr/>
            </p:nvSpPr>
            <p:spPr>
              <a:xfrm>
                <a:off x="2623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5" name="Google Shape;565;p31"/>
              <p:cNvGrpSpPr/>
              <p:nvPr/>
            </p:nvGrpSpPr>
            <p:grpSpPr>
              <a:xfrm>
                <a:off x="2623" y="2592"/>
                <a:ext cx="573" cy="331"/>
                <a:chOff x="2623" y="2592"/>
                <a:chExt cx="573" cy="331"/>
              </a:xfrm>
            </p:grpSpPr>
            <p:sp>
              <p:nvSpPr>
                <p:cNvPr id="566" name="Google Shape;566;p31"/>
                <p:cNvSpPr/>
                <p:nvPr/>
              </p:nvSpPr>
              <p:spPr>
                <a:xfrm>
                  <a:off x="2623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1"/>
                <p:cNvSpPr txBox="1"/>
                <p:nvPr/>
              </p:nvSpPr>
              <p:spPr>
                <a:xfrm>
                  <a:off x="2623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568" name="Google Shape;568;p31"/>
            <p:cNvCxnSpPr/>
            <p:nvPr/>
          </p:nvCxnSpPr>
          <p:spPr>
            <a:xfrm>
              <a:off x="2959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69" name="Google Shape;569;p31"/>
          <p:cNvCxnSpPr/>
          <p:nvPr/>
        </p:nvCxnSpPr>
        <p:spPr>
          <a:xfrm>
            <a:off x="5155389" y="38742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0" name="Google Shape;570;p31"/>
          <p:cNvGrpSpPr/>
          <p:nvPr/>
        </p:nvGrpSpPr>
        <p:grpSpPr>
          <a:xfrm>
            <a:off x="3295501" y="4484720"/>
            <a:ext cx="783431" cy="341709"/>
            <a:chOff x="405" y="3194"/>
            <a:chExt cx="658" cy="287"/>
          </a:xfrm>
        </p:grpSpPr>
        <p:sp>
          <p:nvSpPr>
            <p:cNvPr id="571" name="Google Shape;571;p31"/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05" y="3194"/>
              <a:ext cx="481" cy="281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</a:t>
              </a:r>
              <a:endParaRPr/>
            </a:p>
          </p:txBody>
        </p:sp>
      </p:grpSp>
      <p:cxnSp>
        <p:nvCxnSpPr>
          <p:cNvPr id="573" name="Google Shape;573;p31"/>
          <p:cNvCxnSpPr/>
          <p:nvPr/>
        </p:nvCxnSpPr>
        <p:spPr>
          <a:xfrm rot="10800000" flipH="1">
            <a:off x="3687211" y="4162061"/>
            <a:ext cx="1190" cy="411956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74" name="Google Shape;574;p31"/>
          <p:cNvGrpSpPr/>
          <p:nvPr/>
        </p:nvGrpSpPr>
        <p:grpSpPr>
          <a:xfrm>
            <a:off x="5829281" y="3684983"/>
            <a:ext cx="683418" cy="397668"/>
            <a:chOff x="3621" y="2592"/>
            <a:chExt cx="574" cy="334"/>
          </a:xfrm>
        </p:grpSpPr>
        <p:grpSp>
          <p:nvGrpSpPr>
            <p:cNvPr id="575" name="Google Shape;575;p31"/>
            <p:cNvGrpSpPr/>
            <p:nvPr/>
          </p:nvGrpSpPr>
          <p:grpSpPr>
            <a:xfrm>
              <a:off x="3621" y="2592"/>
              <a:ext cx="574" cy="332"/>
              <a:chOff x="3621" y="2592"/>
              <a:chExt cx="574" cy="332"/>
            </a:xfrm>
          </p:grpSpPr>
          <p:sp>
            <p:nvSpPr>
              <p:cNvPr id="576" name="Google Shape;576;p31"/>
              <p:cNvSpPr/>
              <p:nvPr/>
            </p:nvSpPr>
            <p:spPr>
              <a:xfrm>
                <a:off x="3621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7" name="Google Shape;577;p31"/>
              <p:cNvGrpSpPr/>
              <p:nvPr/>
            </p:nvGrpSpPr>
            <p:grpSpPr>
              <a:xfrm>
                <a:off x="3621" y="2592"/>
                <a:ext cx="573" cy="331"/>
                <a:chOff x="3621" y="2592"/>
                <a:chExt cx="573" cy="331"/>
              </a:xfrm>
            </p:grpSpPr>
            <p:sp>
              <p:nvSpPr>
                <p:cNvPr id="578" name="Google Shape;578;p31"/>
                <p:cNvSpPr/>
                <p:nvPr/>
              </p:nvSpPr>
              <p:spPr>
                <a:xfrm>
                  <a:off x="3621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31"/>
                <p:cNvSpPr txBox="1"/>
                <p:nvPr/>
              </p:nvSpPr>
              <p:spPr>
                <a:xfrm>
                  <a:off x="3621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580" name="Google Shape;580;p31"/>
            <p:cNvCxnSpPr/>
            <p:nvPr/>
          </p:nvCxnSpPr>
          <p:spPr>
            <a:xfrm>
              <a:off x="3957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81" name="Google Shape;581;p31"/>
          <p:cNvGrpSpPr/>
          <p:nvPr/>
        </p:nvGrpSpPr>
        <p:grpSpPr>
          <a:xfrm>
            <a:off x="7029431" y="3684983"/>
            <a:ext cx="683418" cy="397668"/>
            <a:chOff x="4629" y="2592"/>
            <a:chExt cx="574" cy="334"/>
          </a:xfrm>
        </p:grpSpPr>
        <p:grpSp>
          <p:nvGrpSpPr>
            <p:cNvPr id="582" name="Google Shape;582;p31"/>
            <p:cNvGrpSpPr/>
            <p:nvPr/>
          </p:nvGrpSpPr>
          <p:grpSpPr>
            <a:xfrm>
              <a:off x="4629" y="2592"/>
              <a:ext cx="574" cy="332"/>
              <a:chOff x="4629" y="2592"/>
              <a:chExt cx="574" cy="332"/>
            </a:xfrm>
          </p:grpSpPr>
          <p:sp>
            <p:nvSpPr>
              <p:cNvPr id="583" name="Google Shape;583;p31"/>
              <p:cNvSpPr/>
              <p:nvPr/>
            </p:nvSpPr>
            <p:spPr>
              <a:xfrm>
                <a:off x="462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4" name="Google Shape;584;p31"/>
              <p:cNvGrpSpPr/>
              <p:nvPr/>
            </p:nvGrpSpPr>
            <p:grpSpPr>
              <a:xfrm>
                <a:off x="4629" y="2592"/>
                <a:ext cx="573" cy="331"/>
                <a:chOff x="4629" y="2592"/>
                <a:chExt cx="573" cy="331"/>
              </a:xfrm>
            </p:grpSpPr>
            <p:sp>
              <p:nvSpPr>
                <p:cNvPr id="585" name="Google Shape;585;p31"/>
                <p:cNvSpPr/>
                <p:nvPr/>
              </p:nvSpPr>
              <p:spPr>
                <a:xfrm>
                  <a:off x="462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31"/>
                <p:cNvSpPr txBox="1"/>
                <p:nvPr/>
              </p:nvSpPr>
              <p:spPr>
                <a:xfrm>
                  <a:off x="462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587" name="Google Shape;587;p31"/>
            <p:cNvCxnSpPr/>
            <p:nvPr/>
          </p:nvCxnSpPr>
          <p:spPr>
            <a:xfrm>
              <a:off x="496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88" name="Google Shape;588;p31"/>
          <p:cNvCxnSpPr/>
          <p:nvPr/>
        </p:nvCxnSpPr>
        <p:spPr>
          <a:xfrm>
            <a:off x="6343633" y="3874294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89" name="Google Shape;589;p31"/>
          <p:cNvCxnSpPr/>
          <p:nvPr/>
        </p:nvCxnSpPr>
        <p:spPr>
          <a:xfrm>
            <a:off x="7496158" y="3885011"/>
            <a:ext cx="4000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0" name="Google Shape;590;p31"/>
          <p:cNvCxnSpPr/>
          <p:nvPr/>
        </p:nvCxnSpPr>
        <p:spPr>
          <a:xfrm>
            <a:off x="7886684" y="3883819"/>
            <a:ext cx="1190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1" name="Google Shape;591;p31"/>
          <p:cNvCxnSpPr/>
          <p:nvPr/>
        </p:nvCxnSpPr>
        <p:spPr>
          <a:xfrm>
            <a:off x="7804529" y="4106467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2" name="Google Shape;592;p31"/>
          <p:cNvCxnSpPr/>
          <p:nvPr/>
        </p:nvCxnSpPr>
        <p:spPr>
          <a:xfrm>
            <a:off x="7804529" y="4177905"/>
            <a:ext cx="1714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3" name="Google Shape;593;p31"/>
          <p:cNvCxnSpPr/>
          <p:nvPr/>
        </p:nvCxnSpPr>
        <p:spPr>
          <a:xfrm>
            <a:off x="2755089" y="3877867"/>
            <a:ext cx="62865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94" name="Google Shape;594;p31"/>
          <p:cNvGrpSpPr/>
          <p:nvPr/>
        </p:nvGrpSpPr>
        <p:grpSpPr>
          <a:xfrm>
            <a:off x="3403980" y="3684983"/>
            <a:ext cx="683420" cy="397668"/>
            <a:chOff x="1584" y="2592"/>
            <a:chExt cx="574" cy="334"/>
          </a:xfrm>
        </p:grpSpPr>
        <p:grpSp>
          <p:nvGrpSpPr>
            <p:cNvPr id="595" name="Google Shape;595;p31"/>
            <p:cNvGrpSpPr/>
            <p:nvPr/>
          </p:nvGrpSpPr>
          <p:grpSpPr>
            <a:xfrm>
              <a:off x="1584" y="2592"/>
              <a:ext cx="574" cy="332"/>
              <a:chOff x="1584" y="2592"/>
              <a:chExt cx="574" cy="332"/>
            </a:xfrm>
          </p:grpSpPr>
          <p:sp>
            <p:nvSpPr>
              <p:cNvPr id="596" name="Google Shape;596;p31"/>
              <p:cNvSpPr/>
              <p:nvPr/>
            </p:nvSpPr>
            <p:spPr>
              <a:xfrm>
                <a:off x="1584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7" name="Google Shape;597;p31"/>
              <p:cNvGrpSpPr/>
              <p:nvPr/>
            </p:nvGrpSpPr>
            <p:grpSpPr>
              <a:xfrm>
                <a:off x="1584" y="2592"/>
                <a:ext cx="573" cy="331"/>
                <a:chOff x="1584" y="2592"/>
                <a:chExt cx="573" cy="331"/>
              </a:xfrm>
            </p:grpSpPr>
            <p:sp>
              <p:nvSpPr>
                <p:cNvPr id="598" name="Google Shape;598;p31"/>
                <p:cNvSpPr/>
                <p:nvPr/>
              </p:nvSpPr>
              <p:spPr>
                <a:xfrm>
                  <a:off x="1584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31"/>
                <p:cNvSpPr txBox="1"/>
                <p:nvPr/>
              </p:nvSpPr>
              <p:spPr>
                <a:xfrm>
                  <a:off x="1584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a</a:t>
                  </a:r>
                  <a:endParaRPr/>
                </a:p>
              </p:txBody>
            </p:sp>
          </p:grpSp>
        </p:grpSp>
        <p:cxnSp>
          <p:nvCxnSpPr>
            <p:cNvPr id="600" name="Google Shape;600;p31"/>
            <p:cNvCxnSpPr/>
            <p:nvPr/>
          </p:nvCxnSpPr>
          <p:spPr>
            <a:xfrm>
              <a:off x="1920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601" name="Google Shape;601;p31"/>
          <p:cNvCxnSpPr/>
          <p:nvPr/>
        </p:nvCxnSpPr>
        <p:spPr>
          <a:xfrm>
            <a:off x="3955239" y="3894594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02" name="Google Shape;602;p31"/>
          <p:cNvSpPr txBox="1"/>
          <p:nvPr/>
        </p:nvSpPr>
        <p:spPr>
          <a:xfrm>
            <a:off x="2107390" y="1553766"/>
            <a:ext cx="194957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Kondisi awal pada linked list :</a:t>
            </a:r>
            <a:endParaRPr/>
          </a:p>
        </p:txBody>
      </p:sp>
      <p:sp>
        <p:nvSpPr>
          <p:cNvPr id="603" name="Google Shape;603;p31"/>
          <p:cNvSpPr txBox="1"/>
          <p:nvPr/>
        </p:nvSpPr>
        <p:spPr>
          <a:xfrm>
            <a:off x="2107390" y="3214688"/>
            <a:ext cx="246894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Setelah penambahan node x didepan:</a:t>
            </a:r>
            <a:endParaRPr/>
          </a:p>
        </p:txBody>
      </p:sp>
      <p:grpSp>
        <p:nvGrpSpPr>
          <p:cNvPr id="604" name="Google Shape;604;p31"/>
          <p:cNvGrpSpPr/>
          <p:nvPr/>
        </p:nvGrpSpPr>
        <p:grpSpPr>
          <a:xfrm>
            <a:off x="4898859" y="586882"/>
            <a:ext cx="1247728" cy="759780"/>
            <a:chOff x="5120975" y="556168"/>
            <a:chExt cx="1247728" cy="759780"/>
          </a:xfrm>
        </p:grpSpPr>
        <p:grpSp>
          <p:nvGrpSpPr>
            <p:cNvPr id="605" name="Google Shape;605;p31"/>
            <p:cNvGrpSpPr/>
            <p:nvPr/>
          </p:nvGrpSpPr>
          <p:grpSpPr>
            <a:xfrm>
              <a:off x="5888881" y="1020673"/>
              <a:ext cx="479822" cy="295275"/>
              <a:chOff x="4925" y="2423"/>
              <a:chExt cx="403" cy="248"/>
            </a:xfrm>
          </p:grpSpPr>
          <p:cxnSp>
            <p:nvCxnSpPr>
              <p:cNvPr id="606" name="Google Shape;606;p31"/>
              <p:cNvCxnSpPr/>
              <p:nvPr/>
            </p:nvCxnSpPr>
            <p:spPr>
              <a:xfrm>
                <a:off x="4925" y="2424"/>
                <a:ext cx="336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31"/>
              <p:cNvCxnSpPr/>
              <p:nvPr/>
            </p:nvCxnSpPr>
            <p:spPr>
              <a:xfrm>
                <a:off x="5253" y="2423"/>
                <a:ext cx="1" cy="192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31"/>
              <p:cNvCxnSpPr/>
              <p:nvPr/>
            </p:nvCxnSpPr>
            <p:spPr>
              <a:xfrm>
                <a:off x="5184" y="261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31"/>
              <p:cNvCxnSpPr/>
              <p:nvPr/>
            </p:nvCxnSpPr>
            <p:spPr>
              <a:xfrm>
                <a:off x="5184" y="2670"/>
                <a:ext cx="144" cy="1"/>
              </a:xfrm>
              <a:prstGeom prst="straightConnector1">
                <a:avLst/>
              </a:prstGeom>
              <a:noFill/>
              <a:ln w="38150" cap="flat" cmpd="sng">
                <a:solidFill>
                  <a:srgbClr val="3333C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31"/>
            <p:cNvGrpSpPr/>
            <p:nvPr/>
          </p:nvGrpSpPr>
          <p:grpSpPr>
            <a:xfrm>
              <a:off x="5120975" y="556168"/>
              <a:ext cx="838691" cy="672706"/>
              <a:chOff x="6179345" y="696516"/>
              <a:chExt cx="838691" cy="672706"/>
            </a:xfrm>
          </p:grpSpPr>
          <p:grpSp>
            <p:nvGrpSpPr>
              <p:cNvPr id="611" name="Google Shape;611;p31"/>
              <p:cNvGrpSpPr/>
              <p:nvPr/>
            </p:nvGrpSpPr>
            <p:grpSpPr>
              <a:xfrm>
                <a:off x="6229353" y="971552"/>
                <a:ext cx="683420" cy="397670"/>
                <a:chOff x="4512" y="2256"/>
                <a:chExt cx="574" cy="334"/>
              </a:xfrm>
            </p:grpSpPr>
            <p:grpSp>
              <p:nvGrpSpPr>
                <p:cNvPr id="612" name="Google Shape;612;p31"/>
                <p:cNvGrpSpPr/>
                <p:nvPr/>
              </p:nvGrpSpPr>
              <p:grpSpPr>
                <a:xfrm>
                  <a:off x="4512" y="2256"/>
                  <a:ext cx="574" cy="332"/>
                  <a:chOff x="4512" y="2256"/>
                  <a:chExt cx="574" cy="332"/>
                </a:xfrm>
              </p:grpSpPr>
              <p:sp>
                <p:nvSpPr>
                  <p:cNvPr id="613" name="Google Shape;613;p31"/>
                  <p:cNvSpPr/>
                  <p:nvPr/>
                </p:nvSpPr>
                <p:spPr>
                  <a:xfrm>
                    <a:off x="4512" y="2256"/>
                    <a:ext cx="574" cy="332"/>
                  </a:xfrm>
                  <a:prstGeom prst="roundRect">
                    <a:avLst>
                      <a:gd name="adj" fmla="val 296"/>
                    </a:avLst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38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14" name="Google Shape;614;p31"/>
                  <p:cNvGrpSpPr/>
                  <p:nvPr/>
                </p:nvGrpSpPr>
                <p:grpSpPr>
                  <a:xfrm>
                    <a:off x="4512" y="2256"/>
                    <a:ext cx="573" cy="331"/>
                    <a:chOff x="4512" y="2256"/>
                    <a:chExt cx="573" cy="331"/>
                  </a:xfrm>
                </p:grpSpPr>
                <p:sp>
                  <p:nvSpPr>
                    <p:cNvPr id="615" name="Google Shape;615;p31"/>
                    <p:cNvSpPr/>
                    <p:nvPr/>
                  </p:nvSpPr>
                  <p:spPr>
                    <a:xfrm>
                      <a:off x="4512" y="2256"/>
                      <a:ext cx="573" cy="331"/>
                    </a:xfrm>
                    <a:prstGeom prst="roundRect">
                      <a:avLst>
                        <a:gd name="adj" fmla="val 296"/>
                      </a:avLst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6" name="Google Shape;616;p31"/>
                    <p:cNvSpPr txBox="1"/>
                    <p:nvPr/>
                  </p:nvSpPr>
                  <p:spPr>
                    <a:xfrm>
                      <a:off x="4512" y="2280"/>
                      <a:ext cx="573" cy="2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67500" tIns="35100" rIns="67500" bIns="35100" anchor="ctr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617" name="Google Shape;617;p31"/>
                <p:cNvCxnSpPr/>
                <p:nvPr/>
              </p:nvCxnSpPr>
              <p:spPr>
                <a:xfrm>
                  <a:off x="4848" y="2256"/>
                  <a:ext cx="1" cy="3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18" name="Google Shape;618;p31"/>
              <p:cNvSpPr txBox="1"/>
              <p:nvPr/>
            </p:nvSpPr>
            <p:spPr>
              <a:xfrm>
                <a:off x="6286500" y="1085850"/>
                <a:ext cx="285750" cy="208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500" tIns="35100" rIns="67500" bIns="35100" anchor="t" anchorCtr="0">
                <a:spAutoFit/>
              </a:bodyPr>
              <a:lstStyle/>
              <a:p>
                <a:pPr marL="0" marR="0" lvl="0" indent="0" algn="l" rtl="0">
                  <a:lnSpc>
                    <a:spcPct val="4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619" name="Google Shape;619;p31"/>
              <p:cNvSpPr txBox="1"/>
              <p:nvPr/>
            </p:nvSpPr>
            <p:spPr>
              <a:xfrm>
                <a:off x="6179345" y="696516"/>
                <a:ext cx="838691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 input</a:t>
                </a: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600"/>
              <a:t>Jenis Struktur Data</a:t>
            </a:r>
            <a:endParaRPr/>
          </a:p>
        </p:txBody>
      </p:sp>
      <p:pic>
        <p:nvPicPr>
          <p:cNvPr id="86" name="Google Shape;86;p2" descr="Lightbo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224" y="1313313"/>
            <a:ext cx="6510646" cy="28776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/>
          <p:nvPr/>
        </p:nvSpPr>
        <p:spPr>
          <a:xfrm>
            <a:off x="3901977" y="3541483"/>
            <a:ext cx="936172" cy="75111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Penambahan dari Belakang (addLast)</a:t>
            </a:r>
            <a:endParaRPr b="1"/>
          </a:p>
        </p:txBody>
      </p:sp>
      <p:sp>
        <p:nvSpPr>
          <p:cNvPr id="632" name="Google Shape;632;p33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8237733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Operasi untuk menambah node di akhir elemen Linked Lists. </a:t>
            </a:r>
            <a:endParaRPr sz="18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Jika kondisi awal node kosong maka head dan tail akan sama-sama menunjuk ke node input.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Jika pada linked list telah ada node, maka: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Next pada node yang ditunjuk oleh tail menunjuk ke node input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kemudian tail akan menunjuk ke node input </a:t>
            </a:r>
            <a:endParaRPr/>
          </a:p>
        </p:txBody>
      </p:sp>
      <p:pic>
        <p:nvPicPr>
          <p:cNvPr id="633" name="Google Shape;63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238" y="2990580"/>
            <a:ext cx="6247524" cy="180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Ilustrasi : addLast(x) </a:t>
            </a:r>
            <a:endParaRPr b="1"/>
          </a:p>
        </p:txBody>
      </p:sp>
      <p:sp>
        <p:nvSpPr>
          <p:cNvPr id="641" name="Google Shape;641;p34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menambahkan X pada akhir list :</a:t>
            </a:r>
            <a:endParaRPr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grpSp>
        <p:nvGrpSpPr>
          <p:cNvPr id="642" name="Google Shape;642;p34"/>
          <p:cNvGrpSpPr/>
          <p:nvPr/>
        </p:nvGrpSpPr>
        <p:grpSpPr>
          <a:xfrm>
            <a:off x="2025235" y="3783808"/>
            <a:ext cx="683420" cy="397670"/>
            <a:chOff x="336" y="2256"/>
            <a:chExt cx="574" cy="334"/>
          </a:xfrm>
        </p:grpSpPr>
        <p:grpSp>
          <p:nvGrpSpPr>
            <p:cNvPr id="643" name="Google Shape;643;p34"/>
            <p:cNvGrpSpPr/>
            <p:nvPr/>
          </p:nvGrpSpPr>
          <p:grpSpPr>
            <a:xfrm>
              <a:off x="336" y="2256"/>
              <a:ext cx="574" cy="332"/>
              <a:chOff x="336" y="2256"/>
              <a:chExt cx="574" cy="332"/>
            </a:xfrm>
          </p:grpSpPr>
          <p:sp>
            <p:nvSpPr>
              <p:cNvPr id="644" name="Google Shape;644;p34"/>
              <p:cNvSpPr/>
              <p:nvPr/>
            </p:nvSpPr>
            <p:spPr>
              <a:xfrm>
                <a:off x="336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5" name="Google Shape;645;p34"/>
              <p:cNvGrpSpPr/>
              <p:nvPr/>
            </p:nvGrpSpPr>
            <p:grpSpPr>
              <a:xfrm>
                <a:off x="336" y="2256"/>
                <a:ext cx="573" cy="331"/>
                <a:chOff x="336" y="2256"/>
                <a:chExt cx="573" cy="331"/>
              </a:xfrm>
            </p:grpSpPr>
            <p:sp>
              <p:nvSpPr>
                <p:cNvPr id="646" name="Google Shape;646;p34"/>
                <p:cNvSpPr/>
                <p:nvPr/>
              </p:nvSpPr>
              <p:spPr>
                <a:xfrm>
                  <a:off x="336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34"/>
                <p:cNvSpPr txBox="1"/>
                <p:nvPr/>
              </p:nvSpPr>
              <p:spPr>
                <a:xfrm>
                  <a:off x="336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648" name="Google Shape;648;p34"/>
            <p:cNvCxnSpPr/>
            <p:nvPr/>
          </p:nvCxnSpPr>
          <p:spPr>
            <a:xfrm>
              <a:off x="672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49" name="Google Shape;649;p34"/>
          <p:cNvGrpSpPr/>
          <p:nvPr/>
        </p:nvGrpSpPr>
        <p:grpSpPr>
          <a:xfrm>
            <a:off x="3225385" y="3783808"/>
            <a:ext cx="683420" cy="397670"/>
            <a:chOff x="1344" y="2256"/>
            <a:chExt cx="574" cy="334"/>
          </a:xfrm>
        </p:grpSpPr>
        <p:grpSp>
          <p:nvGrpSpPr>
            <p:cNvPr id="650" name="Google Shape;650;p34"/>
            <p:cNvGrpSpPr/>
            <p:nvPr/>
          </p:nvGrpSpPr>
          <p:grpSpPr>
            <a:xfrm>
              <a:off x="1344" y="2256"/>
              <a:ext cx="574" cy="332"/>
              <a:chOff x="1344" y="2256"/>
              <a:chExt cx="574" cy="332"/>
            </a:xfrm>
          </p:grpSpPr>
          <p:sp>
            <p:nvSpPr>
              <p:cNvPr id="651" name="Google Shape;651;p34"/>
              <p:cNvSpPr/>
              <p:nvPr/>
            </p:nvSpPr>
            <p:spPr>
              <a:xfrm>
                <a:off x="1344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2" name="Google Shape;652;p34"/>
              <p:cNvGrpSpPr/>
              <p:nvPr/>
            </p:nvGrpSpPr>
            <p:grpSpPr>
              <a:xfrm>
                <a:off x="1344" y="2256"/>
                <a:ext cx="573" cy="331"/>
                <a:chOff x="1344" y="2256"/>
                <a:chExt cx="573" cy="331"/>
              </a:xfrm>
            </p:grpSpPr>
            <p:sp>
              <p:nvSpPr>
                <p:cNvPr id="653" name="Google Shape;653;p34"/>
                <p:cNvSpPr/>
                <p:nvPr/>
              </p:nvSpPr>
              <p:spPr>
                <a:xfrm>
                  <a:off x="1344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34"/>
                <p:cNvSpPr txBox="1"/>
                <p:nvPr/>
              </p:nvSpPr>
              <p:spPr>
                <a:xfrm>
                  <a:off x="1344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655" name="Google Shape;655;p34"/>
            <p:cNvCxnSpPr/>
            <p:nvPr/>
          </p:nvCxnSpPr>
          <p:spPr>
            <a:xfrm>
              <a:off x="1680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56" name="Google Shape;656;p34"/>
          <p:cNvGrpSpPr/>
          <p:nvPr/>
        </p:nvGrpSpPr>
        <p:grpSpPr>
          <a:xfrm>
            <a:off x="4482686" y="3783808"/>
            <a:ext cx="683420" cy="397670"/>
            <a:chOff x="2400" y="2256"/>
            <a:chExt cx="574" cy="334"/>
          </a:xfrm>
        </p:grpSpPr>
        <p:grpSp>
          <p:nvGrpSpPr>
            <p:cNvPr id="657" name="Google Shape;657;p34"/>
            <p:cNvGrpSpPr/>
            <p:nvPr/>
          </p:nvGrpSpPr>
          <p:grpSpPr>
            <a:xfrm>
              <a:off x="2400" y="2256"/>
              <a:ext cx="574" cy="332"/>
              <a:chOff x="2400" y="2256"/>
              <a:chExt cx="574" cy="332"/>
            </a:xfrm>
          </p:grpSpPr>
          <p:sp>
            <p:nvSpPr>
              <p:cNvPr id="658" name="Google Shape;658;p34"/>
              <p:cNvSpPr/>
              <p:nvPr/>
            </p:nvSpPr>
            <p:spPr>
              <a:xfrm>
                <a:off x="2400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9" name="Google Shape;659;p34"/>
              <p:cNvGrpSpPr/>
              <p:nvPr/>
            </p:nvGrpSpPr>
            <p:grpSpPr>
              <a:xfrm>
                <a:off x="2400" y="2256"/>
                <a:ext cx="573" cy="331"/>
                <a:chOff x="2400" y="2256"/>
                <a:chExt cx="573" cy="331"/>
              </a:xfrm>
            </p:grpSpPr>
            <p:sp>
              <p:nvSpPr>
                <p:cNvPr id="660" name="Google Shape;660;p34"/>
                <p:cNvSpPr/>
                <p:nvPr/>
              </p:nvSpPr>
              <p:spPr>
                <a:xfrm>
                  <a:off x="2400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34"/>
                <p:cNvSpPr txBox="1"/>
                <p:nvPr/>
              </p:nvSpPr>
              <p:spPr>
                <a:xfrm>
                  <a:off x="2400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662" name="Google Shape;662;p34"/>
            <p:cNvCxnSpPr/>
            <p:nvPr/>
          </p:nvCxnSpPr>
          <p:spPr>
            <a:xfrm>
              <a:off x="2736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63" name="Google Shape;663;p34"/>
          <p:cNvGrpSpPr/>
          <p:nvPr/>
        </p:nvGrpSpPr>
        <p:grpSpPr>
          <a:xfrm>
            <a:off x="6997288" y="3783808"/>
            <a:ext cx="683420" cy="397670"/>
            <a:chOff x="4512" y="2256"/>
            <a:chExt cx="574" cy="334"/>
          </a:xfrm>
        </p:grpSpPr>
        <p:grpSp>
          <p:nvGrpSpPr>
            <p:cNvPr id="664" name="Google Shape;664;p34"/>
            <p:cNvGrpSpPr/>
            <p:nvPr/>
          </p:nvGrpSpPr>
          <p:grpSpPr>
            <a:xfrm>
              <a:off x="4512" y="2256"/>
              <a:ext cx="574" cy="332"/>
              <a:chOff x="4512" y="2256"/>
              <a:chExt cx="574" cy="332"/>
            </a:xfrm>
          </p:grpSpPr>
          <p:sp>
            <p:nvSpPr>
              <p:cNvPr id="665" name="Google Shape;665;p34"/>
              <p:cNvSpPr/>
              <p:nvPr/>
            </p:nvSpPr>
            <p:spPr>
              <a:xfrm>
                <a:off x="4512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6" name="Google Shape;666;p34"/>
              <p:cNvGrpSpPr/>
              <p:nvPr/>
            </p:nvGrpSpPr>
            <p:grpSpPr>
              <a:xfrm>
                <a:off x="4512" y="2256"/>
                <a:ext cx="573" cy="331"/>
                <a:chOff x="4512" y="2256"/>
                <a:chExt cx="573" cy="331"/>
              </a:xfrm>
            </p:grpSpPr>
            <p:sp>
              <p:nvSpPr>
                <p:cNvPr id="667" name="Google Shape;667;p34"/>
                <p:cNvSpPr/>
                <p:nvPr/>
              </p:nvSpPr>
              <p:spPr>
                <a:xfrm>
                  <a:off x="4512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34"/>
                <p:cNvSpPr txBox="1"/>
                <p:nvPr/>
              </p:nvSpPr>
              <p:spPr>
                <a:xfrm>
                  <a:off x="4512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/>
                </a:p>
              </p:txBody>
            </p:sp>
          </p:grpSp>
        </p:grpSp>
        <p:cxnSp>
          <p:nvCxnSpPr>
            <p:cNvPr id="669" name="Google Shape;669;p34"/>
            <p:cNvCxnSpPr/>
            <p:nvPr/>
          </p:nvCxnSpPr>
          <p:spPr>
            <a:xfrm>
              <a:off x="4848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670" name="Google Shape;670;p34"/>
          <p:cNvCxnSpPr/>
          <p:nvPr/>
        </p:nvCxnSpPr>
        <p:spPr>
          <a:xfrm>
            <a:off x="2558635" y="397311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71" name="Google Shape;671;p34"/>
          <p:cNvCxnSpPr/>
          <p:nvPr/>
        </p:nvCxnSpPr>
        <p:spPr>
          <a:xfrm>
            <a:off x="3796885" y="397311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72" name="Google Shape;672;p34"/>
          <p:cNvCxnSpPr/>
          <p:nvPr/>
        </p:nvCxnSpPr>
        <p:spPr>
          <a:xfrm>
            <a:off x="6336488" y="397311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673" name="Google Shape;673;p34"/>
          <p:cNvGrpSpPr/>
          <p:nvPr/>
        </p:nvGrpSpPr>
        <p:grpSpPr>
          <a:xfrm>
            <a:off x="7489015" y="3982641"/>
            <a:ext cx="479822" cy="295275"/>
            <a:chOff x="4925" y="2423"/>
            <a:chExt cx="403" cy="248"/>
          </a:xfrm>
        </p:grpSpPr>
        <p:cxnSp>
          <p:nvCxnSpPr>
            <p:cNvPr id="674" name="Google Shape;674;p34"/>
            <p:cNvCxnSpPr/>
            <p:nvPr/>
          </p:nvCxnSpPr>
          <p:spPr>
            <a:xfrm>
              <a:off x="4925" y="2424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5" name="Google Shape;675;p34"/>
            <p:cNvCxnSpPr/>
            <p:nvPr/>
          </p:nvCxnSpPr>
          <p:spPr>
            <a:xfrm>
              <a:off x="5253" y="2423"/>
              <a:ext cx="1" cy="192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6" name="Google Shape;676;p34"/>
            <p:cNvCxnSpPr/>
            <p:nvPr/>
          </p:nvCxnSpPr>
          <p:spPr>
            <a:xfrm>
              <a:off x="5184" y="261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7" name="Google Shape;677;p34"/>
            <p:cNvCxnSpPr/>
            <p:nvPr/>
          </p:nvCxnSpPr>
          <p:spPr>
            <a:xfrm>
              <a:off x="5184" y="267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678" name="Google Shape;678;p34"/>
          <p:cNvCxnSpPr/>
          <p:nvPr/>
        </p:nvCxnSpPr>
        <p:spPr>
          <a:xfrm rot="10800000" flipH="1">
            <a:off x="5568535" y="4205288"/>
            <a:ext cx="342900" cy="354806"/>
          </a:xfrm>
          <a:prstGeom prst="straightConnector1">
            <a:avLst/>
          </a:prstGeom>
          <a:noFill/>
          <a:ln w="38150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79" name="Google Shape;679;p34"/>
          <p:cNvSpPr txBox="1"/>
          <p:nvPr/>
        </p:nvSpPr>
        <p:spPr>
          <a:xfrm>
            <a:off x="5257781" y="4496991"/>
            <a:ext cx="514350" cy="3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0" name="Google Shape;680;p34"/>
          <p:cNvGrpSpPr/>
          <p:nvPr/>
        </p:nvGrpSpPr>
        <p:grpSpPr>
          <a:xfrm>
            <a:off x="5682837" y="3783808"/>
            <a:ext cx="683420" cy="397670"/>
            <a:chOff x="3408" y="2256"/>
            <a:chExt cx="574" cy="334"/>
          </a:xfrm>
        </p:grpSpPr>
        <p:grpSp>
          <p:nvGrpSpPr>
            <p:cNvPr id="681" name="Google Shape;681;p34"/>
            <p:cNvGrpSpPr/>
            <p:nvPr/>
          </p:nvGrpSpPr>
          <p:grpSpPr>
            <a:xfrm>
              <a:off x="3408" y="2256"/>
              <a:ext cx="574" cy="332"/>
              <a:chOff x="3408" y="2256"/>
              <a:chExt cx="574" cy="332"/>
            </a:xfrm>
          </p:grpSpPr>
          <p:sp>
            <p:nvSpPr>
              <p:cNvPr id="682" name="Google Shape;682;p34"/>
              <p:cNvSpPr/>
              <p:nvPr/>
            </p:nvSpPr>
            <p:spPr>
              <a:xfrm>
                <a:off x="3408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3" name="Google Shape;683;p34"/>
              <p:cNvGrpSpPr/>
              <p:nvPr/>
            </p:nvGrpSpPr>
            <p:grpSpPr>
              <a:xfrm>
                <a:off x="3408" y="2256"/>
                <a:ext cx="573" cy="331"/>
                <a:chOff x="3408" y="2256"/>
                <a:chExt cx="573" cy="331"/>
              </a:xfrm>
            </p:grpSpPr>
            <p:sp>
              <p:nvSpPr>
                <p:cNvPr id="684" name="Google Shape;684;p34"/>
                <p:cNvSpPr/>
                <p:nvPr/>
              </p:nvSpPr>
              <p:spPr>
                <a:xfrm>
                  <a:off x="3408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34"/>
                <p:cNvSpPr txBox="1"/>
                <p:nvPr/>
              </p:nvSpPr>
              <p:spPr>
                <a:xfrm>
                  <a:off x="3408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686" name="Google Shape;686;p34"/>
            <p:cNvCxnSpPr/>
            <p:nvPr/>
          </p:nvCxnSpPr>
          <p:spPr>
            <a:xfrm>
              <a:off x="3744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687" name="Google Shape;687;p34"/>
          <p:cNvCxnSpPr/>
          <p:nvPr/>
        </p:nvCxnSpPr>
        <p:spPr>
          <a:xfrm>
            <a:off x="4997035" y="397311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88" name="Google Shape;688;p34"/>
          <p:cNvSpPr txBox="1"/>
          <p:nvPr/>
        </p:nvSpPr>
        <p:spPr>
          <a:xfrm>
            <a:off x="7054435" y="3898107"/>
            <a:ext cx="285750" cy="20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marL="0" marR="0" lvl="0" indent="0" algn="l" rtl="0">
              <a:lnSpc>
                <a:spcPct val="4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689" name="Google Shape;689;p34"/>
          <p:cNvGrpSpPr/>
          <p:nvPr/>
        </p:nvGrpSpPr>
        <p:grpSpPr>
          <a:xfrm>
            <a:off x="2025235" y="2000252"/>
            <a:ext cx="683420" cy="397670"/>
            <a:chOff x="336" y="2256"/>
            <a:chExt cx="574" cy="334"/>
          </a:xfrm>
        </p:grpSpPr>
        <p:grpSp>
          <p:nvGrpSpPr>
            <p:cNvPr id="690" name="Google Shape;690;p34"/>
            <p:cNvGrpSpPr/>
            <p:nvPr/>
          </p:nvGrpSpPr>
          <p:grpSpPr>
            <a:xfrm>
              <a:off x="336" y="2256"/>
              <a:ext cx="574" cy="332"/>
              <a:chOff x="336" y="2256"/>
              <a:chExt cx="574" cy="332"/>
            </a:xfrm>
          </p:grpSpPr>
          <p:sp>
            <p:nvSpPr>
              <p:cNvPr id="691" name="Google Shape;691;p34"/>
              <p:cNvSpPr/>
              <p:nvPr/>
            </p:nvSpPr>
            <p:spPr>
              <a:xfrm>
                <a:off x="336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2" name="Google Shape;692;p34"/>
              <p:cNvGrpSpPr/>
              <p:nvPr/>
            </p:nvGrpSpPr>
            <p:grpSpPr>
              <a:xfrm>
                <a:off x="336" y="2256"/>
                <a:ext cx="573" cy="331"/>
                <a:chOff x="336" y="2256"/>
                <a:chExt cx="573" cy="331"/>
              </a:xfrm>
            </p:grpSpPr>
            <p:sp>
              <p:nvSpPr>
                <p:cNvPr id="693" name="Google Shape;693;p34"/>
                <p:cNvSpPr/>
                <p:nvPr/>
              </p:nvSpPr>
              <p:spPr>
                <a:xfrm>
                  <a:off x="336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34"/>
                <p:cNvSpPr txBox="1"/>
                <p:nvPr/>
              </p:nvSpPr>
              <p:spPr>
                <a:xfrm>
                  <a:off x="336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695" name="Google Shape;695;p34"/>
            <p:cNvCxnSpPr/>
            <p:nvPr/>
          </p:nvCxnSpPr>
          <p:spPr>
            <a:xfrm>
              <a:off x="672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96" name="Google Shape;696;p34"/>
          <p:cNvGrpSpPr/>
          <p:nvPr/>
        </p:nvGrpSpPr>
        <p:grpSpPr>
          <a:xfrm>
            <a:off x="3225385" y="2000252"/>
            <a:ext cx="683420" cy="397670"/>
            <a:chOff x="1344" y="2256"/>
            <a:chExt cx="574" cy="334"/>
          </a:xfrm>
        </p:grpSpPr>
        <p:grpSp>
          <p:nvGrpSpPr>
            <p:cNvPr id="697" name="Google Shape;697;p34"/>
            <p:cNvGrpSpPr/>
            <p:nvPr/>
          </p:nvGrpSpPr>
          <p:grpSpPr>
            <a:xfrm>
              <a:off x="1344" y="2256"/>
              <a:ext cx="574" cy="332"/>
              <a:chOff x="1344" y="2256"/>
              <a:chExt cx="574" cy="332"/>
            </a:xfrm>
          </p:grpSpPr>
          <p:sp>
            <p:nvSpPr>
              <p:cNvPr id="698" name="Google Shape;698;p34"/>
              <p:cNvSpPr/>
              <p:nvPr/>
            </p:nvSpPr>
            <p:spPr>
              <a:xfrm>
                <a:off x="1344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9" name="Google Shape;699;p34"/>
              <p:cNvGrpSpPr/>
              <p:nvPr/>
            </p:nvGrpSpPr>
            <p:grpSpPr>
              <a:xfrm>
                <a:off x="1344" y="2256"/>
                <a:ext cx="573" cy="331"/>
                <a:chOff x="1344" y="2256"/>
                <a:chExt cx="573" cy="331"/>
              </a:xfrm>
            </p:grpSpPr>
            <p:sp>
              <p:nvSpPr>
                <p:cNvPr id="700" name="Google Shape;700;p34"/>
                <p:cNvSpPr/>
                <p:nvPr/>
              </p:nvSpPr>
              <p:spPr>
                <a:xfrm>
                  <a:off x="1344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34"/>
                <p:cNvSpPr txBox="1"/>
                <p:nvPr/>
              </p:nvSpPr>
              <p:spPr>
                <a:xfrm>
                  <a:off x="1344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702" name="Google Shape;702;p34"/>
            <p:cNvCxnSpPr/>
            <p:nvPr/>
          </p:nvCxnSpPr>
          <p:spPr>
            <a:xfrm>
              <a:off x="1680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03" name="Google Shape;703;p34"/>
          <p:cNvGrpSpPr/>
          <p:nvPr/>
        </p:nvGrpSpPr>
        <p:grpSpPr>
          <a:xfrm>
            <a:off x="4482686" y="2000252"/>
            <a:ext cx="683420" cy="397670"/>
            <a:chOff x="2400" y="2256"/>
            <a:chExt cx="574" cy="334"/>
          </a:xfrm>
        </p:grpSpPr>
        <p:grpSp>
          <p:nvGrpSpPr>
            <p:cNvPr id="704" name="Google Shape;704;p34"/>
            <p:cNvGrpSpPr/>
            <p:nvPr/>
          </p:nvGrpSpPr>
          <p:grpSpPr>
            <a:xfrm>
              <a:off x="2400" y="2256"/>
              <a:ext cx="574" cy="332"/>
              <a:chOff x="2400" y="2256"/>
              <a:chExt cx="574" cy="332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2400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6" name="Google Shape;706;p34"/>
              <p:cNvGrpSpPr/>
              <p:nvPr/>
            </p:nvGrpSpPr>
            <p:grpSpPr>
              <a:xfrm>
                <a:off x="2400" y="2256"/>
                <a:ext cx="573" cy="331"/>
                <a:chOff x="2400" y="2256"/>
                <a:chExt cx="573" cy="331"/>
              </a:xfrm>
            </p:grpSpPr>
            <p:sp>
              <p:nvSpPr>
                <p:cNvPr id="707" name="Google Shape;707;p34"/>
                <p:cNvSpPr/>
                <p:nvPr/>
              </p:nvSpPr>
              <p:spPr>
                <a:xfrm>
                  <a:off x="2400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34"/>
                <p:cNvSpPr txBox="1"/>
                <p:nvPr/>
              </p:nvSpPr>
              <p:spPr>
                <a:xfrm>
                  <a:off x="2400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709" name="Google Shape;709;p34"/>
            <p:cNvCxnSpPr/>
            <p:nvPr/>
          </p:nvCxnSpPr>
          <p:spPr>
            <a:xfrm>
              <a:off x="2736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710" name="Google Shape;710;p34"/>
          <p:cNvCxnSpPr/>
          <p:nvPr/>
        </p:nvCxnSpPr>
        <p:spPr>
          <a:xfrm>
            <a:off x="2558635" y="2189561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11" name="Google Shape;711;p34"/>
          <p:cNvCxnSpPr/>
          <p:nvPr/>
        </p:nvCxnSpPr>
        <p:spPr>
          <a:xfrm>
            <a:off x="3796885" y="2189561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712" name="Google Shape;712;p34"/>
          <p:cNvGrpSpPr/>
          <p:nvPr/>
        </p:nvGrpSpPr>
        <p:grpSpPr>
          <a:xfrm>
            <a:off x="5682837" y="2000252"/>
            <a:ext cx="683420" cy="397670"/>
            <a:chOff x="3408" y="2256"/>
            <a:chExt cx="574" cy="334"/>
          </a:xfrm>
        </p:grpSpPr>
        <p:grpSp>
          <p:nvGrpSpPr>
            <p:cNvPr id="713" name="Google Shape;713;p34"/>
            <p:cNvGrpSpPr/>
            <p:nvPr/>
          </p:nvGrpSpPr>
          <p:grpSpPr>
            <a:xfrm>
              <a:off x="3408" y="2256"/>
              <a:ext cx="574" cy="332"/>
              <a:chOff x="3408" y="2256"/>
              <a:chExt cx="574" cy="332"/>
            </a:xfrm>
          </p:grpSpPr>
          <p:sp>
            <p:nvSpPr>
              <p:cNvPr id="714" name="Google Shape;714;p34"/>
              <p:cNvSpPr/>
              <p:nvPr/>
            </p:nvSpPr>
            <p:spPr>
              <a:xfrm>
                <a:off x="3408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5" name="Google Shape;715;p34"/>
              <p:cNvGrpSpPr/>
              <p:nvPr/>
            </p:nvGrpSpPr>
            <p:grpSpPr>
              <a:xfrm>
                <a:off x="3408" y="2256"/>
                <a:ext cx="573" cy="331"/>
                <a:chOff x="3408" y="2256"/>
                <a:chExt cx="573" cy="331"/>
              </a:xfrm>
            </p:grpSpPr>
            <p:sp>
              <p:nvSpPr>
                <p:cNvPr id="716" name="Google Shape;716;p34"/>
                <p:cNvSpPr/>
                <p:nvPr/>
              </p:nvSpPr>
              <p:spPr>
                <a:xfrm>
                  <a:off x="3408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34"/>
                <p:cNvSpPr txBox="1"/>
                <p:nvPr/>
              </p:nvSpPr>
              <p:spPr>
                <a:xfrm>
                  <a:off x="3408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718" name="Google Shape;718;p34"/>
            <p:cNvCxnSpPr/>
            <p:nvPr/>
          </p:nvCxnSpPr>
          <p:spPr>
            <a:xfrm>
              <a:off x="3744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719" name="Google Shape;719;p34"/>
          <p:cNvCxnSpPr/>
          <p:nvPr/>
        </p:nvCxnSpPr>
        <p:spPr>
          <a:xfrm>
            <a:off x="4997035" y="2189561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720" name="Google Shape;720;p34"/>
          <p:cNvGrpSpPr/>
          <p:nvPr/>
        </p:nvGrpSpPr>
        <p:grpSpPr>
          <a:xfrm>
            <a:off x="6254336" y="2196702"/>
            <a:ext cx="479822" cy="295276"/>
            <a:chOff x="3888" y="2400"/>
            <a:chExt cx="403" cy="248"/>
          </a:xfrm>
        </p:grpSpPr>
        <p:cxnSp>
          <p:nvCxnSpPr>
            <p:cNvPr id="721" name="Google Shape;721;p34"/>
            <p:cNvCxnSpPr/>
            <p:nvPr/>
          </p:nvCxnSpPr>
          <p:spPr>
            <a:xfrm>
              <a:off x="3888" y="2401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2" name="Google Shape;722;p34"/>
            <p:cNvCxnSpPr/>
            <p:nvPr/>
          </p:nvCxnSpPr>
          <p:spPr>
            <a:xfrm>
              <a:off x="4216" y="2400"/>
              <a:ext cx="1" cy="21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3" name="Google Shape;723;p34"/>
            <p:cNvCxnSpPr/>
            <p:nvPr/>
          </p:nvCxnSpPr>
          <p:spPr>
            <a:xfrm>
              <a:off x="4147" y="2587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4" name="Google Shape;724;p34"/>
            <p:cNvCxnSpPr/>
            <p:nvPr/>
          </p:nvCxnSpPr>
          <p:spPr>
            <a:xfrm>
              <a:off x="4147" y="2647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25" name="Google Shape;725;p34"/>
          <p:cNvSpPr txBox="1"/>
          <p:nvPr/>
        </p:nvSpPr>
        <p:spPr>
          <a:xfrm>
            <a:off x="5282785" y="2640808"/>
            <a:ext cx="514350" cy="3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6" name="Google Shape;726;p34"/>
          <p:cNvCxnSpPr/>
          <p:nvPr/>
        </p:nvCxnSpPr>
        <p:spPr>
          <a:xfrm rot="10800000" flipH="1">
            <a:off x="5568535" y="2400301"/>
            <a:ext cx="342900" cy="354806"/>
          </a:xfrm>
          <a:prstGeom prst="straightConnector1">
            <a:avLst/>
          </a:prstGeom>
          <a:noFill/>
          <a:ln w="38150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727" name="Google Shape;727;p34"/>
          <p:cNvGrpSpPr/>
          <p:nvPr/>
        </p:nvGrpSpPr>
        <p:grpSpPr>
          <a:xfrm>
            <a:off x="6226990" y="1085852"/>
            <a:ext cx="683420" cy="397670"/>
            <a:chOff x="4512" y="2256"/>
            <a:chExt cx="574" cy="334"/>
          </a:xfrm>
        </p:grpSpPr>
        <p:grpSp>
          <p:nvGrpSpPr>
            <p:cNvPr id="728" name="Google Shape;728;p34"/>
            <p:cNvGrpSpPr/>
            <p:nvPr/>
          </p:nvGrpSpPr>
          <p:grpSpPr>
            <a:xfrm>
              <a:off x="4512" y="2256"/>
              <a:ext cx="574" cy="332"/>
              <a:chOff x="4512" y="2256"/>
              <a:chExt cx="574" cy="332"/>
            </a:xfrm>
          </p:grpSpPr>
          <p:sp>
            <p:nvSpPr>
              <p:cNvPr id="729" name="Google Shape;729;p34"/>
              <p:cNvSpPr/>
              <p:nvPr/>
            </p:nvSpPr>
            <p:spPr>
              <a:xfrm>
                <a:off x="4512" y="225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0" name="Google Shape;730;p34"/>
              <p:cNvGrpSpPr/>
              <p:nvPr/>
            </p:nvGrpSpPr>
            <p:grpSpPr>
              <a:xfrm>
                <a:off x="4512" y="2256"/>
                <a:ext cx="573" cy="331"/>
                <a:chOff x="4512" y="2256"/>
                <a:chExt cx="573" cy="331"/>
              </a:xfrm>
            </p:grpSpPr>
            <p:sp>
              <p:nvSpPr>
                <p:cNvPr id="731" name="Google Shape;731;p34"/>
                <p:cNvSpPr/>
                <p:nvPr/>
              </p:nvSpPr>
              <p:spPr>
                <a:xfrm>
                  <a:off x="4512" y="225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34"/>
                <p:cNvSpPr txBox="1"/>
                <p:nvPr/>
              </p:nvSpPr>
              <p:spPr>
                <a:xfrm>
                  <a:off x="4512" y="228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endParaRPr/>
                </a:p>
              </p:txBody>
            </p:sp>
          </p:grpSp>
        </p:grpSp>
        <p:cxnSp>
          <p:nvCxnSpPr>
            <p:cNvPr id="733" name="Google Shape;733;p34"/>
            <p:cNvCxnSpPr/>
            <p:nvPr/>
          </p:nvCxnSpPr>
          <p:spPr>
            <a:xfrm>
              <a:off x="4848" y="225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34" name="Google Shape;734;p34"/>
          <p:cNvGrpSpPr/>
          <p:nvPr/>
        </p:nvGrpSpPr>
        <p:grpSpPr>
          <a:xfrm>
            <a:off x="6718717" y="1284685"/>
            <a:ext cx="479822" cy="295275"/>
            <a:chOff x="4925" y="2423"/>
            <a:chExt cx="403" cy="248"/>
          </a:xfrm>
        </p:grpSpPr>
        <p:cxnSp>
          <p:nvCxnSpPr>
            <p:cNvPr id="735" name="Google Shape;735;p34"/>
            <p:cNvCxnSpPr/>
            <p:nvPr/>
          </p:nvCxnSpPr>
          <p:spPr>
            <a:xfrm>
              <a:off x="4925" y="2424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6" name="Google Shape;736;p34"/>
            <p:cNvCxnSpPr/>
            <p:nvPr/>
          </p:nvCxnSpPr>
          <p:spPr>
            <a:xfrm>
              <a:off x="5253" y="2423"/>
              <a:ext cx="1" cy="192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7" name="Google Shape;737;p34"/>
            <p:cNvCxnSpPr/>
            <p:nvPr/>
          </p:nvCxnSpPr>
          <p:spPr>
            <a:xfrm>
              <a:off x="5184" y="261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8" name="Google Shape;738;p34"/>
            <p:cNvCxnSpPr/>
            <p:nvPr/>
          </p:nvCxnSpPr>
          <p:spPr>
            <a:xfrm>
              <a:off x="5184" y="267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39" name="Google Shape;739;p34"/>
          <p:cNvSpPr txBox="1"/>
          <p:nvPr/>
        </p:nvSpPr>
        <p:spPr>
          <a:xfrm>
            <a:off x="6284137" y="1200150"/>
            <a:ext cx="285750" cy="20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marL="0" marR="0" lvl="0" indent="0" algn="l" rtl="0">
              <a:lnSpc>
                <a:spcPct val="4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740" name="Google Shape;740;p34"/>
          <p:cNvSpPr txBox="1"/>
          <p:nvPr/>
        </p:nvSpPr>
        <p:spPr>
          <a:xfrm>
            <a:off x="6179345" y="696516"/>
            <a:ext cx="83869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input</a:t>
            </a:r>
            <a:endParaRPr/>
          </a:p>
        </p:txBody>
      </p:sp>
      <p:sp>
        <p:nvSpPr>
          <p:cNvPr id="741" name="Google Shape;741;p34"/>
          <p:cNvSpPr txBox="1"/>
          <p:nvPr/>
        </p:nvSpPr>
        <p:spPr>
          <a:xfrm>
            <a:off x="1928556" y="1695863"/>
            <a:ext cx="194957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Kondisi awal pada linked list :</a:t>
            </a:r>
            <a:endParaRPr/>
          </a:p>
        </p:txBody>
      </p:sp>
      <p:sp>
        <p:nvSpPr>
          <p:cNvPr id="742" name="Google Shape;742;p34"/>
          <p:cNvSpPr txBox="1"/>
          <p:nvPr/>
        </p:nvSpPr>
        <p:spPr>
          <a:xfrm>
            <a:off x="2160967" y="3268271"/>
            <a:ext cx="267893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Setelah penambahan node x dibelakang :</a:t>
            </a:r>
            <a:endParaRPr/>
          </a:p>
        </p:txBody>
      </p:sp>
      <p:grpSp>
        <p:nvGrpSpPr>
          <p:cNvPr id="743" name="Google Shape;743;p34"/>
          <p:cNvGrpSpPr/>
          <p:nvPr/>
        </p:nvGrpSpPr>
        <p:grpSpPr>
          <a:xfrm>
            <a:off x="6381733" y="3973117"/>
            <a:ext cx="479822" cy="295275"/>
            <a:chOff x="4925" y="2423"/>
            <a:chExt cx="403" cy="248"/>
          </a:xfrm>
        </p:grpSpPr>
        <p:cxnSp>
          <p:nvCxnSpPr>
            <p:cNvPr id="744" name="Google Shape;744;p34"/>
            <p:cNvCxnSpPr/>
            <p:nvPr/>
          </p:nvCxnSpPr>
          <p:spPr>
            <a:xfrm>
              <a:off x="4925" y="2424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45" name="Google Shape;745;p34"/>
            <p:cNvCxnSpPr/>
            <p:nvPr/>
          </p:nvCxnSpPr>
          <p:spPr>
            <a:xfrm>
              <a:off x="5253" y="2423"/>
              <a:ext cx="1" cy="192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46" name="Google Shape;746;p34"/>
            <p:cNvCxnSpPr/>
            <p:nvPr/>
          </p:nvCxnSpPr>
          <p:spPr>
            <a:xfrm>
              <a:off x="5184" y="261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47" name="Google Shape;747;p34"/>
            <p:cNvCxnSpPr/>
            <p:nvPr/>
          </p:nvCxnSpPr>
          <p:spPr>
            <a:xfrm>
              <a:off x="5184" y="267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Penambahan setelah Node tertentu (insertAfter)</a:t>
            </a:r>
            <a:endParaRPr sz="3200" b="1"/>
          </a:p>
        </p:txBody>
      </p:sp>
      <p:sp>
        <p:nvSpPr>
          <p:cNvPr id="759" name="Google Shape;759;p36"/>
          <p:cNvSpPr txBox="1">
            <a:spLocks noGrp="1"/>
          </p:cNvSpPr>
          <p:nvPr>
            <p:ph type="body" idx="1"/>
          </p:nvPr>
        </p:nvSpPr>
        <p:spPr>
          <a:xfrm>
            <a:off x="720000" y="1388533"/>
            <a:ext cx="8017600" cy="323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Dilakukan pencarian node yang memiliki data yang sama dengan key.</a:t>
            </a:r>
            <a:endParaRPr sz="18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Kemudian dilakukan penambahan node setelah node yang memiliki data sama dengan key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Contoh di bawah ini merupakan penambahan setelah key E : insertAfter(E)</a:t>
            </a:r>
            <a:endParaRPr sz="1800"/>
          </a:p>
        </p:txBody>
      </p:sp>
      <p:grpSp>
        <p:nvGrpSpPr>
          <p:cNvPr id="760" name="Google Shape;760;p36"/>
          <p:cNvGrpSpPr/>
          <p:nvPr/>
        </p:nvGrpSpPr>
        <p:grpSpPr>
          <a:xfrm>
            <a:off x="1727198" y="2707932"/>
            <a:ext cx="6642299" cy="2031200"/>
            <a:chOff x="1438198" y="3458357"/>
            <a:chExt cx="9765419" cy="2870749"/>
          </a:xfrm>
        </p:grpSpPr>
        <p:pic>
          <p:nvPicPr>
            <p:cNvPr id="761" name="Google Shape;761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38198" y="3458357"/>
              <a:ext cx="9765419" cy="287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2" name="Google Shape;762;p36"/>
            <p:cNvSpPr txBox="1"/>
            <p:nvPr/>
          </p:nvSpPr>
          <p:spPr>
            <a:xfrm>
              <a:off x="3278458" y="5560537"/>
              <a:ext cx="759183" cy="4924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key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7"/>
          <p:cNvGrpSpPr/>
          <p:nvPr/>
        </p:nvGrpSpPr>
        <p:grpSpPr>
          <a:xfrm>
            <a:off x="1808561" y="3554449"/>
            <a:ext cx="683418" cy="397670"/>
            <a:chOff x="559" y="2592"/>
            <a:chExt cx="574" cy="334"/>
          </a:xfrm>
        </p:grpSpPr>
        <p:grpSp>
          <p:nvGrpSpPr>
            <p:cNvPr id="770" name="Google Shape;770;p37"/>
            <p:cNvGrpSpPr/>
            <p:nvPr/>
          </p:nvGrpSpPr>
          <p:grpSpPr>
            <a:xfrm>
              <a:off x="559" y="2592"/>
              <a:ext cx="574" cy="332"/>
              <a:chOff x="559" y="2592"/>
              <a:chExt cx="574" cy="332"/>
            </a:xfrm>
          </p:grpSpPr>
          <p:sp>
            <p:nvSpPr>
              <p:cNvPr id="771" name="Google Shape;771;p37"/>
              <p:cNvSpPr/>
              <p:nvPr/>
            </p:nvSpPr>
            <p:spPr>
              <a:xfrm>
                <a:off x="55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2" name="Google Shape;772;p37"/>
              <p:cNvGrpSpPr/>
              <p:nvPr/>
            </p:nvGrpSpPr>
            <p:grpSpPr>
              <a:xfrm>
                <a:off x="559" y="2592"/>
                <a:ext cx="573" cy="331"/>
                <a:chOff x="559" y="2592"/>
                <a:chExt cx="573" cy="331"/>
              </a:xfrm>
            </p:grpSpPr>
            <p:sp>
              <p:nvSpPr>
                <p:cNvPr id="773" name="Google Shape;773;p37"/>
                <p:cNvSpPr/>
                <p:nvPr/>
              </p:nvSpPr>
              <p:spPr>
                <a:xfrm>
                  <a:off x="55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37"/>
                <p:cNvSpPr txBox="1"/>
                <p:nvPr/>
              </p:nvSpPr>
              <p:spPr>
                <a:xfrm>
                  <a:off x="55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775" name="Google Shape;775;p37"/>
            <p:cNvCxnSpPr/>
            <p:nvPr/>
          </p:nvCxnSpPr>
          <p:spPr>
            <a:xfrm>
              <a:off x="89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776" name="Google Shape;776;p37"/>
          <p:cNvCxnSpPr/>
          <p:nvPr/>
        </p:nvCxnSpPr>
        <p:spPr>
          <a:xfrm>
            <a:off x="2380060" y="3747328"/>
            <a:ext cx="6286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77" name="Google Shape;777;p37"/>
          <p:cNvCxnSpPr/>
          <p:nvPr/>
        </p:nvCxnSpPr>
        <p:spPr>
          <a:xfrm>
            <a:off x="2376489" y="3744945"/>
            <a:ext cx="1776412" cy="9526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78" name="Google Shape;778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Ilustrasi : Insert After(a)</a:t>
            </a:r>
            <a:endParaRPr b="1"/>
          </a:p>
        </p:txBody>
      </p:sp>
      <p:sp>
        <p:nvSpPr>
          <p:cNvPr id="779" name="Google Shape;779;p37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Kondisi Awal</a:t>
            </a:r>
            <a:endParaRPr/>
          </a:p>
        </p:txBody>
      </p:sp>
      <p:sp>
        <p:nvSpPr>
          <p:cNvPr id="780" name="Google Shape;780;p37"/>
          <p:cNvSpPr txBox="1"/>
          <p:nvPr/>
        </p:nvSpPr>
        <p:spPr>
          <a:xfrm>
            <a:off x="1485900" y="2868646"/>
            <a:ext cx="6253163" cy="45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Autofit/>
          </a:bodyPr>
          <a:lstStyle/>
          <a:p>
            <a:pPr marL="251222" marR="0" lvl="0" indent="-25122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2100"/>
              <a:buFont typeface="Noto Sans Symbols"/>
              <a:buChar char="■"/>
            </a:pPr>
            <a:r>
              <a:rPr lang="en-US" sz="2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Menyisipkan </a:t>
            </a:r>
            <a:r>
              <a:rPr lang="en-US" sz="2100" b="1" i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lang="en-US" sz="2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pada lokasi setelah </a:t>
            </a:r>
            <a:r>
              <a:rPr lang="en-US" sz="2100" i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key</a:t>
            </a:r>
            <a:r>
              <a:rPr lang="en-US" sz="2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grpSp>
        <p:nvGrpSpPr>
          <p:cNvPr id="781" name="Google Shape;781;p37"/>
          <p:cNvGrpSpPr/>
          <p:nvPr/>
        </p:nvGrpSpPr>
        <p:grpSpPr>
          <a:xfrm>
            <a:off x="2286001" y="1775825"/>
            <a:ext cx="683420" cy="397670"/>
            <a:chOff x="960" y="768"/>
            <a:chExt cx="574" cy="334"/>
          </a:xfrm>
        </p:grpSpPr>
        <p:grpSp>
          <p:nvGrpSpPr>
            <p:cNvPr id="782" name="Google Shape;782;p37"/>
            <p:cNvGrpSpPr/>
            <p:nvPr/>
          </p:nvGrpSpPr>
          <p:grpSpPr>
            <a:xfrm>
              <a:off x="960" y="768"/>
              <a:ext cx="574" cy="332"/>
              <a:chOff x="960" y="768"/>
              <a:chExt cx="574" cy="332"/>
            </a:xfrm>
          </p:grpSpPr>
          <p:sp>
            <p:nvSpPr>
              <p:cNvPr id="783" name="Google Shape;783;p37"/>
              <p:cNvSpPr/>
              <p:nvPr/>
            </p:nvSpPr>
            <p:spPr>
              <a:xfrm>
                <a:off x="960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4" name="Google Shape;784;p37"/>
              <p:cNvGrpSpPr/>
              <p:nvPr/>
            </p:nvGrpSpPr>
            <p:grpSpPr>
              <a:xfrm>
                <a:off x="960" y="768"/>
                <a:ext cx="573" cy="331"/>
                <a:chOff x="960" y="768"/>
                <a:chExt cx="573" cy="331"/>
              </a:xfrm>
            </p:grpSpPr>
            <p:sp>
              <p:nvSpPr>
                <p:cNvPr id="785" name="Google Shape;785;p37"/>
                <p:cNvSpPr/>
                <p:nvPr/>
              </p:nvSpPr>
              <p:spPr>
                <a:xfrm>
                  <a:off x="960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37"/>
                <p:cNvSpPr txBox="1"/>
                <p:nvPr/>
              </p:nvSpPr>
              <p:spPr>
                <a:xfrm>
                  <a:off x="960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787" name="Google Shape;787;p37"/>
            <p:cNvCxnSpPr/>
            <p:nvPr/>
          </p:nvCxnSpPr>
          <p:spPr>
            <a:xfrm>
              <a:off x="1296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88" name="Google Shape;788;p37"/>
          <p:cNvGrpSpPr/>
          <p:nvPr/>
        </p:nvGrpSpPr>
        <p:grpSpPr>
          <a:xfrm>
            <a:off x="3486151" y="1775825"/>
            <a:ext cx="683420" cy="397670"/>
            <a:chOff x="1968" y="768"/>
            <a:chExt cx="574" cy="334"/>
          </a:xfrm>
        </p:grpSpPr>
        <p:grpSp>
          <p:nvGrpSpPr>
            <p:cNvPr id="789" name="Google Shape;789;p37"/>
            <p:cNvGrpSpPr/>
            <p:nvPr/>
          </p:nvGrpSpPr>
          <p:grpSpPr>
            <a:xfrm>
              <a:off x="1968" y="768"/>
              <a:ext cx="574" cy="332"/>
              <a:chOff x="1968" y="768"/>
              <a:chExt cx="574" cy="332"/>
            </a:xfrm>
          </p:grpSpPr>
          <p:sp>
            <p:nvSpPr>
              <p:cNvPr id="790" name="Google Shape;790;p37"/>
              <p:cNvSpPr/>
              <p:nvPr/>
            </p:nvSpPr>
            <p:spPr>
              <a:xfrm>
                <a:off x="1968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1" name="Google Shape;791;p37"/>
              <p:cNvGrpSpPr/>
              <p:nvPr/>
            </p:nvGrpSpPr>
            <p:grpSpPr>
              <a:xfrm>
                <a:off x="1968" y="768"/>
                <a:ext cx="573" cy="331"/>
                <a:chOff x="1968" y="768"/>
                <a:chExt cx="573" cy="331"/>
              </a:xfrm>
            </p:grpSpPr>
            <p:sp>
              <p:nvSpPr>
                <p:cNvPr id="792" name="Google Shape;792;p37"/>
                <p:cNvSpPr/>
                <p:nvPr/>
              </p:nvSpPr>
              <p:spPr>
                <a:xfrm>
                  <a:off x="1968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37"/>
                <p:cNvSpPr txBox="1"/>
                <p:nvPr/>
              </p:nvSpPr>
              <p:spPr>
                <a:xfrm>
                  <a:off x="1968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794" name="Google Shape;794;p37"/>
            <p:cNvCxnSpPr/>
            <p:nvPr/>
          </p:nvCxnSpPr>
          <p:spPr>
            <a:xfrm>
              <a:off x="2304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95" name="Google Shape;795;p37"/>
          <p:cNvGrpSpPr/>
          <p:nvPr/>
        </p:nvGrpSpPr>
        <p:grpSpPr>
          <a:xfrm>
            <a:off x="4743452" y="1775825"/>
            <a:ext cx="683420" cy="397670"/>
            <a:chOff x="3024" y="768"/>
            <a:chExt cx="574" cy="334"/>
          </a:xfrm>
        </p:grpSpPr>
        <p:grpSp>
          <p:nvGrpSpPr>
            <p:cNvPr id="796" name="Google Shape;796;p37"/>
            <p:cNvGrpSpPr/>
            <p:nvPr/>
          </p:nvGrpSpPr>
          <p:grpSpPr>
            <a:xfrm>
              <a:off x="3024" y="768"/>
              <a:ext cx="574" cy="332"/>
              <a:chOff x="3024" y="768"/>
              <a:chExt cx="574" cy="332"/>
            </a:xfrm>
          </p:grpSpPr>
          <p:sp>
            <p:nvSpPr>
              <p:cNvPr id="797" name="Google Shape;797;p37"/>
              <p:cNvSpPr/>
              <p:nvPr/>
            </p:nvSpPr>
            <p:spPr>
              <a:xfrm>
                <a:off x="3024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8" name="Google Shape;798;p37"/>
              <p:cNvGrpSpPr/>
              <p:nvPr/>
            </p:nvGrpSpPr>
            <p:grpSpPr>
              <a:xfrm>
                <a:off x="3024" y="768"/>
                <a:ext cx="573" cy="331"/>
                <a:chOff x="3024" y="768"/>
                <a:chExt cx="573" cy="331"/>
              </a:xfrm>
            </p:grpSpPr>
            <p:sp>
              <p:nvSpPr>
                <p:cNvPr id="799" name="Google Shape;799;p37"/>
                <p:cNvSpPr/>
                <p:nvPr/>
              </p:nvSpPr>
              <p:spPr>
                <a:xfrm>
                  <a:off x="3024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37"/>
                <p:cNvSpPr txBox="1"/>
                <p:nvPr/>
              </p:nvSpPr>
              <p:spPr>
                <a:xfrm>
                  <a:off x="3024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801" name="Google Shape;801;p37"/>
            <p:cNvCxnSpPr/>
            <p:nvPr/>
          </p:nvCxnSpPr>
          <p:spPr>
            <a:xfrm>
              <a:off x="3360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02" name="Google Shape;802;p37"/>
          <p:cNvGrpSpPr/>
          <p:nvPr/>
        </p:nvGrpSpPr>
        <p:grpSpPr>
          <a:xfrm>
            <a:off x="5943603" y="1775825"/>
            <a:ext cx="683420" cy="397670"/>
            <a:chOff x="4032" y="768"/>
            <a:chExt cx="574" cy="334"/>
          </a:xfrm>
        </p:grpSpPr>
        <p:grpSp>
          <p:nvGrpSpPr>
            <p:cNvPr id="803" name="Google Shape;803;p37"/>
            <p:cNvGrpSpPr/>
            <p:nvPr/>
          </p:nvGrpSpPr>
          <p:grpSpPr>
            <a:xfrm>
              <a:off x="4032" y="768"/>
              <a:ext cx="574" cy="332"/>
              <a:chOff x="4032" y="768"/>
              <a:chExt cx="574" cy="332"/>
            </a:xfrm>
          </p:grpSpPr>
          <p:sp>
            <p:nvSpPr>
              <p:cNvPr id="804" name="Google Shape;804;p37"/>
              <p:cNvSpPr/>
              <p:nvPr/>
            </p:nvSpPr>
            <p:spPr>
              <a:xfrm>
                <a:off x="4032" y="7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5" name="Google Shape;805;p37"/>
              <p:cNvGrpSpPr/>
              <p:nvPr/>
            </p:nvGrpSpPr>
            <p:grpSpPr>
              <a:xfrm>
                <a:off x="4032" y="768"/>
                <a:ext cx="573" cy="331"/>
                <a:chOff x="4032" y="768"/>
                <a:chExt cx="573" cy="331"/>
              </a:xfrm>
            </p:grpSpPr>
            <p:sp>
              <p:nvSpPr>
                <p:cNvPr id="806" name="Google Shape;806;p37"/>
                <p:cNvSpPr/>
                <p:nvPr/>
              </p:nvSpPr>
              <p:spPr>
                <a:xfrm>
                  <a:off x="4032" y="7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37"/>
                <p:cNvSpPr txBox="1"/>
                <p:nvPr/>
              </p:nvSpPr>
              <p:spPr>
                <a:xfrm>
                  <a:off x="4032" y="7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808" name="Google Shape;808;p37"/>
            <p:cNvCxnSpPr/>
            <p:nvPr/>
          </p:nvCxnSpPr>
          <p:spPr>
            <a:xfrm>
              <a:off x="4368" y="7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09" name="Google Shape;809;p37"/>
          <p:cNvCxnSpPr/>
          <p:nvPr/>
        </p:nvCxnSpPr>
        <p:spPr>
          <a:xfrm>
            <a:off x="2819400" y="1965136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0" name="Google Shape;810;p37"/>
          <p:cNvCxnSpPr/>
          <p:nvPr/>
        </p:nvCxnSpPr>
        <p:spPr>
          <a:xfrm>
            <a:off x="4057650" y="1965136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1" name="Google Shape;811;p37"/>
          <p:cNvCxnSpPr/>
          <p:nvPr/>
        </p:nvCxnSpPr>
        <p:spPr>
          <a:xfrm>
            <a:off x="5257800" y="1965136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2" name="Google Shape;812;p37"/>
          <p:cNvCxnSpPr/>
          <p:nvPr/>
        </p:nvCxnSpPr>
        <p:spPr>
          <a:xfrm>
            <a:off x="6410325" y="1975850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3" name="Google Shape;813;p37"/>
          <p:cNvCxnSpPr/>
          <p:nvPr/>
        </p:nvCxnSpPr>
        <p:spPr>
          <a:xfrm>
            <a:off x="6800850" y="1974659"/>
            <a:ext cx="1191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4" name="Google Shape;814;p37"/>
          <p:cNvCxnSpPr/>
          <p:nvPr/>
        </p:nvCxnSpPr>
        <p:spPr>
          <a:xfrm>
            <a:off x="6718697" y="2197306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5" name="Google Shape;815;p37"/>
          <p:cNvCxnSpPr/>
          <p:nvPr/>
        </p:nvCxnSpPr>
        <p:spPr>
          <a:xfrm>
            <a:off x="6718697" y="2268743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6" name="Google Shape;816;p37"/>
          <p:cNvCxnSpPr/>
          <p:nvPr/>
        </p:nvCxnSpPr>
        <p:spPr>
          <a:xfrm rot="10800000">
            <a:off x="2565799" y="2169922"/>
            <a:ext cx="431006" cy="371475"/>
          </a:xfrm>
          <a:prstGeom prst="straightConnector1">
            <a:avLst/>
          </a:prstGeom>
          <a:noFill/>
          <a:ln w="38150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7" name="Google Shape;817;p37"/>
          <p:cNvSpPr txBox="1"/>
          <p:nvPr/>
        </p:nvSpPr>
        <p:spPr>
          <a:xfrm>
            <a:off x="2914650" y="2404476"/>
            <a:ext cx="1885950" cy="3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4266009" y="3554449"/>
            <a:ext cx="683418" cy="397670"/>
            <a:chOff x="2623" y="2592"/>
            <a:chExt cx="574" cy="334"/>
          </a:xfrm>
        </p:grpSpPr>
        <p:grpSp>
          <p:nvGrpSpPr>
            <p:cNvPr id="819" name="Google Shape;819;p37"/>
            <p:cNvGrpSpPr/>
            <p:nvPr/>
          </p:nvGrpSpPr>
          <p:grpSpPr>
            <a:xfrm>
              <a:off x="2623" y="2592"/>
              <a:ext cx="574" cy="332"/>
              <a:chOff x="2623" y="2592"/>
              <a:chExt cx="574" cy="332"/>
            </a:xfrm>
          </p:grpSpPr>
          <p:sp>
            <p:nvSpPr>
              <p:cNvPr id="820" name="Google Shape;820;p37"/>
              <p:cNvSpPr/>
              <p:nvPr/>
            </p:nvSpPr>
            <p:spPr>
              <a:xfrm>
                <a:off x="2623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1" name="Google Shape;821;p37"/>
              <p:cNvGrpSpPr/>
              <p:nvPr/>
            </p:nvGrpSpPr>
            <p:grpSpPr>
              <a:xfrm>
                <a:off x="2623" y="2592"/>
                <a:ext cx="573" cy="331"/>
                <a:chOff x="2623" y="2592"/>
                <a:chExt cx="573" cy="331"/>
              </a:xfrm>
            </p:grpSpPr>
            <p:sp>
              <p:nvSpPr>
                <p:cNvPr id="822" name="Google Shape;822;p37"/>
                <p:cNvSpPr/>
                <p:nvPr/>
              </p:nvSpPr>
              <p:spPr>
                <a:xfrm>
                  <a:off x="2623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37"/>
                <p:cNvSpPr txBox="1"/>
                <p:nvPr/>
              </p:nvSpPr>
              <p:spPr>
                <a:xfrm>
                  <a:off x="2623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824" name="Google Shape;824;p37"/>
            <p:cNvCxnSpPr/>
            <p:nvPr/>
          </p:nvCxnSpPr>
          <p:spPr>
            <a:xfrm>
              <a:off x="2959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25" name="Google Shape;825;p37"/>
          <p:cNvCxnSpPr/>
          <p:nvPr/>
        </p:nvCxnSpPr>
        <p:spPr>
          <a:xfrm>
            <a:off x="2380060" y="3735422"/>
            <a:ext cx="628650" cy="523875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26" name="Google Shape;826;p37"/>
          <p:cNvCxnSpPr/>
          <p:nvPr/>
        </p:nvCxnSpPr>
        <p:spPr>
          <a:xfrm>
            <a:off x="4780360" y="374375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827" name="Google Shape;827;p37"/>
          <p:cNvGrpSpPr/>
          <p:nvPr/>
        </p:nvGrpSpPr>
        <p:grpSpPr>
          <a:xfrm>
            <a:off x="3008710" y="4145000"/>
            <a:ext cx="683418" cy="397670"/>
            <a:chOff x="1567" y="3088"/>
            <a:chExt cx="574" cy="334"/>
          </a:xfrm>
        </p:grpSpPr>
        <p:grpSp>
          <p:nvGrpSpPr>
            <p:cNvPr id="828" name="Google Shape;828;p37"/>
            <p:cNvGrpSpPr/>
            <p:nvPr/>
          </p:nvGrpSpPr>
          <p:grpSpPr>
            <a:xfrm>
              <a:off x="1567" y="3088"/>
              <a:ext cx="574" cy="332"/>
              <a:chOff x="1567" y="3088"/>
              <a:chExt cx="574" cy="332"/>
            </a:xfrm>
          </p:grpSpPr>
          <p:sp>
            <p:nvSpPr>
              <p:cNvPr id="829" name="Google Shape;829;p37"/>
              <p:cNvSpPr/>
              <p:nvPr/>
            </p:nvSpPr>
            <p:spPr>
              <a:xfrm>
                <a:off x="1567" y="308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0" name="Google Shape;830;p37"/>
              <p:cNvGrpSpPr/>
              <p:nvPr/>
            </p:nvGrpSpPr>
            <p:grpSpPr>
              <a:xfrm>
                <a:off x="1567" y="3088"/>
                <a:ext cx="573" cy="331"/>
                <a:chOff x="1567" y="3088"/>
                <a:chExt cx="573" cy="331"/>
              </a:xfrm>
            </p:grpSpPr>
            <p:sp>
              <p:nvSpPr>
                <p:cNvPr id="831" name="Google Shape;831;p37"/>
                <p:cNvSpPr/>
                <p:nvPr/>
              </p:nvSpPr>
              <p:spPr>
                <a:xfrm>
                  <a:off x="1567" y="308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37"/>
                <p:cNvSpPr txBox="1"/>
                <p:nvPr/>
              </p:nvSpPr>
              <p:spPr>
                <a:xfrm>
                  <a:off x="1567" y="311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833" name="Google Shape;833;p37"/>
            <p:cNvCxnSpPr/>
            <p:nvPr/>
          </p:nvCxnSpPr>
          <p:spPr>
            <a:xfrm>
              <a:off x="1903" y="308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34" name="Google Shape;834;p37"/>
          <p:cNvCxnSpPr/>
          <p:nvPr/>
        </p:nvCxnSpPr>
        <p:spPr>
          <a:xfrm rot="10800000" flipH="1">
            <a:off x="3543300" y="3839008"/>
            <a:ext cx="742950" cy="526256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835" name="Google Shape;835;p37"/>
          <p:cNvGrpSpPr/>
          <p:nvPr/>
        </p:nvGrpSpPr>
        <p:grpSpPr>
          <a:xfrm>
            <a:off x="1625205" y="4271204"/>
            <a:ext cx="783431" cy="341710"/>
            <a:chOff x="405" y="3194"/>
            <a:chExt cx="658" cy="287"/>
          </a:xfrm>
        </p:grpSpPr>
        <p:sp>
          <p:nvSpPr>
            <p:cNvPr id="836" name="Google Shape;836;p37"/>
            <p:cNvSpPr/>
            <p:nvPr/>
          </p:nvSpPr>
          <p:spPr>
            <a:xfrm>
              <a:off x="405" y="3194"/>
              <a:ext cx="658" cy="287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05" y="3194"/>
              <a:ext cx="438" cy="281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</a:t>
              </a:r>
              <a:endParaRPr/>
            </a:p>
          </p:txBody>
        </p:sp>
      </p:grpSp>
      <p:cxnSp>
        <p:nvCxnSpPr>
          <p:cNvPr id="838" name="Google Shape;838;p37"/>
          <p:cNvCxnSpPr/>
          <p:nvPr/>
        </p:nvCxnSpPr>
        <p:spPr>
          <a:xfrm rot="10800000" flipH="1">
            <a:off x="2037161" y="3948545"/>
            <a:ext cx="1190" cy="411956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839" name="Google Shape;839;p37"/>
          <p:cNvGrpSpPr/>
          <p:nvPr/>
        </p:nvGrpSpPr>
        <p:grpSpPr>
          <a:xfrm>
            <a:off x="5454252" y="3554449"/>
            <a:ext cx="683418" cy="397670"/>
            <a:chOff x="3621" y="2592"/>
            <a:chExt cx="574" cy="334"/>
          </a:xfrm>
        </p:grpSpPr>
        <p:grpSp>
          <p:nvGrpSpPr>
            <p:cNvPr id="840" name="Google Shape;840;p37"/>
            <p:cNvGrpSpPr/>
            <p:nvPr/>
          </p:nvGrpSpPr>
          <p:grpSpPr>
            <a:xfrm>
              <a:off x="3621" y="2592"/>
              <a:ext cx="574" cy="332"/>
              <a:chOff x="3621" y="2592"/>
              <a:chExt cx="574" cy="332"/>
            </a:xfrm>
          </p:grpSpPr>
          <p:sp>
            <p:nvSpPr>
              <p:cNvPr id="841" name="Google Shape;841;p37"/>
              <p:cNvSpPr/>
              <p:nvPr/>
            </p:nvSpPr>
            <p:spPr>
              <a:xfrm>
                <a:off x="3621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2" name="Google Shape;842;p37"/>
              <p:cNvGrpSpPr/>
              <p:nvPr/>
            </p:nvGrpSpPr>
            <p:grpSpPr>
              <a:xfrm>
                <a:off x="3621" y="2592"/>
                <a:ext cx="573" cy="331"/>
                <a:chOff x="3621" y="2592"/>
                <a:chExt cx="573" cy="331"/>
              </a:xfrm>
            </p:grpSpPr>
            <p:sp>
              <p:nvSpPr>
                <p:cNvPr id="843" name="Google Shape;843;p37"/>
                <p:cNvSpPr/>
                <p:nvPr/>
              </p:nvSpPr>
              <p:spPr>
                <a:xfrm>
                  <a:off x="3621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37"/>
                <p:cNvSpPr txBox="1"/>
                <p:nvPr/>
              </p:nvSpPr>
              <p:spPr>
                <a:xfrm>
                  <a:off x="3621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</a:t>
                  </a:r>
                  <a:endParaRPr/>
                </a:p>
              </p:txBody>
            </p:sp>
          </p:grpSp>
        </p:grpSp>
        <p:cxnSp>
          <p:nvCxnSpPr>
            <p:cNvPr id="845" name="Google Shape;845;p37"/>
            <p:cNvCxnSpPr/>
            <p:nvPr/>
          </p:nvCxnSpPr>
          <p:spPr>
            <a:xfrm>
              <a:off x="3957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46" name="Google Shape;846;p37"/>
          <p:cNvGrpSpPr/>
          <p:nvPr/>
        </p:nvGrpSpPr>
        <p:grpSpPr>
          <a:xfrm>
            <a:off x="6654401" y="3554449"/>
            <a:ext cx="683418" cy="397670"/>
            <a:chOff x="4629" y="2592"/>
            <a:chExt cx="574" cy="334"/>
          </a:xfrm>
        </p:grpSpPr>
        <p:grpSp>
          <p:nvGrpSpPr>
            <p:cNvPr id="847" name="Google Shape;847;p37"/>
            <p:cNvGrpSpPr/>
            <p:nvPr/>
          </p:nvGrpSpPr>
          <p:grpSpPr>
            <a:xfrm>
              <a:off x="4629" y="2592"/>
              <a:ext cx="574" cy="332"/>
              <a:chOff x="4629" y="2592"/>
              <a:chExt cx="574" cy="332"/>
            </a:xfrm>
          </p:grpSpPr>
          <p:sp>
            <p:nvSpPr>
              <p:cNvPr id="848" name="Google Shape;848;p37"/>
              <p:cNvSpPr/>
              <p:nvPr/>
            </p:nvSpPr>
            <p:spPr>
              <a:xfrm>
                <a:off x="4629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9" name="Google Shape;849;p37"/>
              <p:cNvGrpSpPr/>
              <p:nvPr/>
            </p:nvGrpSpPr>
            <p:grpSpPr>
              <a:xfrm>
                <a:off x="4629" y="2592"/>
                <a:ext cx="573" cy="331"/>
                <a:chOff x="4629" y="2592"/>
                <a:chExt cx="573" cy="331"/>
              </a:xfrm>
            </p:grpSpPr>
            <p:sp>
              <p:nvSpPr>
                <p:cNvPr id="850" name="Google Shape;850;p37"/>
                <p:cNvSpPr/>
                <p:nvPr/>
              </p:nvSpPr>
              <p:spPr>
                <a:xfrm>
                  <a:off x="4629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37"/>
                <p:cNvSpPr txBox="1"/>
                <p:nvPr/>
              </p:nvSpPr>
              <p:spPr>
                <a:xfrm>
                  <a:off x="4629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d</a:t>
                  </a:r>
                  <a:endParaRPr/>
                </a:p>
              </p:txBody>
            </p:sp>
          </p:grpSp>
        </p:grpSp>
        <p:cxnSp>
          <p:nvCxnSpPr>
            <p:cNvPr id="852" name="Google Shape;852;p37"/>
            <p:cNvCxnSpPr/>
            <p:nvPr/>
          </p:nvCxnSpPr>
          <p:spPr>
            <a:xfrm>
              <a:off x="4965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53" name="Google Shape;853;p37"/>
          <p:cNvCxnSpPr/>
          <p:nvPr/>
        </p:nvCxnSpPr>
        <p:spPr>
          <a:xfrm>
            <a:off x="5968604" y="374375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54" name="Google Shape;854;p37"/>
          <p:cNvCxnSpPr/>
          <p:nvPr/>
        </p:nvCxnSpPr>
        <p:spPr>
          <a:xfrm>
            <a:off x="7121129" y="3754472"/>
            <a:ext cx="4000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5" name="Google Shape;855;p37"/>
          <p:cNvCxnSpPr/>
          <p:nvPr/>
        </p:nvCxnSpPr>
        <p:spPr>
          <a:xfrm>
            <a:off x="7511655" y="3753281"/>
            <a:ext cx="1190" cy="22860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6" name="Google Shape;856;p37"/>
          <p:cNvCxnSpPr/>
          <p:nvPr/>
        </p:nvCxnSpPr>
        <p:spPr>
          <a:xfrm>
            <a:off x="7429500" y="3975928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7" name="Google Shape;857;p37"/>
          <p:cNvCxnSpPr/>
          <p:nvPr/>
        </p:nvCxnSpPr>
        <p:spPr>
          <a:xfrm>
            <a:off x="7429500" y="4047365"/>
            <a:ext cx="1714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858" name="Google Shape;858;p37"/>
          <p:cNvGrpSpPr/>
          <p:nvPr/>
        </p:nvGrpSpPr>
        <p:grpSpPr>
          <a:xfrm>
            <a:off x="3028951" y="3554449"/>
            <a:ext cx="683420" cy="397670"/>
            <a:chOff x="1584" y="2592"/>
            <a:chExt cx="574" cy="334"/>
          </a:xfrm>
        </p:grpSpPr>
        <p:grpSp>
          <p:nvGrpSpPr>
            <p:cNvPr id="859" name="Google Shape;859;p37"/>
            <p:cNvGrpSpPr/>
            <p:nvPr/>
          </p:nvGrpSpPr>
          <p:grpSpPr>
            <a:xfrm>
              <a:off x="1584" y="2592"/>
              <a:ext cx="574" cy="332"/>
              <a:chOff x="1584" y="2592"/>
              <a:chExt cx="574" cy="332"/>
            </a:xfrm>
          </p:grpSpPr>
          <p:sp>
            <p:nvSpPr>
              <p:cNvPr id="860" name="Google Shape;860;p37"/>
              <p:cNvSpPr/>
              <p:nvPr/>
            </p:nvSpPr>
            <p:spPr>
              <a:xfrm>
                <a:off x="1584" y="25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37"/>
              <p:cNvGrpSpPr/>
              <p:nvPr/>
            </p:nvGrpSpPr>
            <p:grpSpPr>
              <a:xfrm>
                <a:off x="1584" y="2592"/>
                <a:ext cx="573" cy="331"/>
                <a:chOff x="1584" y="2592"/>
                <a:chExt cx="573" cy="331"/>
              </a:xfrm>
            </p:grpSpPr>
            <p:sp>
              <p:nvSpPr>
                <p:cNvPr id="862" name="Google Shape;862;p37"/>
                <p:cNvSpPr/>
                <p:nvPr/>
              </p:nvSpPr>
              <p:spPr>
                <a:xfrm>
                  <a:off x="1584" y="25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37"/>
                <p:cNvSpPr txBox="1"/>
                <p:nvPr/>
              </p:nvSpPr>
              <p:spPr>
                <a:xfrm>
                  <a:off x="1584" y="26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864" name="Google Shape;864;p37"/>
            <p:cNvCxnSpPr/>
            <p:nvPr/>
          </p:nvCxnSpPr>
          <p:spPr>
            <a:xfrm>
              <a:off x="1920" y="25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65" name="Google Shape;865;p37"/>
          <p:cNvCxnSpPr/>
          <p:nvPr/>
        </p:nvCxnSpPr>
        <p:spPr>
          <a:xfrm>
            <a:off x="3580210" y="3747328"/>
            <a:ext cx="6858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Penghapusan</a:t>
            </a:r>
            <a:endParaRPr/>
          </a:p>
        </p:txBody>
      </p:sp>
      <p:sp>
        <p:nvSpPr>
          <p:cNvPr id="877" name="Google Shape;877;p3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9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Dibedakan menjadi 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Hapus node depan (removeFirst)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Hapus node belakang (removeLast)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Hapus node tertentu (remove)</a:t>
            </a:r>
            <a:endParaRPr/>
          </a:p>
        </p:txBody>
      </p:sp>
      <p:pic>
        <p:nvPicPr>
          <p:cNvPr id="878" name="Google Shape;87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731" y="3130585"/>
            <a:ext cx="6564362" cy="160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/>
          <p:nvPr/>
        </p:nvSpPr>
        <p:spPr>
          <a:xfrm>
            <a:off x="2633392" y="3181692"/>
            <a:ext cx="4469510" cy="852966"/>
          </a:xfrm>
          <a:prstGeom prst="roundRect">
            <a:avLst>
              <a:gd name="adj" fmla="val 16667"/>
            </a:avLst>
          </a:prstGeom>
          <a:solidFill>
            <a:srgbClr val="EDEDED">
              <a:alpha val="47843"/>
            </a:srgbClr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40"/>
          <p:cNvSpPr/>
          <p:nvPr/>
        </p:nvSpPr>
        <p:spPr>
          <a:xfrm>
            <a:off x="4006581" y="4070476"/>
            <a:ext cx="4967699" cy="767293"/>
          </a:xfrm>
          <a:prstGeom prst="roundRect">
            <a:avLst>
              <a:gd name="adj" fmla="val 16667"/>
            </a:avLst>
          </a:prstGeom>
          <a:solidFill>
            <a:srgbClr val="EDEDED">
              <a:alpha val="47843"/>
            </a:srgbClr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40"/>
          <p:cNvSpPr/>
          <p:nvPr/>
        </p:nvSpPr>
        <p:spPr>
          <a:xfrm>
            <a:off x="282524" y="2205595"/>
            <a:ext cx="4979715" cy="945534"/>
          </a:xfrm>
          <a:prstGeom prst="roundRect">
            <a:avLst>
              <a:gd name="adj" fmla="val 16667"/>
            </a:avLst>
          </a:prstGeom>
          <a:solidFill>
            <a:srgbClr val="EDEDED">
              <a:alpha val="47843"/>
            </a:srgbClr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 Linked Lists: menghapus elemen X</a:t>
            </a:r>
            <a:endParaRPr/>
          </a:p>
        </p:txBody>
      </p:sp>
      <p:sp>
        <p:nvSpPr>
          <p:cNvPr id="889" name="Google Shape;889;p40"/>
          <p:cNvSpPr txBox="1">
            <a:spLocks noGrp="1"/>
          </p:cNvSpPr>
          <p:nvPr>
            <p:ph type="body" idx="1"/>
          </p:nvPr>
        </p:nvSpPr>
        <p:spPr>
          <a:xfrm>
            <a:off x="719999" y="1167715"/>
            <a:ext cx="8140121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Proses menghapus dilakukan dengan mengabaikan elemen yang hendak dihapus dengan cara melewati pointer (reference) dari elemen tersebut langsung pada elemen selanjutnya.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Elemen x dihapus dengan meng-assign field next pada elemen a dengan alamat b</a:t>
            </a:r>
            <a:endParaRPr/>
          </a:p>
        </p:txBody>
      </p:sp>
      <p:grpSp>
        <p:nvGrpSpPr>
          <p:cNvPr id="890" name="Google Shape;890;p40"/>
          <p:cNvGrpSpPr/>
          <p:nvPr/>
        </p:nvGrpSpPr>
        <p:grpSpPr>
          <a:xfrm>
            <a:off x="1498630" y="2323539"/>
            <a:ext cx="683420" cy="397670"/>
            <a:chOff x="1304" y="2392"/>
            <a:chExt cx="574" cy="334"/>
          </a:xfrm>
        </p:grpSpPr>
        <p:grpSp>
          <p:nvGrpSpPr>
            <p:cNvPr id="891" name="Google Shape;891;p40"/>
            <p:cNvGrpSpPr/>
            <p:nvPr/>
          </p:nvGrpSpPr>
          <p:grpSpPr>
            <a:xfrm>
              <a:off x="1304" y="2392"/>
              <a:ext cx="574" cy="332"/>
              <a:chOff x="1304" y="2392"/>
              <a:chExt cx="574" cy="332"/>
            </a:xfrm>
          </p:grpSpPr>
          <p:sp>
            <p:nvSpPr>
              <p:cNvPr id="892" name="Google Shape;892;p40"/>
              <p:cNvSpPr/>
              <p:nvPr/>
            </p:nvSpPr>
            <p:spPr>
              <a:xfrm>
                <a:off x="1304" y="23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93" name="Google Shape;893;p40"/>
              <p:cNvGrpSpPr/>
              <p:nvPr/>
            </p:nvGrpSpPr>
            <p:grpSpPr>
              <a:xfrm>
                <a:off x="1304" y="2392"/>
                <a:ext cx="573" cy="331"/>
                <a:chOff x="1304" y="2392"/>
                <a:chExt cx="573" cy="331"/>
              </a:xfrm>
            </p:grpSpPr>
            <p:sp>
              <p:nvSpPr>
                <p:cNvPr id="894" name="Google Shape;894;p40"/>
                <p:cNvSpPr/>
                <p:nvPr/>
              </p:nvSpPr>
              <p:spPr>
                <a:xfrm>
                  <a:off x="1304" y="23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40"/>
                <p:cNvSpPr txBox="1"/>
                <p:nvPr/>
              </p:nvSpPr>
              <p:spPr>
                <a:xfrm>
                  <a:off x="1304" y="24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896" name="Google Shape;896;p40"/>
            <p:cNvCxnSpPr/>
            <p:nvPr/>
          </p:nvCxnSpPr>
          <p:spPr>
            <a:xfrm>
              <a:off x="1640" y="23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97" name="Google Shape;897;p40"/>
          <p:cNvGrpSpPr/>
          <p:nvPr/>
        </p:nvGrpSpPr>
        <p:grpSpPr>
          <a:xfrm>
            <a:off x="3956082" y="2323539"/>
            <a:ext cx="683420" cy="397670"/>
            <a:chOff x="3368" y="2392"/>
            <a:chExt cx="574" cy="334"/>
          </a:xfrm>
        </p:grpSpPr>
        <p:grpSp>
          <p:nvGrpSpPr>
            <p:cNvPr id="898" name="Google Shape;898;p40"/>
            <p:cNvGrpSpPr/>
            <p:nvPr/>
          </p:nvGrpSpPr>
          <p:grpSpPr>
            <a:xfrm>
              <a:off x="3368" y="2392"/>
              <a:ext cx="574" cy="332"/>
              <a:chOff x="3368" y="2392"/>
              <a:chExt cx="574" cy="332"/>
            </a:xfrm>
          </p:grpSpPr>
          <p:sp>
            <p:nvSpPr>
              <p:cNvPr id="899" name="Google Shape;899;p40"/>
              <p:cNvSpPr/>
              <p:nvPr/>
            </p:nvSpPr>
            <p:spPr>
              <a:xfrm>
                <a:off x="3368" y="2392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00" name="Google Shape;900;p40"/>
              <p:cNvGrpSpPr/>
              <p:nvPr/>
            </p:nvGrpSpPr>
            <p:grpSpPr>
              <a:xfrm>
                <a:off x="3368" y="2392"/>
                <a:ext cx="573" cy="331"/>
                <a:chOff x="3368" y="2392"/>
                <a:chExt cx="573" cy="331"/>
              </a:xfrm>
            </p:grpSpPr>
            <p:sp>
              <p:nvSpPr>
                <p:cNvPr id="901" name="Google Shape;901;p40"/>
                <p:cNvSpPr/>
                <p:nvPr/>
              </p:nvSpPr>
              <p:spPr>
                <a:xfrm>
                  <a:off x="3368" y="2392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40"/>
                <p:cNvSpPr txBox="1"/>
                <p:nvPr/>
              </p:nvSpPr>
              <p:spPr>
                <a:xfrm>
                  <a:off x="3368" y="2416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903" name="Google Shape;903;p40"/>
            <p:cNvCxnSpPr/>
            <p:nvPr/>
          </p:nvCxnSpPr>
          <p:spPr>
            <a:xfrm>
              <a:off x="3704" y="2392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904" name="Google Shape;904;p40"/>
          <p:cNvCxnSpPr/>
          <p:nvPr/>
        </p:nvCxnSpPr>
        <p:spPr>
          <a:xfrm>
            <a:off x="2032030" y="2512848"/>
            <a:ext cx="714375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905" name="Google Shape;905;p40"/>
          <p:cNvCxnSpPr/>
          <p:nvPr/>
        </p:nvCxnSpPr>
        <p:spPr>
          <a:xfrm>
            <a:off x="4470430" y="2512848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06" name="Google Shape;906;p40"/>
          <p:cNvGrpSpPr/>
          <p:nvPr/>
        </p:nvGrpSpPr>
        <p:grpSpPr>
          <a:xfrm>
            <a:off x="2746406" y="2333064"/>
            <a:ext cx="683420" cy="397670"/>
            <a:chOff x="2352" y="2400"/>
            <a:chExt cx="574" cy="334"/>
          </a:xfrm>
        </p:grpSpPr>
        <p:grpSp>
          <p:nvGrpSpPr>
            <p:cNvPr id="907" name="Google Shape;907;p40"/>
            <p:cNvGrpSpPr/>
            <p:nvPr/>
          </p:nvGrpSpPr>
          <p:grpSpPr>
            <a:xfrm>
              <a:off x="2352" y="2400"/>
              <a:ext cx="574" cy="332"/>
              <a:chOff x="2352" y="2400"/>
              <a:chExt cx="574" cy="332"/>
            </a:xfrm>
          </p:grpSpPr>
          <p:sp>
            <p:nvSpPr>
              <p:cNvPr id="908" name="Google Shape;908;p40"/>
              <p:cNvSpPr/>
              <p:nvPr/>
            </p:nvSpPr>
            <p:spPr>
              <a:xfrm>
                <a:off x="2352" y="2400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09" name="Google Shape;909;p40"/>
              <p:cNvGrpSpPr/>
              <p:nvPr/>
            </p:nvGrpSpPr>
            <p:grpSpPr>
              <a:xfrm>
                <a:off x="2352" y="2400"/>
                <a:ext cx="573" cy="331"/>
                <a:chOff x="2352" y="2400"/>
                <a:chExt cx="573" cy="331"/>
              </a:xfrm>
            </p:grpSpPr>
            <p:sp>
              <p:nvSpPr>
                <p:cNvPr id="910" name="Google Shape;910;p40"/>
                <p:cNvSpPr/>
                <p:nvPr/>
              </p:nvSpPr>
              <p:spPr>
                <a:xfrm>
                  <a:off x="2352" y="2400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40"/>
                <p:cNvSpPr txBox="1"/>
                <p:nvPr/>
              </p:nvSpPr>
              <p:spPr>
                <a:xfrm>
                  <a:off x="2352" y="2424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912" name="Google Shape;912;p40"/>
            <p:cNvCxnSpPr/>
            <p:nvPr/>
          </p:nvCxnSpPr>
          <p:spPr>
            <a:xfrm>
              <a:off x="2688" y="2400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913" name="Google Shape;913;p40"/>
          <p:cNvCxnSpPr/>
          <p:nvPr/>
        </p:nvCxnSpPr>
        <p:spPr>
          <a:xfrm rot="10800000" flipH="1">
            <a:off x="3279805" y="2489034"/>
            <a:ext cx="676275" cy="13097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14" name="Google Shape;914;p40"/>
          <p:cNvGrpSpPr/>
          <p:nvPr/>
        </p:nvGrpSpPr>
        <p:grpSpPr>
          <a:xfrm>
            <a:off x="760442" y="2822122"/>
            <a:ext cx="785813" cy="342900"/>
            <a:chOff x="467" y="2824"/>
            <a:chExt cx="660" cy="288"/>
          </a:xfrm>
        </p:grpSpPr>
        <p:sp>
          <p:nvSpPr>
            <p:cNvPr id="915" name="Google Shape;915;p40"/>
            <p:cNvSpPr/>
            <p:nvPr/>
          </p:nvSpPr>
          <p:spPr>
            <a:xfrm>
              <a:off x="468" y="2824"/>
              <a:ext cx="659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67" y="2824"/>
              <a:ext cx="347" cy="244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17" name="Google Shape;917;p40"/>
          <p:cNvCxnSpPr/>
          <p:nvPr/>
        </p:nvCxnSpPr>
        <p:spPr>
          <a:xfrm rot="10800000" flipH="1">
            <a:off x="1246217" y="2717635"/>
            <a:ext cx="482204" cy="235744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18" name="Google Shape;918;p40"/>
          <p:cNvGrpSpPr/>
          <p:nvPr/>
        </p:nvGrpSpPr>
        <p:grpSpPr>
          <a:xfrm>
            <a:off x="5202521" y="4105284"/>
            <a:ext cx="683420" cy="397670"/>
            <a:chOff x="1306" y="3216"/>
            <a:chExt cx="574" cy="334"/>
          </a:xfrm>
        </p:grpSpPr>
        <p:grpSp>
          <p:nvGrpSpPr>
            <p:cNvPr id="919" name="Google Shape;919;p40"/>
            <p:cNvGrpSpPr/>
            <p:nvPr/>
          </p:nvGrpSpPr>
          <p:grpSpPr>
            <a:xfrm>
              <a:off x="1306" y="3216"/>
              <a:ext cx="574" cy="332"/>
              <a:chOff x="1306" y="3216"/>
              <a:chExt cx="574" cy="332"/>
            </a:xfrm>
          </p:grpSpPr>
          <p:sp>
            <p:nvSpPr>
              <p:cNvPr id="920" name="Google Shape;920;p40"/>
              <p:cNvSpPr/>
              <p:nvPr/>
            </p:nvSpPr>
            <p:spPr>
              <a:xfrm>
                <a:off x="1306" y="321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40"/>
              <p:cNvGrpSpPr/>
              <p:nvPr/>
            </p:nvGrpSpPr>
            <p:grpSpPr>
              <a:xfrm>
                <a:off x="1306" y="3216"/>
                <a:ext cx="573" cy="331"/>
                <a:chOff x="1306" y="3216"/>
                <a:chExt cx="573" cy="331"/>
              </a:xfrm>
            </p:grpSpPr>
            <p:sp>
              <p:nvSpPr>
                <p:cNvPr id="922" name="Google Shape;922;p40"/>
                <p:cNvSpPr/>
                <p:nvPr/>
              </p:nvSpPr>
              <p:spPr>
                <a:xfrm>
                  <a:off x="1306" y="321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40"/>
                <p:cNvSpPr txBox="1"/>
                <p:nvPr/>
              </p:nvSpPr>
              <p:spPr>
                <a:xfrm>
                  <a:off x="1306" y="324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924" name="Google Shape;924;p40"/>
            <p:cNvCxnSpPr/>
            <p:nvPr/>
          </p:nvCxnSpPr>
          <p:spPr>
            <a:xfrm>
              <a:off x="1642" y="321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25" name="Google Shape;925;p40"/>
          <p:cNvGrpSpPr/>
          <p:nvPr/>
        </p:nvGrpSpPr>
        <p:grpSpPr>
          <a:xfrm>
            <a:off x="7659973" y="4105284"/>
            <a:ext cx="683420" cy="397670"/>
            <a:chOff x="3370" y="3216"/>
            <a:chExt cx="574" cy="334"/>
          </a:xfrm>
        </p:grpSpPr>
        <p:grpSp>
          <p:nvGrpSpPr>
            <p:cNvPr id="926" name="Google Shape;926;p40"/>
            <p:cNvGrpSpPr/>
            <p:nvPr/>
          </p:nvGrpSpPr>
          <p:grpSpPr>
            <a:xfrm>
              <a:off x="3370" y="3216"/>
              <a:ext cx="574" cy="332"/>
              <a:chOff x="3370" y="3216"/>
              <a:chExt cx="574" cy="332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3370" y="321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8" name="Google Shape;928;p40"/>
              <p:cNvGrpSpPr/>
              <p:nvPr/>
            </p:nvGrpSpPr>
            <p:grpSpPr>
              <a:xfrm>
                <a:off x="3370" y="3216"/>
                <a:ext cx="573" cy="331"/>
                <a:chOff x="3370" y="3216"/>
                <a:chExt cx="573" cy="331"/>
              </a:xfrm>
            </p:grpSpPr>
            <p:sp>
              <p:nvSpPr>
                <p:cNvPr id="929" name="Google Shape;929;p40"/>
                <p:cNvSpPr/>
                <p:nvPr/>
              </p:nvSpPr>
              <p:spPr>
                <a:xfrm>
                  <a:off x="3370" y="321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40"/>
                <p:cNvSpPr txBox="1"/>
                <p:nvPr/>
              </p:nvSpPr>
              <p:spPr>
                <a:xfrm>
                  <a:off x="3370" y="324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931" name="Google Shape;931;p40"/>
            <p:cNvCxnSpPr/>
            <p:nvPr/>
          </p:nvCxnSpPr>
          <p:spPr>
            <a:xfrm>
              <a:off x="3706" y="321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932" name="Google Shape;932;p40"/>
          <p:cNvCxnSpPr/>
          <p:nvPr/>
        </p:nvCxnSpPr>
        <p:spPr>
          <a:xfrm>
            <a:off x="8174321" y="4294591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33" name="Google Shape;933;p40"/>
          <p:cNvGrpSpPr/>
          <p:nvPr/>
        </p:nvGrpSpPr>
        <p:grpSpPr>
          <a:xfrm>
            <a:off x="4745903" y="4516013"/>
            <a:ext cx="785813" cy="342900"/>
            <a:chOff x="479" y="3648"/>
            <a:chExt cx="660" cy="288"/>
          </a:xfrm>
        </p:grpSpPr>
        <p:sp>
          <p:nvSpPr>
            <p:cNvPr id="934" name="Google Shape;934;p40"/>
            <p:cNvSpPr/>
            <p:nvPr/>
          </p:nvSpPr>
          <p:spPr>
            <a:xfrm>
              <a:off x="480" y="3648"/>
              <a:ext cx="659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479" y="3648"/>
              <a:ext cx="347" cy="244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36" name="Google Shape;936;p40"/>
          <p:cNvCxnSpPr/>
          <p:nvPr/>
        </p:nvCxnSpPr>
        <p:spPr>
          <a:xfrm rot="10800000" flipH="1">
            <a:off x="5085841" y="4499378"/>
            <a:ext cx="346472" cy="155103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937" name="Google Shape;937;p40"/>
          <p:cNvCxnSpPr/>
          <p:nvPr/>
        </p:nvCxnSpPr>
        <p:spPr>
          <a:xfrm>
            <a:off x="5774021" y="4333880"/>
            <a:ext cx="188595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38" name="Google Shape;938;p40"/>
          <p:cNvGrpSpPr/>
          <p:nvPr/>
        </p:nvGrpSpPr>
        <p:grpSpPr>
          <a:xfrm>
            <a:off x="3332235" y="3220822"/>
            <a:ext cx="683420" cy="397670"/>
            <a:chOff x="1256" y="1960"/>
            <a:chExt cx="574" cy="334"/>
          </a:xfrm>
        </p:grpSpPr>
        <p:grpSp>
          <p:nvGrpSpPr>
            <p:cNvPr id="939" name="Google Shape;939;p40"/>
            <p:cNvGrpSpPr/>
            <p:nvPr/>
          </p:nvGrpSpPr>
          <p:grpSpPr>
            <a:xfrm>
              <a:off x="1256" y="1960"/>
              <a:ext cx="574" cy="332"/>
              <a:chOff x="1256" y="1960"/>
              <a:chExt cx="574" cy="332"/>
            </a:xfrm>
          </p:grpSpPr>
          <p:sp>
            <p:nvSpPr>
              <p:cNvPr id="940" name="Google Shape;940;p40"/>
              <p:cNvSpPr/>
              <p:nvPr/>
            </p:nvSpPr>
            <p:spPr>
              <a:xfrm>
                <a:off x="1256" y="1960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1" name="Google Shape;941;p40"/>
              <p:cNvGrpSpPr/>
              <p:nvPr/>
            </p:nvGrpSpPr>
            <p:grpSpPr>
              <a:xfrm>
                <a:off x="1256" y="1960"/>
                <a:ext cx="573" cy="331"/>
                <a:chOff x="1256" y="1960"/>
                <a:chExt cx="573" cy="331"/>
              </a:xfrm>
            </p:grpSpPr>
            <p:sp>
              <p:nvSpPr>
                <p:cNvPr id="942" name="Google Shape;942;p40"/>
                <p:cNvSpPr/>
                <p:nvPr/>
              </p:nvSpPr>
              <p:spPr>
                <a:xfrm>
                  <a:off x="1256" y="1960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40"/>
                <p:cNvSpPr txBox="1"/>
                <p:nvPr/>
              </p:nvSpPr>
              <p:spPr>
                <a:xfrm>
                  <a:off x="1256" y="1984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944" name="Google Shape;944;p40"/>
            <p:cNvCxnSpPr/>
            <p:nvPr/>
          </p:nvCxnSpPr>
          <p:spPr>
            <a:xfrm>
              <a:off x="1592" y="1960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45" name="Google Shape;945;p40"/>
          <p:cNvGrpSpPr/>
          <p:nvPr/>
        </p:nvGrpSpPr>
        <p:grpSpPr>
          <a:xfrm>
            <a:off x="5789686" y="3220822"/>
            <a:ext cx="683420" cy="397670"/>
            <a:chOff x="3320" y="1960"/>
            <a:chExt cx="574" cy="334"/>
          </a:xfrm>
        </p:grpSpPr>
        <p:grpSp>
          <p:nvGrpSpPr>
            <p:cNvPr id="946" name="Google Shape;946;p40"/>
            <p:cNvGrpSpPr/>
            <p:nvPr/>
          </p:nvGrpSpPr>
          <p:grpSpPr>
            <a:xfrm>
              <a:off x="3320" y="1960"/>
              <a:ext cx="574" cy="332"/>
              <a:chOff x="3320" y="1960"/>
              <a:chExt cx="574" cy="332"/>
            </a:xfrm>
          </p:grpSpPr>
          <p:sp>
            <p:nvSpPr>
              <p:cNvPr id="947" name="Google Shape;947;p40"/>
              <p:cNvSpPr/>
              <p:nvPr/>
            </p:nvSpPr>
            <p:spPr>
              <a:xfrm>
                <a:off x="3320" y="1960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8" name="Google Shape;948;p40"/>
              <p:cNvGrpSpPr/>
              <p:nvPr/>
            </p:nvGrpSpPr>
            <p:grpSpPr>
              <a:xfrm>
                <a:off x="3320" y="1960"/>
                <a:ext cx="573" cy="331"/>
                <a:chOff x="3320" y="1960"/>
                <a:chExt cx="573" cy="331"/>
              </a:xfrm>
            </p:grpSpPr>
            <p:sp>
              <p:nvSpPr>
                <p:cNvPr id="949" name="Google Shape;949;p40"/>
                <p:cNvSpPr/>
                <p:nvPr/>
              </p:nvSpPr>
              <p:spPr>
                <a:xfrm>
                  <a:off x="3320" y="1960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40"/>
                <p:cNvSpPr txBox="1"/>
                <p:nvPr/>
              </p:nvSpPr>
              <p:spPr>
                <a:xfrm>
                  <a:off x="3320" y="1984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951" name="Google Shape;951;p40"/>
            <p:cNvCxnSpPr/>
            <p:nvPr/>
          </p:nvCxnSpPr>
          <p:spPr>
            <a:xfrm>
              <a:off x="3656" y="1960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952" name="Google Shape;952;p40"/>
          <p:cNvCxnSpPr/>
          <p:nvPr/>
        </p:nvCxnSpPr>
        <p:spPr>
          <a:xfrm>
            <a:off x="6304034" y="3410131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53" name="Google Shape;953;p40"/>
          <p:cNvGrpSpPr/>
          <p:nvPr/>
        </p:nvGrpSpPr>
        <p:grpSpPr>
          <a:xfrm>
            <a:off x="4580011" y="3230347"/>
            <a:ext cx="683420" cy="397670"/>
            <a:chOff x="2304" y="1968"/>
            <a:chExt cx="574" cy="334"/>
          </a:xfrm>
        </p:grpSpPr>
        <p:grpSp>
          <p:nvGrpSpPr>
            <p:cNvPr id="954" name="Google Shape;954;p40"/>
            <p:cNvGrpSpPr/>
            <p:nvPr/>
          </p:nvGrpSpPr>
          <p:grpSpPr>
            <a:xfrm>
              <a:off x="2304" y="1968"/>
              <a:ext cx="574" cy="332"/>
              <a:chOff x="2304" y="1968"/>
              <a:chExt cx="574" cy="332"/>
            </a:xfrm>
          </p:grpSpPr>
          <p:sp>
            <p:nvSpPr>
              <p:cNvPr id="955" name="Google Shape;955;p40"/>
              <p:cNvSpPr/>
              <p:nvPr/>
            </p:nvSpPr>
            <p:spPr>
              <a:xfrm>
                <a:off x="2304" y="196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6" name="Google Shape;956;p40"/>
              <p:cNvGrpSpPr/>
              <p:nvPr/>
            </p:nvGrpSpPr>
            <p:grpSpPr>
              <a:xfrm>
                <a:off x="2304" y="1968"/>
                <a:ext cx="573" cy="331"/>
                <a:chOff x="2304" y="1968"/>
                <a:chExt cx="573" cy="331"/>
              </a:xfrm>
            </p:grpSpPr>
            <p:sp>
              <p:nvSpPr>
                <p:cNvPr id="957" name="Google Shape;957;p40"/>
                <p:cNvSpPr/>
                <p:nvPr/>
              </p:nvSpPr>
              <p:spPr>
                <a:xfrm>
                  <a:off x="2304" y="196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40"/>
                <p:cNvSpPr txBox="1"/>
                <p:nvPr/>
              </p:nvSpPr>
              <p:spPr>
                <a:xfrm>
                  <a:off x="2304" y="199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959" name="Google Shape;959;p40"/>
            <p:cNvCxnSpPr/>
            <p:nvPr/>
          </p:nvCxnSpPr>
          <p:spPr>
            <a:xfrm>
              <a:off x="2640" y="196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960" name="Google Shape;960;p40"/>
          <p:cNvCxnSpPr/>
          <p:nvPr/>
        </p:nvCxnSpPr>
        <p:spPr>
          <a:xfrm rot="10800000" flipH="1">
            <a:off x="5113409" y="3386317"/>
            <a:ext cx="676275" cy="13097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61" name="Google Shape;961;p40"/>
          <p:cNvGrpSpPr/>
          <p:nvPr/>
        </p:nvGrpSpPr>
        <p:grpSpPr>
          <a:xfrm>
            <a:off x="2651197" y="3744695"/>
            <a:ext cx="785813" cy="342900"/>
            <a:chOff x="575" y="2400"/>
            <a:chExt cx="660" cy="288"/>
          </a:xfrm>
        </p:grpSpPr>
        <p:sp>
          <p:nvSpPr>
            <p:cNvPr id="962" name="Google Shape;962;p40"/>
            <p:cNvSpPr/>
            <p:nvPr/>
          </p:nvSpPr>
          <p:spPr>
            <a:xfrm>
              <a:off x="576" y="2400"/>
              <a:ext cx="659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75" y="2400"/>
              <a:ext cx="347" cy="244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</a:t>
              </a:r>
              <a:endParaRPr/>
            </a:p>
          </p:txBody>
        </p:sp>
      </p:grpSp>
      <p:cxnSp>
        <p:nvCxnSpPr>
          <p:cNvPr id="964" name="Google Shape;964;p40"/>
          <p:cNvCxnSpPr/>
          <p:nvPr/>
        </p:nvCxnSpPr>
        <p:spPr>
          <a:xfrm rot="10800000" flipH="1">
            <a:off x="3036959" y="3614918"/>
            <a:ext cx="525066" cy="188119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65" name="Google Shape;965;p40"/>
          <p:cNvGrpSpPr/>
          <p:nvPr/>
        </p:nvGrpSpPr>
        <p:grpSpPr>
          <a:xfrm>
            <a:off x="3846585" y="3392270"/>
            <a:ext cx="1943101" cy="572691"/>
            <a:chOff x="1688" y="2104"/>
            <a:chExt cx="1632" cy="481"/>
          </a:xfrm>
        </p:grpSpPr>
        <p:cxnSp>
          <p:nvCxnSpPr>
            <p:cNvPr id="966" name="Google Shape;966;p40"/>
            <p:cNvCxnSpPr/>
            <p:nvPr/>
          </p:nvCxnSpPr>
          <p:spPr>
            <a:xfrm>
              <a:off x="1688" y="2104"/>
              <a:ext cx="616" cy="48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7" name="Google Shape;967;p40"/>
            <p:cNvCxnSpPr/>
            <p:nvPr/>
          </p:nvCxnSpPr>
          <p:spPr>
            <a:xfrm rot="10800000" flipH="1">
              <a:off x="2784" y="2195"/>
              <a:ext cx="536" cy="387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68" name="Google Shape;968;p40"/>
            <p:cNvCxnSpPr/>
            <p:nvPr/>
          </p:nvCxnSpPr>
          <p:spPr>
            <a:xfrm>
              <a:off x="2292" y="2584"/>
              <a:ext cx="500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969" name="Google Shape;969;p40"/>
          <p:cNvCxnSpPr/>
          <p:nvPr/>
        </p:nvCxnSpPr>
        <p:spPr>
          <a:xfrm rot="10800000" flipH="1">
            <a:off x="3879922" y="3437801"/>
            <a:ext cx="676275" cy="13097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970" name="Google Shape;970;p40"/>
          <p:cNvCxnSpPr/>
          <p:nvPr/>
        </p:nvCxnSpPr>
        <p:spPr>
          <a:xfrm>
            <a:off x="3822772" y="3423226"/>
            <a:ext cx="1943100" cy="1191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71" name="Google Shape;971;p40"/>
          <p:cNvSpPr txBox="1"/>
          <p:nvPr/>
        </p:nvSpPr>
        <p:spPr>
          <a:xfrm>
            <a:off x="3970303" y="4173009"/>
            <a:ext cx="88998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 akhir :</a:t>
            </a:r>
            <a:endParaRPr/>
          </a:p>
        </p:txBody>
      </p:sp>
      <p:sp>
        <p:nvSpPr>
          <p:cNvPr id="972" name="Google Shape;972;p40"/>
          <p:cNvSpPr txBox="1"/>
          <p:nvPr/>
        </p:nvSpPr>
        <p:spPr>
          <a:xfrm>
            <a:off x="282523" y="2236860"/>
            <a:ext cx="101822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Kondisi awal 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Langkah-langkah menghapus elemen</a:t>
            </a:r>
            <a:endParaRPr b="1"/>
          </a:p>
        </p:txBody>
      </p:sp>
      <p:sp>
        <p:nvSpPr>
          <p:cNvPr id="979" name="Google Shape;979;p41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Tidak ada elemen lain yang menyimpan alamat node x.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Node x tidak bisa diakses lagi.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Java Garbage Collector akan membersihkan alokasi memory yang tidak dipakai lagi atau tidak bisa diakses.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Dengan kata lain, menghapus node x.</a:t>
            </a:r>
            <a:endParaRPr/>
          </a:p>
        </p:txBody>
      </p:sp>
      <p:grpSp>
        <p:nvGrpSpPr>
          <p:cNvPr id="980" name="Google Shape;980;p41"/>
          <p:cNvGrpSpPr/>
          <p:nvPr/>
        </p:nvGrpSpPr>
        <p:grpSpPr>
          <a:xfrm>
            <a:off x="2867026" y="3668866"/>
            <a:ext cx="683420" cy="397670"/>
            <a:chOff x="1448" y="808"/>
            <a:chExt cx="574" cy="334"/>
          </a:xfrm>
        </p:grpSpPr>
        <p:grpSp>
          <p:nvGrpSpPr>
            <p:cNvPr id="981" name="Google Shape;981;p41"/>
            <p:cNvGrpSpPr/>
            <p:nvPr/>
          </p:nvGrpSpPr>
          <p:grpSpPr>
            <a:xfrm>
              <a:off x="1448" y="808"/>
              <a:ext cx="574" cy="332"/>
              <a:chOff x="1448" y="808"/>
              <a:chExt cx="574" cy="332"/>
            </a:xfrm>
          </p:grpSpPr>
          <p:sp>
            <p:nvSpPr>
              <p:cNvPr id="982" name="Google Shape;982;p41"/>
              <p:cNvSpPr/>
              <p:nvPr/>
            </p:nvSpPr>
            <p:spPr>
              <a:xfrm>
                <a:off x="1448" y="80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3" name="Google Shape;983;p41"/>
              <p:cNvGrpSpPr/>
              <p:nvPr/>
            </p:nvGrpSpPr>
            <p:grpSpPr>
              <a:xfrm>
                <a:off x="1448" y="808"/>
                <a:ext cx="573" cy="331"/>
                <a:chOff x="1448" y="808"/>
                <a:chExt cx="573" cy="331"/>
              </a:xfrm>
            </p:grpSpPr>
            <p:sp>
              <p:nvSpPr>
                <p:cNvPr id="984" name="Google Shape;984;p41"/>
                <p:cNvSpPr/>
                <p:nvPr/>
              </p:nvSpPr>
              <p:spPr>
                <a:xfrm>
                  <a:off x="1448" y="80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41"/>
                <p:cNvSpPr txBox="1"/>
                <p:nvPr/>
              </p:nvSpPr>
              <p:spPr>
                <a:xfrm>
                  <a:off x="1448" y="83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a</a:t>
                  </a:r>
                  <a:endParaRPr/>
                </a:p>
              </p:txBody>
            </p:sp>
          </p:grpSp>
        </p:grpSp>
        <p:cxnSp>
          <p:nvCxnSpPr>
            <p:cNvPr id="986" name="Google Shape;986;p41"/>
            <p:cNvCxnSpPr/>
            <p:nvPr/>
          </p:nvCxnSpPr>
          <p:spPr>
            <a:xfrm>
              <a:off x="1784" y="80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87" name="Google Shape;987;p41"/>
          <p:cNvGrpSpPr/>
          <p:nvPr/>
        </p:nvGrpSpPr>
        <p:grpSpPr>
          <a:xfrm>
            <a:off x="5324477" y="3668866"/>
            <a:ext cx="683420" cy="397670"/>
            <a:chOff x="3512" y="808"/>
            <a:chExt cx="574" cy="334"/>
          </a:xfrm>
        </p:grpSpPr>
        <p:grpSp>
          <p:nvGrpSpPr>
            <p:cNvPr id="988" name="Google Shape;988;p41"/>
            <p:cNvGrpSpPr/>
            <p:nvPr/>
          </p:nvGrpSpPr>
          <p:grpSpPr>
            <a:xfrm>
              <a:off x="3512" y="808"/>
              <a:ext cx="574" cy="332"/>
              <a:chOff x="3512" y="808"/>
              <a:chExt cx="574" cy="332"/>
            </a:xfrm>
          </p:grpSpPr>
          <p:sp>
            <p:nvSpPr>
              <p:cNvPr id="989" name="Google Shape;989;p41"/>
              <p:cNvSpPr/>
              <p:nvPr/>
            </p:nvSpPr>
            <p:spPr>
              <a:xfrm>
                <a:off x="3512" y="808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0" name="Google Shape;990;p41"/>
              <p:cNvGrpSpPr/>
              <p:nvPr/>
            </p:nvGrpSpPr>
            <p:grpSpPr>
              <a:xfrm>
                <a:off x="3512" y="808"/>
                <a:ext cx="573" cy="331"/>
                <a:chOff x="3512" y="808"/>
                <a:chExt cx="573" cy="331"/>
              </a:xfrm>
            </p:grpSpPr>
            <p:sp>
              <p:nvSpPr>
                <p:cNvPr id="991" name="Google Shape;991;p41"/>
                <p:cNvSpPr/>
                <p:nvPr/>
              </p:nvSpPr>
              <p:spPr>
                <a:xfrm>
                  <a:off x="3512" y="808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41"/>
                <p:cNvSpPr txBox="1"/>
                <p:nvPr/>
              </p:nvSpPr>
              <p:spPr>
                <a:xfrm>
                  <a:off x="3512" y="832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b</a:t>
                  </a:r>
                  <a:endParaRPr/>
                </a:p>
              </p:txBody>
            </p:sp>
          </p:grpSp>
        </p:grpSp>
        <p:cxnSp>
          <p:nvCxnSpPr>
            <p:cNvPr id="993" name="Google Shape;993;p41"/>
            <p:cNvCxnSpPr/>
            <p:nvPr/>
          </p:nvCxnSpPr>
          <p:spPr>
            <a:xfrm>
              <a:off x="3848" y="808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994" name="Google Shape;994;p41"/>
          <p:cNvCxnSpPr/>
          <p:nvPr/>
        </p:nvCxnSpPr>
        <p:spPr>
          <a:xfrm>
            <a:off x="5838825" y="3858177"/>
            <a:ext cx="685800" cy="119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95" name="Google Shape;995;p41"/>
          <p:cNvGrpSpPr/>
          <p:nvPr/>
        </p:nvGrpSpPr>
        <p:grpSpPr>
          <a:xfrm>
            <a:off x="4114801" y="3678391"/>
            <a:ext cx="683420" cy="397670"/>
            <a:chOff x="2496" y="816"/>
            <a:chExt cx="574" cy="334"/>
          </a:xfrm>
        </p:grpSpPr>
        <p:grpSp>
          <p:nvGrpSpPr>
            <p:cNvPr id="996" name="Google Shape;996;p41"/>
            <p:cNvGrpSpPr/>
            <p:nvPr/>
          </p:nvGrpSpPr>
          <p:grpSpPr>
            <a:xfrm>
              <a:off x="2496" y="816"/>
              <a:ext cx="574" cy="332"/>
              <a:chOff x="2496" y="816"/>
              <a:chExt cx="574" cy="332"/>
            </a:xfrm>
          </p:grpSpPr>
          <p:sp>
            <p:nvSpPr>
              <p:cNvPr id="997" name="Google Shape;997;p41"/>
              <p:cNvSpPr/>
              <p:nvPr/>
            </p:nvSpPr>
            <p:spPr>
              <a:xfrm>
                <a:off x="2496" y="816"/>
                <a:ext cx="574" cy="332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38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98" name="Google Shape;998;p41"/>
              <p:cNvGrpSpPr/>
              <p:nvPr/>
            </p:nvGrpSpPr>
            <p:grpSpPr>
              <a:xfrm>
                <a:off x="2496" y="816"/>
                <a:ext cx="573" cy="331"/>
                <a:chOff x="2496" y="816"/>
                <a:chExt cx="573" cy="331"/>
              </a:xfrm>
            </p:grpSpPr>
            <p:sp>
              <p:nvSpPr>
                <p:cNvPr id="999" name="Google Shape;999;p41"/>
                <p:cNvSpPr/>
                <p:nvPr/>
              </p:nvSpPr>
              <p:spPr>
                <a:xfrm>
                  <a:off x="2496" y="816"/>
                  <a:ext cx="573" cy="331"/>
                </a:xfrm>
                <a:prstGeom prst="roundRect">
                  <a:avLst>
                    <a:gd name="adj" fmla="val 296"/>
                  </a:avLst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38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41"/>
                <p:cNvSpPr txBox="1"/>
                <p:nvPr/>
              </p:nvSpPr>
              <p:spPr>
                <a:xfrm>
                  <a:off x="2496" y="840"/>
                  <a:ext cx="573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7500" tIns="35100" rIns="67500" bIns="351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x</a:t>
                  </a:r>
                  <a:endParaRPr/>
                </a:p>
              </p:txBody>
            </p:sp>
          </p:grpSp>
        </p:grpSp>
        <p:cxnSp>
          <p:nvCxnSpPr>
            <p:cNvPr id="1001" name="Google Shape;1001;p41"/>
            <p:cNvCxnSpPr/>
            <p:nvPr/>
          </p:nvCxnSpPr>
          <p:spPr>
            <a:xfrm>
              <a:off x="2832" y="816"/>
              <a:ext cx="1" cy="33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1002" name="Google Shape;1002;p41"/>
          <p:cNvCxnSpPr/>
          <p:nvPr/>
        </p:nvCxnSpPr>
        <p:spPr>
          <a:xfrm>
            <a:off x="4627961" y="3872549"/>
            <a:ext cx="693639" cy="10717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1003" name="Google Shape;1003;p41"/>
          <p:cNvGrpSpPr/>
          <p:nvPr/>
        </p:nvGrpSpPr>
        <p:grpSpPr>
          <a:xfrm>
            <a:off x="2243137" y="4192741"/>
            <a:ext cx="785813" cy="342900"/>
            <a:chOff x="767" y="1248"/>
            <a:chExt cx="660" cy="288"/>
          </a:xfrm>
        </p:grpSpPr>
        <p:sp>
          <p:nvSpPr>
            <p:cNvPr id="1004" name="Google Shape;1004;p41"/>
            <p:cNvSpPr/>
            <p:nvPr/>
          </p:nvSpPr>
          <p:spPr>
            <a:xfrm>
              <a:off x="768" y="1248"/>
              <a:ext cx="659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767" y="1248"/>
              <a:ext cx="502" cy="281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</p:spPr>
          <p:txBody>
            <a:bodyPr spcFirstLastPara="1" wrap="square" lIns="67500" tIns="35100" rIns="67500" bIns="351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temp</a:t>
              </a:r>
              <a:endParaRPr/>
            </a:p>
          </p:txBody>
        </p:sp>
      </p:grpSp>
      <p:cxnSp>
        <p:nvCxnSpPr>
          <p:cNvPr id="1006" name="Google Shape;1006;p41"/>
          <p:cNvCxnSpPr/>
          <p:nvPr/>
        </p:nvCxnSpPr>
        <p:spPr>
          <a:xfrm rot="10800000" flipH="1">
            <a:off x="2571750" y="4062964"/>
            <a:ext cx="525066" cy="188119"/>
          </a:xfrm>
          <a:prstGeom prst="straightConnector1">
            <a:avLst/>
          </a:prstGeom>
          <a:noFill/>
          <a:ln w="284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1007" name="Google Shape;1007;p41"/>
          <p:cNvGrpSpPr/>
          <p:nvPr/>
        </p:nvGrpSpPr>
        <p:grpSpPr>
          <a:xfrm>
            <a:off x="3381376" y="3840317"/>
            <a:ext cx="1918097" cy="584597"/>
            <a:chOff x="1880" y="952"/>
            <a:chExt cx="1611" cy="491"/>
          </a:xfrm>
        </p:grpSpPr>
        <p:cxnSp>
          <p:nvCxnSpPr>
            <p:cNvPr id="1008" name="Google Shape;1008;p41"/>
            <p:cNvCxnSpPr/>
            <p:nvPr/>
          </p:nvCxnSpPr>
          <p:spPr>
            <a:xfrm>
              <a:off x="1880" y="952"/>
              <a:ext cx="616" cy="48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9" name="Google Shape;1009;p41"/>
            <p:cNvCxnSpPr/>
            <p:nvPr/>
          </p:nvCxnSpPr>
          <p:spPr>
            <a:xfrm rot="10800000" flipH="1">
              <a:off x="2946" y="1022"/>
              <a:ext cx="545" cy="42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010" name="Google Shape;1010;p41"/>
            <p:cNvCxnSpPr/>
            <p:nvPr/>
          </p:nvCxnSpPr>
          <p:spPr>
            <a:xfrm>
              <a:off x="2484" y="1432"/>
              <a:ext cx="483" cy="0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11" name="Google Shape;1011;p41"/>
          <p:cNvSpPr txBox="1"/>
          <p:nvPr/>
        </p:nvSpPr>
        <p:spPr>
          <a:xfrm>
            <a:off x="1428750" y="5338763"/>
            <a:ext cx="6338888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75" b="1">
              <a:solidFill>
                <a:srgbClr val="FF8D3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12" name="Google Shape;1012;p41"/>
          <p:cNvCxnSpPr/>
          <p:nvPr/>
        </p:nvCxnSpPr>
        <p:spPr>
          <a:xfrm>
            <a:off x="3489301" y="3887940"/>
            <a:ext cx="661392" cy="0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13" name="Google Shape;1013;p41"/>
          <p:cNvCxnSpPr/>
          <p:nvPr/>
        </p:nvCxnSpPr>
        <p:spPr>
          <a:xfrm>
            <a:off x="3457242" y="3859231"/>
            <a:ext cx="1864358" cy="1544"/>
          </a:xfrm>
          <a:prstGeom prst="straightConnector1">
            <a:avLst/>
          </a:prstGeom>
          <a:noFill/>
          <a:ln w="38150" cap="flat" cmpd="sng">
            <a:solidFill>
              <a:srgbClr val="3333CC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Linked Lists: Remove/Delete</a:t>
            </a:r>
            <a:endParaRPr/>
          </a:p>
        </p:txBody>
      </p:sp>
      <p:sp>
        <p:nvSpPr>
          <p:cNvPr id="1019" name="Google Shape;1019;p42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9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Ketika proses penghapusan perlu diperhatikan juga beberapa kondisi tambahan dari data Linked Lists, yaitu: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Linked List kosong, maka tidak dapat dilakukan penghapusan;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Penghapusan node yang merupakan head, maka head harus menunjuk ke node berikutnya;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Node yang ingin dihapus harus ada dalam Linked List.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Operasi Linked List dengan Index</a:t>
            </a:r>
            <a:endParaRPr/>
          </a:p>
        </p:txBody>
      </p:sp>
      <p:sp>
        <p:nvSpPr>
          <p:cNvPr id="1043" name="Google Shape;1043;p4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Pengaksesan</a:t>
            </a:r>
            <a:r>
              <a:rPr lang="en-US" dirty="0"/>
              <a:t> data node: </a:t>
            </a:r>
            <a:r>
              <a:rPr lang="en-US" dirty="0" err="1"/>
              <a:t>mengetahui</a:t>
            </a:r>
            <a:r>
              <a:rPr lang="en-US" dirty="0"/>
              <a:t> data yang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Pengaksesan</a:t>
            </a:r>
            <a:r>
              <a:rPr lang="en-US" dirty="0"/>
              <a:t> index node: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index </a:t>
            </a:r>
            <a:r>
              <a:rPr lang="en-US" dirty="0" err="1"/>
              <a:t>suatu</a:t>
            </a:r>
            <a:r>
              <a:rPr lang="en-US" dirty="0"/>
              <a:t> node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Penambahan</a:t>
            </a:r>
            <a:r>
              <a:rPr lang="en-US" dirty="0"/>
              <a:t> data: </a:t>
            </a:r>
            <a:r>
              <a:rPr lang="en-US" dirty="0" err="1"/>
              <a:t>penambahan</a:t>
            </a:r>
            <a:r>
              <a:rPr lang="en-US" dirty="0"/>
              <a:t> node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datanya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 err="1"/>
              <a:t>Penghapusan</a:t>
            </a:r>
            <a:r>
              <a:rPr lang="en-US" dirty="0"/>
              <a:t> data: </a:t>
            </a:r>
            <a:r>
              <a:rPr lang="en-US" dirty="0" err="1"/>
              <a:t>penghapusan</a:t>
            </a:r>
            <a:r>
              <a:rPr lang="en-US" dirty="0"/>
              <a:t> node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datanya</a:t>
            </a: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Latihan</a:t>
            </a:r>
            <a:endParaRPr/>
          </a:p>
        </p:txBody>
      </p:sp>
      <p:sp>
        <p:nvSpPr>
          <p:cNvPr id="1073" name="Google Shape;1073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62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Jelaskan Langkah-langkah dari 4 node berikut dengan kondisi awal linked list kosong:</a:t>
            </a:r>
            <a:endParaRPr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71450" lvl="0" indent="-7810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Tambahkan node baru dengan data 500 dari belakang. </a:t>
            </a:r>
            <a:endParaRPr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Tambahkan node baru dengan data 50 dari depan. </a:t>
            </a:r>
            <a:endParaRPr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Tambahkan node dengan data 250 setelah node 200.</a:t>
            </a:r>
            <a:endParaRPr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Tambahkan node dengan data 150 pada indeks ke-1</a:t>
            </a:r>
            <a:endParaRPr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Hapus node depan</a:t>
            </a:r>
            <a:endParaRPr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hapus node belakang</a:t>
            </a:r>
            <a:endParaRPr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hapus node yg memiliki data 300.</a:t>
            </a:r>
            <a:endParaRPr/>
          </a:p>
          <a:p>
            <a:pPr marL="385763" lvl="0" indent="-3857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Hapus node pada indeks ke-3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*Tampilkan semua data dari seluruh node pada linked list untuk setiap penambahan/penghapusan</a:t>
            </a:r>
            <a:endParaRPr/>
          </a:p>
        </p:txBody>
      </p:sp>
      <p:grpSp>
        <p:nvGrpSpPr>
          <p:cNvPr id="1074" name="Google Shape;1074;p51"/>
          <p:cNvGrpSpPr/>
          <p:nvPr/>
        </p:nvGrpSpPr>
        <p:grpSpPr>
          <a:xfrm>
            <a:off x="946321" y="1678990"/>
            <a:ext cx="5626894" cy="806053"/>
            <a:chOff x="864" y="659"/>
            <a:chExt cx="3865" cy="412"/>
          </a:xfrm>
        </p:grpSpPr>
        <p:grpSp>
          <p:nvGrpSpPr>
            <p:cNvPr id="1075" name="Google Shape;1075;p51"/>
            <p:cNvGrpSpPr/>
            <p:nvPr/>
          </p:nvGrpSpPr>
          <p:grpSpPr>
            <a:xfrm>
              <a:off x="864" y="659"/>
              <a:ext cx="574" cy="331"/>
              <a:chOff x="864" y="659"/>
              <a:chExt cx="574" cy="331"/>
            </a:xfrm>
          </p:grpSpPr>
          <p:grpSp>
            <p:nvGrpSpPr>
              <p:cNvPr id="1076" name="Google Shape;1076;p51"/>
              <p:cNvGrpSpPr/>
              <p:nvPr/>
            </p:nvGrpSpPr>
            <p:grpSpPr>
              <a:xfrm>
                <a:off x="864" y="659"/>
                <a:ext cx="574" cy="330"/>
                <a:chOff x="864" y="659"/>
                <a:chExt cx="574" cy="330"/>
              </a:xfrm>
            </p:grpSpPr>
            <p:sp>
              <p:nvSpPr>
                <p:cNvPr id="1077" name="Google Shape;1077;p51"/>
                <p:cNvSpPr/>
                <p:nvPr/>
              </p:nvSpPr>
              <p:spPr>
                <a:xfrm>
                  <a:off x="86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78" name="Google Shape;1078;p51"/>
                <p:cNvGrpSpPr/>
                <p:nvPr/>
              </p:nvGrpSpPr>
              <p:grpSpPr>
                <a:xfrm>
                  <a:off x="864" y="659"/>
                  <a:ext cx="573" cy="329"/>
                  <a:chOff x="864" y="659"/>
                  <a:chExt cx="573" cy="329"/>
                </a:xfrm>
              </p:grpSpPr>
              <p:sp>
                <p:nvSpPr>
                  <p:cNvPr id="1079" name="Google Shape;1079;p51"/>
                  <p:cNvSpPr/>
                  <p:nvPr/>
                </p:nvSpPr>
                <p:spPr>
                  <a:xfrm>
                    <a:off x="86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51"/>
                  <p:cNvSpPr txBox="1"/>
                  <p:nvPr/>
                </p:nvSpPr>
                <p:spPr>
                  <a:xfrm>
                    <a:off x="864" y="708"/>
                    <a:ext cx="573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81" name="Google Shape;1081;p51"/>
              <p:cNvCxnSpPr/>
              <p:nvPr/>
            </p:nvCxnSpPr>
            <p:spPr>
              <a:xfrm>
                <a:off x="120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082" name="Google Shape;1082;p51"/>
            <p:cNvGrpSpPr/>
            <p:nvPr/>
          </p:nvGrpSpPr>
          <p:grpSpPr>
            <a:xfrm>
              <a:off x="1872" y="659"/>
              <a:ext cx="574" cy="331"/>
              <a:chOff x="1872" y="659"/>
              <a:chExt cx="574" cy="331"/>
            </a:xfrm>
          </p:grpSpPr>
          <p:grpSp>
            <p:nvGrpSpPr>
              <p:cNvPr id="1083" name="Google Shape;1083;p51"/>
              <p:cNvGrpSpPr/>
              <p:nvPr/>
            </p:nvGrpSpPr>
            <p:grpSpPr>
              <a:xfrm>
                <a:off x="1872" y="659"/>
                <a:ext cx="574" cy="330"/>
                <a:chOff x="1872" y="659"/>
                <a:chExt cx="574" cy="330"/>
              </a:xfrm>
            </p:grpSpPr>
            <p:sp>
              <p:nvSpPr>
                <p:cNvPr id="1084" name="Google Shape;1084;p51"/>
                <p:cNvSpPr/>
                <p:nvPr/>
              </p:nvSpPr>
              <p:spPr>
                <a:xfrm>
                  <a:off x="1872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5" name="Google Shape;1085;p51"/>
                <p:cNvGrpSpPr/>
                <p:nvPr/>
              </p:nvGrpSpPr>
              <p:grpSpPr>
                <a:xfrm>
                  <a:off x="1872" y="659"/>
                  <a:ext cx="573" cy="329"/>
                  <a:chOff x="1872" y="659"/>
                  <a:chExt cx="573" cy="329"/>
                </a:xfrm>
              </p:grpSpPr>
              <p:sp>
                <p:nvSpPr>
                  <p:cNvPr id="1086" name="Google Shape;1086;p51"/>
                  <p:cNvSpPr/>
                  <p:nvPr/>
                </p:nvSpPr>
                <p:spPr>
                  <a:xfrm>
                    <a:off x="1872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51"/>
                  <p:cNvSpPr txBox="1"/>
                  <p:nvPr/>
                </p:nvSpPr>
                <p:spPr>
                  <a:xfrm>
                    <a:off x="1872" y="708"/>
                    <a:ext cx="573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88" name="Google Shape;1088;p51"/>
              <p:cNvCxnSpPr/>
              <p:nvPr/>
            </p:nvCxnSpPr>
            <p:spPr>
              <a:xfrm>
                <a:off x="2207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089" name="Google Shape;1089;p51"/>
            <p:cNvGrpSpPr/>
            <p:nvPr/>
          </p:nvGrpSpPr>
          <p:grpSpPr>
            <a:xfrm>
              <a:off x="2927" y="659"/>
              <a:ext cx="574" cy="331"/>
              <a:chOff x="2927" y="659"/>
              <a:chExt cx="574" cy="331"/>
            </a:xfrm>
          </p:grpSpPr>
          <p:grpSp>
            <p:nvGrpSpPr>
              <p:cNvPr id="1090" name="Google Shape;1090;p51"/>
              <p:cNvGrpSpPr/>
              <p:nvPr/>
            </p:nvGrpSpPr>
            <p:grpSpPr>
              <a:xfrm>
                <a:off x="2927" y="659"/>
                <a:ext cx="574" cy="330"/>
                <a:chOff x="2927" y="659"/>
                <a:chExt cx="574" cy="330"/>
              </a:xfrm>
            </p:grpSpPr>
            <p:sp>
              <p:nvSpPr>
                <p:cNvPr id="1091" name="Google Shape;1091;p51"/>
                <p:cNvSpPr/>
                <p:nvPr/>
              </p:nvSpPr>
              <p:spPr>
                <a:xfrm>
                  <a:off x="2927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2" name="Google Shape;1092;p51"/>
                <p:cNvGrpSpPr/>
                <p:nvPr/>
              </p:nvGrpSpPr>
              <p:grpSpPr>
                <a:xfrm>
                  <a:off x="2927" y="659"/>
                  <a:ext cx="573" cy="329"/>
                  <a:chOff x="2927" y="659"/>
                  <a:chExt cx="573" cy="329"/>
                </a:xfrm>
              </p:grpSpPr>
              <p:sp>
                <p:nvSpPr>
                  <p:cNvPr id="1093" name="Google Shape;1093;p51"/>
                  <p:cNvSpPr/>
                  <p:nvPr/>
                </p:nvSpPr>
                <p:spPr>
                  <a:xfrm>
                    <a:off x="2927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51"/>
                  <p:cNvSpPr txBox="1"/>
                  <p:nvPr/>
                </p:nvSpPr>
                <p:spPr>
                  <a:xfrm>
                    <a:off x="2927" y="708"/>
                    <a:ext cx="572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095" name="Google Shape;1095;p51"/>
              <p:cNvCxnSpPr/>
              <p:nvPr/>
            </p:nvCxnSpPr>
            <p:spPr>
              <a:xfrm>
                <a:off x="3262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096" name="Google Shape;1096;p51"/>
            <p:cNvGrpSpPr/>
            <p:nvPr/>
          </p:nvGrpSpPr>
          <p:grpSpPr>
            <a:xfrm>
              <a:off x="3934" y="659"/>
              <a:ext cx="574" cy="331"/>
              <a:chOff x="3934" y="659"/>
              <a:chExt cx="574" cy="331"/>
            </a:xfrm>
          </p:grpSpPr>
          <p:grpSp>
            <p:nvGrpSpPr>
              <p:cNvPr id="1097" name="Google Shape;1097;p51"/>
              <p:cNvGrpSpPr/>
              <p:nvPr/>
            </p:nvGrpSpPr>
            <p:grpSpPr>
              <a:xfrm>
                <a:off x="3934" y="659"/>
                <a:ext cx="574" cy="330"/>
                <a:chOff x="3934" y="659"/>
                <a:chExt cx="574" cy="330"/>
              </a:xfrm>
            </p:grpSpPr>
            <p:sp>
              <p:nvSpPr>
                <p:cNvPr id="1098" name="Google Shape;1098;p51"/>
                <p:cNvSpPr/>
                <p:nvPr/>
              </p:nvSpPr>
              <p:spPr>
                <a:xfrm>
                  <a:off x="3934" y="659"/>
                  <a:ext cx="574" cy="330"/>
                </a:xfrm>
                <a:prstGeom prst="roundRect">
                  <a:avLst>
                    <a:gd name="adj" fmla="val 301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9" name="Google Shape;1099;p51"/>
                <p:cNvGrpSpPr/>
                <p:nvPr/>
              </p:nvGrpSpPr>
              <p:grpSpPr>
                <a:xfrm>
                  <a:off x="3934" y="659"/>
                  <a:ext cx="573" cy="329"/>
                  <a:chOff x="3934" y="659"/>
                  <a:chExt cx="573" cy="329"/>
                </a:xfrm>
              </p:grpSpPr>
              <p:sp>
                <p:nvSpPr>
                  <p:cNvPr id="1100" name="Google Shape;1100;p51"/>
                  <p:cNvSpPr/>
                  <p:nvPr/>
                </p:nvSpPr>
                <p:spPr>
                  <a:xfrm>
                    <a:off x="3934" y="659"/>
                    <a:ext cx="573" cy="329"/>
                  </a:xfrm>
                  <a:prstGeom prst="roundRect">
                    <a:avLst>
                      <a:gd name="adj" fmla="val 301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51"/>
                  <p:cNvSpPr txBox="1"/>
                  <p:nvPr/>
                </p:nvSpPr>
                <p:spPr>
                  <a:xfrm>
                    <a:off x="3935" y="708"/>
                    <a:ext cx="571" cy="1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7500" tIns="35100" rIns="67500" bIns="35100" anchor="ctr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400</a:t>
                    </a:r>
                    <a:endParaRPr sz="105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102" name="Google Shape;1102;p51"/>
              <p:cNvCxnSpPr/>
              <p:nvPr/>
            </p:nvCxnSpPr>
            <p:spPr>
              <a:xfrm>
                <a:off x="4270" y="659"/>
                <a:ext cx="1" cy="33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1103" name="Google Shape;1103;p51"/>
            <p:cNvCxnSpPr/>
            <p:nvPr/>
          </p:nvCxnSpPr>
          <p:spPr>
            <a:xfrm>
              <a:off x="131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4" name="Google Shape;1104;p51"/>
            <p:cNvCxnSpPr/>
            <p:nvPr/>
          </p:nvCxnSpPr>
          <p:spPr>
            <a:xfrm>
              <a:off x="2352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5" name="Google Shape;1105;p51"/>
            <p:cNvCxnSpPr/>
            <p:nvPr/>
          </p:nvCxnSpPr>
          <p:spPr>
            <a:xfrm>
              <a:off x="3358" y="817"/>
              <a:ext cx="57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106" name="Google Shape;1106;p51"/>
            <p:cNvCxnSpPr/>
            <p:nvPr/>
          </p:nvCxnSpPr>
          <p:spPr>
            <a:xfrm>
              <a:off x="4326" y="825"/>
              <a:ext cx="336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7" name="Google Shape;1107;p51"/>
            <p:cNvCxnSpPr/>
            <p:nvPr/>
          </p:nvCxnSpPr>
          <p:spPr>
            <a:xfrm>
              <a:off x="4654" y="825"/>
              <a:ext cx="1" cy="190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8" name="Google Shape;1108;p51"/>
            <p:cNvCxnSpPr/>
            <p:nvPr/>
          </p:nvCxnSpPr>
          <p:spPr>
            <a:xfrm>
              <a:off x="4585" y="101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9" name="Google Shape;1109;p51"/>
            <p:cNvCxnSpPr/>
            <p:nvPr/>
          </p:nvCxnSpPr>
          <p:spPr>
            <a:xfrm>
              <a:off x="4585" y="1070"/>
              <a:ext cx="144" cy="1"/>
            </a:xfrm>
            <a:prstGeom prst="straightConnector1">
              <a:avLst/>
            </a:prstGeom>
            <a:noFill/>
            <a:ln w="38150" cap="flat" cmpd="sng">
              <a:solidFill>
                <a:srgbClr val="3333CC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Pengantar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Konsep struktur data linked list mengatasi kelemahan dari struktur data array.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Salah satu kekurangan ketika menggunakan data array sebagai penyimpanan data adalah sifatnya yang statis.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Array akan memesan sejumlah memori sesuai pada saat deklarasi, walaupun slot memori tersebut belum terpakai untuk menyimpan data.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2"/>
          <p:cNvSpPr txBox="1">
            <a:spLocks noGrp="1"/>
          </p:cNvSpPr>
          <p:nvPr>
            <p:ph type="sldNum" idx="12"/>
          </p:nvPr>
        </p:nvSpPr>
        <p:spPr>
          <a:xfrm>
            <a:off x="8634966" y="4799160"/>
            <a:ext cx="4159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1115" name="Google Shape;1115;p5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188" y="709613"/>
            <a:ext cx="69056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Definisi</a:t>
            </a:r>
            <a:endParaRPr b="1"/>
          </a:p>
        </p:txBody>
      </p:sp>
      <p:sp>
        <p:nvSpPr>
          <p:cNvPr id="105" name="Google Shape;105;p5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/>
              <a:t>Linked list </a:t>
            </a:r>
            <a:r>
              <a:rPr lang="en-US" sz="1800"/>
              <a:t>: struktur data linier yang dibangun dari satu atau lebih node yang saling terhubung yang menempati alokasi memori secara dinamis.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/>
              <a:t>Node</a:t>
            </a:r>
            <a:r>
              <a:rPr lang="en-US" sz="1800"/>
              <a:t> : tempat penyimpanan data yang terdiri dari dua bagian/field.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/>
              <a:t>Field 1</a:t>
            </a:r>
            <a:r>
              <a:rPr lang="en-US" sz="1800"/>
              <a:t> adalah Data, digunakan untuk menyimpan data/nilai.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/>
              <a:t>Field 2</a:t>
            </a:r>
            <a:r>
              <a:rPr lang="en-US" sz="1800"/>
              <a:t> adalah Pointer, untuk menyimpan alamat tertentu.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Pointer disebut juga sebagai link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Definisi Linked Lists</a:t>
            </a:r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Jika linked list hanya berisi satu node maka pointernya akan menunjuk ke NULL.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Jika linked list memiliki lebih dari satu node maka pointer menyimpan alamat  dari node berikutnya. Sehingga antara node satu dengan node yang lain akan terhubung, kecuali node terakhir.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Node terakhir pada linked list akan menunjuk null (nilai null merepresentasikan nilai tidak ada/nothing/unset reference).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Awal dari struktur Linked List terdapat head.</a:t>
            </a:r>
            <a:endParaRPr/>
          </a:p>
          <a:p>
            <a:pPr marL="171450" lvl="0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Akhir dari struktur Linked List merupakan tail</a:t>
            </a:r>
            <a:endParaRPr/>
          </a:p>
          <a:p>
            <a:pPr marL="171450" lvl="0" indent="-4813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397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Catatan: head bukanlah node yang terpisah, melainkan node yang menunjuk ke node pertama. Begitu pula dengan tail</a:t>
            </a:r>
            <a:endParaRPr/>
          </a:p>
          <a:p>
            <a:pPr marL="1397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Jika Linked List kosong, maka head dan tail akan merujuk ke null.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Array vs Linked List</a:t>
            </a: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7" descr="FACE Prep | Land your dream Tech job with FACE Pre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563" y="1304794"/>
            <a:ext cx="7482437" cy="314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Array VS Linked List</a:t>
            </a:r>
            <a:endParaRPr/>
          </a:p>
        </p:txBody>
      </p:sp>
      <p:graphicFrame>
        <p:nvGraphicFramePr>
          <p:cNvPr id="125" name="Google Shape;125;p8"/>
          <p:cNvGraphicFramePr/>
          <p:nvPr/>
        </p:nvGraphicFramePr>
        <p:xfrm>
          <a:off x="720725" y="1168400"/>
          <a:ext cx="7886700" cy="2446025"/>
        </p:xfrm>
        <a:graphic>
          <a:graphicData uri="http://schemas.openxmlformats.org/drawingml/2006/table">
            <a:tbl>
              <a:tblPr firstRow="1" bandRow="1">
                <a:noFill/>
                <a:tableStyleId>{9C69603B-356B-40A3-A7C2-FD9763E1E0E8}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ARRAY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LINKED LIST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Statis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Dinamis</a:t>
                      </a:r>
                      <a:endParaRPr sz="17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Penambahan/ Penghapusan data terbatas</a:t>
                      </a:r>
                      <a:endParaRPr sz="17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Penambahan/ Penghapusan data tidak terbatas</a:t>
                      </a:r>
                      <a:endParaRPr sz="17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Random Access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Sequential access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Memiliki tipe data yang homogen</a:t>
                      </a:r>
                      <a:endParaRPr sz="17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Node terhubung melalui pointer ke node berikutnya. Sehingga tidak harus memiliki tipe data yang homogen</a:t>
                      </a:r>
                      <a:endParaRPr sz="17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Array VS Linked List</a:t>
            </a:r>
            <a:endParaRPr b="1"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720000" y="116771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Menyimpan koleksi elemen secara non-contiguously.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Elemen dapat terletak pada lokasi memory yang saling berjauhan. Bandingkan dengan array dimana tiap-tiap elemen akan terletak pada lokasi memory yang berurutan.</a:t>
            </a:r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2107406" y="2893220"/>
            <a:ext cx="5133975" cy="411956"/>
            <a:chOff x="816" y="1666"/>
            <a:chExt cx="4312" cy="346"/>
          </a:xfrm>
        </p:grpSpPr>
        <p:sp>
          <p:nvSpPr>
            <p:cNvPr id="135" name="Google Shape;135;p9"/>
            <p:cNvSpPr/>
            <p:nvPr/>
          </p:nvSpPr>
          <p:spPr>
            <a:xfrm>
              <a:off x="816" y="1680"/>
              <a:ext cx="4312" cy="32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" name="Google Shape;136;p9"/>
            <p:cNvCxnSpPr/>
            <p:nvPr/>
          </p:nvCxnSpPr>
          <p:spPr>
            <a:xfrm>
              <a:off x="1100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9"/>
            <p:cNvCxnSpPr/>
            <p:nvPr/>
          </p:nvCxnSpPr>
          <p:spPr>
            <a:xfrm>
              <a:off x="1388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9"/>
            <p:cNvCxnSpPr/>
            <p:nvPr/>
          </p:nvCxnSpPr>
          <p:spPr>
            <a:xfrm>
              <a:off x="1676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9"/>
            <p:cNvCxnSpPr/>
            <p:nvPr/>
          </p:nvCxnSpPr>
          <p:spPr>
            <a:xfrm>
              <a:off x="1964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9"/>
            <p:cNvCxnSpPr/>
            <p:nvPr/>
          </p:nvCxnSpPr>
          <p:spPr>
            <a:xfrm>
              <a:off x="2252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9"/>
            <p:cNvCxnSpPr/>
            <p:nvPr/>
          </p:nvCxnSpPr>
          <p:spPr>
            <a:xfrm>
              <a:off x="2540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9"/>
            <p:cNvCxnSpPr/>
            <p:nvPr/>
          </p:nvCxnSpPr>
          <p:spPr>
            <a:xfrm>
              <a:off x="2828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9"/>
            <p:cNvCxnSpPr/>
            <p:nvPr/>
          </p:nvCxnSpPr>
          <p:spPr>
            <a:xfrm>
              <a:off x="3116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9"/>
            <p:cNvCxnSpPr/>
            <p:nvPr/>
          </p:nvCxnSpPr>
          <p:spPr>
            <a:xfrm>
              <a:off x="3404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9"/>
            <p:cNvCxnSpPr/>
            <p:nvPr/>
          </p:nvCxnSpPr>
          <p:spPr>
            <a:xfrm>
              <a:off x="3692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9"/>
            <p:cNvCxnSpPr/>
            <p:nvPr/>
          </p:nvCxnSpPr>
          <p:spPr>
            <a:xfrm>
              <a:off x="3980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4268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4556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4844" y="1676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" name="Google Shape;150;p9"/>
            <p:cNvSpPr/>
            <p:nvPr/>
          </p:nvSpPr>
          <p:spPr>
            <a:xfrm>
              <a:off x="898" y="1666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98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138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474" y="1714"/>
              <a:ext cx="214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762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050" y="1714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2085975" y="3846911"/>
            <a:ext cx="5166122" cy="411956"/>
            <a:chOff x="720" y="3394"/>
            <a:chExt cx="4339" cy="346"/>
          </a:xfrm>
        </p:grpSpPr>
        <p:sp>
          <p:nvSpPr>
            <p:cNvPr id="157" name="Google Shape;157;p9"/>
            <p:cNvSpPr/>
            <p:nvPr/>
          </p:nvSpPr>
          <p:spPr>
            <a:xfrm>
              <a:off x="720" y="3408"/>
              <a:ext cx="4312" cy="32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9"/>
            <p:cNvCxnSpPr/>
            <p:nvPr/>
          </p:nvCxnSpPr>
          <p:spPr>
            <a:xfrm>
              <a:off x="1004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9"/>
            <p:cNvCxnSpPr/>
            <p:nvPr/>
          </p:nvCxnSpPr>
          <p:spPr>
            <a:xfrm>
              <a:off x="1292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9"/>
            <p:cNvCxnSpPr/>
            <p:nvPr/>
          </p:nvCxnSpPr>
          <p:spPr>
            <a:xfrm>
              <a:off x="1580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9"/>
            <p:cNvCxnSpPr/>
            <p:nvPr/>
          </p:nvCxnSpPr>
          <p:spPr>
            <a:xfrm>
              <a:off x="1868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9"/>
            <p:cNvCxnSpPr/>
            <p:nvPr/>
          </p:nvCxnSpPr>
          <p:spPr>
            <a:xfrm>
              <a:off x="2156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9"/>
            <p:cNvCxnSpPr/>
            <p:nvPr/>
          </p:nvCxnSpPr>
          <p:spPr>
            <a:xfrm>
              <a:off x="2444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9"/>
            <p:cNvCxnSpPr/>
            <p:nvPr/>
          </p:nvCxnSpPr>
          <p:spPr>
            <a:xfrm>
              <a:off x="2732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9"/>
            <p:cNvCxnSpPr/>
            <p:nvPr/>
          </p:nvCxnSpPr>
          <p:spPr>
            <a:xfrm>
              <a:off x="3020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3308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3596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3884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4172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4460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4748" y="3404"/>
              <a:ext cx="0" cy="33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" name="Google Shape;172;p9"/>
            <p:cNvSpPr/>
            <p:nvPr/>
          </p:nvSpPr>
          <p:spPr>
            <a:xfrm>
              <a:off x="802" y="3394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802" y="3442"/>
              <a:ext cx="214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954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3106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3970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834" y="3442"/>
              <a:ext cx="22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050" tIns="34525" rIns="69050" bIns="345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</p:grpSp>
      <p:sp>
        <p:nvSpPr>
          <p:cNvPr id="178" name="Google Shape;178;p9"/>
          <p:cNvSpPr txBox="1"/>
          <p:nvPr/>
        </p:nvSpPr>
        <p:spPr>
          <a:xfrm>
            <a:off x="3707607" y="3374231"/>
            <a:ext cx="140775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representation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3700463" y="4382691"/>
            <a:ext cx="168668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representation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1726</Words>
  <Application>Microsoft Macintosh PowerPoint</Application>
  <PresentationFormat>On-screen Show (16:9)</PresentationFormat>
  <Paragraphs>338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Gill Sans</vt:lpstr>
      <vt:lpstr>Lato</vt:lpstr>
      <vt:lpstr>Noto Sans Symbols</vt:lpstr>
      <vt:lpstr>Times New Roman</vt:lpstr>
      <vt:lpstr>Calibri</vt:lpstr>
      <vt:lpstr>Roboto Condensed</vt:lpstr>
      <vt:lpstr>Arial</vt:lpstr>
      <vt:lpstr>Fjalla One</vt:lpstr>
      <vt:lpstr>Verdana</vt:lpstr>
      <vt:lpstr>Courier New</vt:lpstr>
      <vt:lpstr>Theme1</vt:lpstr>
      <vt:lpstr>Linked List</vt:lpstr>
      <vt:lpstr>Capaian Pembelajaran</vt:lpstr>
      <vt:lpstr>Jenis Struktur Data</vt:lpstr>
      <vt:lpstr>Pengantar</vt:lpstr>
      <vt:lpstr>Definisi</vt:lpstr>
      <vt:lpstr>Definisi Linked Lists</vt:lpstr>
      <vt:lpstr>Array vs Linked List</vt:lpstr>
      <vt:lpstr>Array VS Linked List</vt:lpstr>
      <vt:lpstr>Array VS Linked List</vt:lpstr>
      <vt:lpstr>Array VS Linked List</vt:lpstr>
      <vt:lpstr>Kelebihan &amp; Kekurangan Linked Lists</vt:lpstr>
      <vt:lpstr>Jenis-jenis Linked Lists</vt:lpstr>
      <vt:lpstr>Gambaran Struktur Node</vt:lpstr>
      <vt:lpstr>Konsep Single Linked Lists</vt:lpstr>
      <vt:lpstr>Konsep Single Linked Lists</vt:lpstr>
      <vt:lpstr>Ilustrasi Single Linked List</vt:lpstr>
      <vt:lpstr>Ilustrasi Single Linked List</vt:lpstr>
      <vt:lpstr>Contoh : “Single” Representation</vt:lpstr>
      <vt:lpstr>Pointer Head</vt:lpstr>
      <vt:lpstr>Pointer Tail</vt:lpstr>
      <vt:lpstr>Contoh</vt:lpstr>
      <vt:lpstr>Cara Kerja Linked Lists</vt:lpstr>
      <vt:lpstr>Operasi pada Linked Lists</vt:lpstr>
      <vt:lpstr>Operasi isEmpty()</vt:lpstr>
      <vt:lpstr>Proses Traverse pada Linked List</vt:lpstr>
      <vt:lpstr>Operasi print()</vt:lpstr>
      <vt:lpstr>Operasi Penambahan</vt:lpstr>
      <vt:lpstr>Penambahan dari Depan(addFirst)</vt:lpstr>
      <vt:lpstr>Ilustrasi : addFirst(x)</vt:lpstr>
      <vt:lpstr>Penambahan dari Belakang (addLast)</vt:lpstr>
      <vt:lpstr>Ilustrasi : addLast(x) </vt:lpstr>
      <vt:lpstr>Penambahan setelah Node tertentu (insertAfter)</vt:lpstr>
      <vt:lpstr>Ilustrasi : Insert After(a)</vt:lpstr>
      <vt:lpstr>Operasi Penghapusan</vt:lpstr>
      <vt:lpstr> Linked Lists: menghapus elemen X</vt:lpstr>
      <vt:lpstr>Langkah-langkah menghapus elemen</vt:lpstr>
      <vt:lpstr>Operasi Linked Lists: Remove/Delete</vt:lpstr>
      <vt:lpstr>Operasi Linked List dengan Index</vt:lpstr>
      <vt:lpstr>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cp:lastModifiedBy>Septian Enggar Sukmana</cp:lastModifiedBy>
  <cp:revision>3</cp:revision>
  <dcterms:modified xsi:type="dcterms:W3CDTF">2024-03-12T08:42:36Z</dcterms:modified>
</cp:coreProperties>
</file>