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9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C50B-BB7F-49F4-BC0B-9E269FAD89CE}" type="datetimeFigureOut">
              <a:rPr lang="es-MX" smtClean="0"/>
              <a:t>27/06/2024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20F9-F6EC-4BD5-9F13-F7904A79F4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063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C50B-BB7F-49F4-BC0B-9E269FAD89CE}" type="datetimeFigureOut">
              <a:rPr lang="es-MX" smtClean="0"/>
              <a:t>27/06/2024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20F9-F6EC-4BD5-9F13-F7904A79F4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24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C50B-BB7F-49F4-BC0B-9E269FAD89CE}" type="datetimeFigureOut">
              <a:rPr lang="es-MX" smtClean="0"/>
              <a:t>27/06/2024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20F9-F6EC-4BD5-9F13-F7904A79F4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522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C50B-BB7F-49F4-BC0B-9E269FAD89CE}" type="datetimeFigureOut">
              <a:rPr lang="es-MX" smtClean="0"/>
              <a:t>27/06/2024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20F9-F6EC-4BD5-9F13-F7904A79F4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241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C50B-BB7F-49F4-BC0B-9E269FAD89CE}" type="datetimeFigureOut">
              <a:rPr lang="es-MX" smtClean="0"/>
              <a:t>27/06/2024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20F9-F6EC-4BD5-9F13-F7904A79F4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03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C50B-BB7F-49F4-BC0B-9E269FAD89CE}" type="datetimeFigureOut">
              <a:rPr lang="es-MX" smtClean="0"/>
              <a:t>27/06/2024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20F9-F6EC-4BD5-9F13-F7904A79F4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511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C50B-BB7F-49F4-BC0B-9E269FAD89CE}" type="datetimeFigureOut">
              <a:rPr lang="es-MX" smtClean="0"/>
              <a:t>27/06/2024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20F9-F6EC-4BD5-9F13-F7904A79F4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155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C50B-BB7F-49F4-BC0B-9E269FAD89CE}" type="datetimeFigureOut">
              <a:rPr lang="es-MX" smtClean="0"/>
              <a:t>27/06/2024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20F9-F6EC-4BD5-9F13-F7904A79F4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81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C50B-BB7F-49F4-BC0B-9E269FAD89CE}" type="datetimeFigureOut">
              <a:rPr lang="es-MX" smtClean="0"/>
              <a:t>27/06/2024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20F9-F6EC-4BD5-9F13-F7904A79F4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299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C50B-BB7F-49F4-BC0B-9E269FAD89CE}" type="datetimeFigureOut">
              <a:rPr lang="es-MX" smtClean="0"/>
              <a:t>27/06/2024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20F9-F6EC-4BD5-9F13-F7904A79F4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736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C50B-BB7F-49F4-BC0B-9E269FAD89CE}" type="datetimeFigureOut">
              <a:rPr lang="es-MX" smtClean="0"/>
              <a:t>27/06/2024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20F9-F6EC-4BD5-9F13-F7904A79F4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57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3C50B-BB7F-49F4-BC0B-9E269FAD89CE}" type="datetimeFigureOut">
              <a:rPr lang="es-MX" smtClean="0"/>
              <a:t>27/06/2024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A20F9-F6EC-4BD5-9F13-F7904A79F4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351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EMPRESA CISB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5874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8422"/>
            <a:ext cx="8229600" cy="4169518"/>
          </a:xfrm>
        </p:spPr>
      </p:pic>
    </p:spTree>
    <p:extLst>
      <p:ext uri="{BB962C8B-B14F-4D97-AF65-F5344CB8AC3E}">
        <p14:creationId xmlns:p14="http://schemas.microsoft.com/office/powerpoint/2010/main" val="400364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4298"/>
            <a:ext cx="8229600" cy="4177767"/>
          </a:xfrm>
        </p:spPr>
      </p:pic>
    </p:spTree>
    <p:extLst>
      <p:ext uri="{BB962C8B-B14F-4D97-AF65-F5344CB8AC3E}">
        <p14:creationId xmlns:p14="http://schemas.microsoft.com/office/powerpoint/2010/main" val="206994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5288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762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04" y="1047626"/>
            <a:ext cx="8591992" cy="47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1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2511"/>
            <a:ext cx="8229600" cy="4161341"/>
          </a:xfrm>
        </p:spPr>
      </p:pic>
    </p:spTree>
    <p:extLst>
      <p:ext uri="{BB962C8B-B14F-4D97-AF65-F5344CB8AC3E}">
        <p14:creationId xmlns:p14="http://schemas.microsoft.com/office/powerpoint/2010/main" val="123265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6752"/>
            <a:ext cx="6617709" cy="4963282"/>
          </a:xfrm>
        </p:spPr>
      </p:pic>
    </p:spTree>
    <p:extLst>
      <p:ext uri="{BB962C8B-B14F-4D97-AF65-F5344CB8AC3E}">
        <p14:creationId xmlns:p14="http://schemas.microsoft.com/office/powerpoint/2010/main" val="221071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5" y="1006350"/>
            <a:ext cx="8922209" cy="484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9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8534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4"/>
            <a:ext cx="8739059" cy="4813995"/>
          </a:xfrm>
        </p:spPr>
      </p:pic>
    </p:spTree>
    <p:extLst>
      <p:ext uri="{BB962C8B-B14F-4D97-AF65-F5344CB8AC3E}">
        <p14:creationId xmlns:p14="http://schemas.microsoft.com/office/powerpoint/2010/main" val="273941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0728"/>
            <a:ext cx="8216182" cy="4525963"/>
          </a:xfrm>
        </p:spPr>
      </p:pic>
    </p:spTree>
    <p:extLst>
      <p:ext uri="{BB962C8B-B14F-4D97-AF65-F5344CB8AC3E}">
        <p14:creationId xmlns:p14="http://schemas.microsoft.com/office/powerpoint/2010/main" val="50326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7325"/>
            <a:ext cx="8229600" cy="4191712"/>
          </a:xfrm>
        </p:spPr>
      </p:pic>
    </p:spTree>
    <p:extLst>
      <p:ext uri="{BB962C8B-B14F-4D97-AF65-F5344CB8AC3E}">
        <p14:creationId xmlns:p14="http://schemas.microsoft.com/office/powerpoint/2010/main" val="30304305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</Words>
  <Application>Microsoft Office PowerPoint</Application>
  <PresentationFormat>Presentación en pantalla (4:3)</PresentationFormat>
  <Paragraphs>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EMPRESA CISB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3</cp:revision>
  <dcterms:created xsi:type="dcterms:W3CDTF">2024-06-27T16:51:09Z</dcterms:created>
  <dcterms:modified xsi:type="dcterms:W3CDTF">2024-06-27T18:22:15Z</dcterms:modified>
</cp:coreProperties>
</file>