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6CBF-6B4A-4006-ADA7-EA0EC448C16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030B-BE44-44EA-BE7E-40BA2EAECA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BATMAN’S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:</a:t>
            </a:r>
          </a:p>
          <a:p>
            <a:pPr lvl="2" algn="l"/>
            <a:r>
              <a:rPr lang="en-US" dirty="0" smtClean="0"/>
              <a:t>2009730031	</a:t>
            </a:r>
            <a:r>
              <a:rPr lang="en-US" dirty="0" err="1" smtClean="0"/>
              <a:t>Zulfan</a:t>
            </a:r>
            <a:r>
              <a:rPr lang="en-US" dirty="0" smtClean="0"/>
              <a:t> </a:t>
            </a:r>
            <a:r>
              <a:rPr lang="en-US" dirty="0" err="1" smtClean="0"/>
              <a:t>Rachmansyah</a:t>
            </a:r>
            <a:endParaRPr lang="en-US" dirty="0" smtClean="0"/>
          </a:p>
          <a:p>
            <a:pPr lvl="2" algn="l"/>
            <a:r>
              <a:rPr lang="en-US" dirty="0" smtClean="0"/>
              <a:t>2010730091	</a:t>
            </a:r>
            <a:r>
              <a:rPr lang="en-US" dirty="0" err="1" smtClean="0"/>
              <a:t>Dika</a:t>
            </a:r>
            <a:r>
              <a:rPr lang="en-US" dirty="0" smtClean="0"/>
              <a:t> </a:t>
            </a:r>
            <a:r>
              <a:rPr lang="en-US" dirty="0" err="1" smtClean="0"/>
              <a:t>Permata</a:t>
            </a:r>
            <a:r>
              <a:rPr lang="en-US" dirty="0" smtClean="0"/>
              <a:t> Sari </a:t>
            </a:r>
            <a:r>
              <a:rPr lang="en-US" dirty="0" err="1" smtClean="0"/>
              <a:t>Saleh</a:t>
            </a:r>
            <a:endParaRPr lang="en-US" dirty="0" smtClean="0"/>
          </a:p>
          <a:p>
            <a:pPr lvl="2" algn="l"/>
            <a:r>
              <a:rPr lang="en-US" dirty="0" smtClean="0"/>
              <a:t>2010730115	</a:t>
            </a:r>
            <a:r>
              <a:rPr lang="en-US" dirty="0" err="1" smtClean="0"/>
              <a:t>Sherly</a:t>
            </a:r>
            <a:r>
              <a:rPr lang="en-US" dirty="0" smtClean="0"/>
              <a:t> </a:t>
            </a:r>
            <a:r>
              <a:rPr lang="en-US" dirty="0" err="1" smtClean="0"/>
              <a:t>Permata</a:t>
            </a:r>
            <a:r>
              <a:rPr lang="en-US" dirty="0" smtClean="0"/>
              <a:t> Rosa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Deskripsi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err="1" smtClean="0"/>
              <a:t>desain</a:t>
            </a:r>
            <a:r>
              <a:rPr lang="en-US" sz="3600" dirty="0" smtClean="0"/>
              <a:t> </a:t>
            </a:r>
            <a:r>
              <a:rPr lang="en-US" sz="3600" dirty="0" err="1" smtClean="0"/>
              <a:t>aplikasi</a:t>
            </a:r>
            <a:r>
              <a:rPr lang="en-US" sz="3600" dirty="0" smtClean="0"/>
              <a:t> yang </a:t>
            </a:r>
            <a:r>
              <a:rPr lang="en-US" sz="3600" dirty="0" err="1" smtClean="0"/>
              <a:t>dibuat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Objek-objek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Batman’s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Batman			Floor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Fire				Wall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300" dirty="0" smtClean="0"/>
              <a:t>IC				Barrier 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Finish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batm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71600"/>
            <a:ext cx="990600" cy="1485900"/>
          </a:xfrm>
          <a:prstGeom prst="rect">
            <a:avLst/>
          </a:prstGeom>
        </p:spPr>
      </p:pic>
      <p:pic>
        <p:nvPicPr>
          <p:cNvPr id="7" name="Picture 6" descr="Flo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600200"/>
            <a:ext cx="914400" cy="914400"/>
          </a:xfrm>
          <a:prstGeom prst="rect">
            <a:avLst/>
          </a:prstGeom>
        </p:spPr>
      </p:pic>
      <p:pic>
        <p:nvPicPr>
          <p:cNvPr id="8" name="Picture 7" descr="Fi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971800"/>
            <a:ext cx="990600" cy="990600"/>
          </a:xfrm>
          <a:prstGeom prst="rect">
            <a:avLst/>
          </a:prstGeom>
        </p:spPr>
      </p:pic>
      <p:pic>
        <p:nvPicPr>
          <p:cNvPr id="9" name="Picture 8" descr="Wal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2895600"/>
            <a:ext cx="914400" cy="914400"/>
          </a:xfrm>
          <a:prstGeom prst="rect">
            <a:avLst/>
          </a:prstGeom>
        </p:spPr>
      </p:pic>
      <p:pic>
        <p:nvPicPr>
          <p:cNvPr id="10" name="Picture 9" descr="IC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4267200"/>
            <a:ext cx="990600" cy="990600"/>
          </a:xfrm>
          <a:prstGeom prst="rect">
            <a:avLst/>
          </a:prstGeom>
        </p:spPr>
      </p:pic>
      <p:pic>
        <p:nvPicPr>
          <p:cNvPr id="11" name="Picture 10" descr="Barrie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0" y="4343399"/>
            <a:ext cx="924676" cy="914401"/>
          </a:xfrm>
          <a:prstGeom prst="rect">
            <a:avLst/>
          </a:prstGeom>
        </p:spPr>
      </p:pic>
      <p:pic>
        <p:nvPicPr>
          <p:cNvPr id="12" name="Picture 11" descr="Port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9800" y="5562600"/>
            <a:ext cx="10668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2667000" cy="6324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 Diagram </a:t>
            </a:r>
            <a:br>
              <a:rPr lang="en-US" sz="3200" dirty="0" smtClean="0"/>
            </a:br>
            <a:r>
              <a:rPr lang="en-US" sz="3200" dirty="0" smtClean="0"/>
              <a:t>Batman’s Challenge</a:t>
            </a:r>
            <a:endParaRPr lang="en-US" sz="3200" dirty="0"/>
          </a:p>
        </p:txBody>
      </p:sp>
      <p:pic>
        <p:nvPicPr>
          <p:cNvPr id="4" name="Content Placeholder 3" descr="Class Diagram 9 Novemb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228600"/>
            <a:ext cx="6369205" cy="632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Batman’s Challenge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BATMAN’S CHALLENGE</vt:lpstr>
      <vt:lpstr>Deskripsi  desain aplikasi yang dibuat</vt:lpstr>
      <vt:lpstr>Objek-objek yang terdapat pada Batman’s Challenge</vt:lpstr>
      <vt:lpstr>Class Diagram  Batman’s Challenge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BATMAN’S CHALLENGE</dc:title>
  <dc:creator>Sherly Permata</dc:creator>
  <cp:lastModifiedBy>Sherly Permata</cp:lastModifiedBy>
  <cp:revision>9</cp:revision>
  <dcterms:created xsi:type="dcterms:W3CDTF">2014-11-09T03:06:06Z</dcterms:created>
  <dcterms:modified xsi:type="dcterms:W3CDTF">2014-11-09T03:36:35Z</dcterms:modified>
</cp:coreProperties>
</file>