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6CBF-6B4A-4006-ADA7-EA0EC448C16F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BATMAN’S CHALLENGE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lvl="2" algn="l"/>
            <a:r>
              <a:rPr lang="en-US" dirty="0" smtClean="0"/>
              <a:t>2009730031	</a:t>
            </a:r>
            <a:r>
              <a:rPr lang="en-US" dirty="0" err="1" smtClean="0"/>
              <a:t>Zulfan</a:t>
            </a:r>
            <a:r>
              <a:rPr lang="en-US" dirty="0" smtClean="0"/>
              <a:t> </a:t>
            </a:r>
            <a:r>
              <a:rPr lang="en-US" dirty="0" err="1" smtClean="0"/>
              <a:t>Rachmansyah</a:t>
            </a:r>
            <a:endParaRPr lang="en-US" dirty="0" smtClean="0"/>
          </a:p>
          <a:p>
            <a:pPr lvl="2" algn="l"/>
            <a:r>
              <a:rPr lang="en-US" dirty="0" smtClean="0"/>
              <a:t>2010730091	</a:t>
            </a:r>
            <a:r>
              <a:rPr lang="en-US" dirty="0" err="1" smtClean="0"/>
              <a:t>Dika</a:t>
            </a:r>
            <a:r>
              <a:rPr lang="en-US" dirty="0" smtClean="0"/>
              <a:t> </a:t>
            </a:r>
            <a:r>
              <a:rPr lang="en-US" dirty="0" err="1" smtClean="0"/>
              <a:t>Permata</a:t>
            </a:r>
            <a:r>
              <a:rPr lang="en-US" dirty="0" smtClean="0"/>
              <a:t> Sari </a:t>
            </a:r>
            <a:r>
              <a:rPr lang="en-US" dirty="0" err="1" smtClean="0"/>
              <a:t>Saleh</a:t>
            </a:r>
            <a:endParaRPr lang="en-US" dirty="0" smtClean="0"/>
          </a:p>
          <a:p>
            <a:pPr lvl="2" algn="l"/>
            <a:r>
              <a:rPr lang="en-US" dirty="0" smtClean="0"/>
              <a:t>2010730115	</a:t>
            </a:r>
            <a:r>
              <a:rPr lang="en-US" dirty="0" err="1" smtClean="0"/>
              <a:t>Sherly</a:t>
            </a:r>
            <a:r>
              <a:rPr lang="en-US" dirty="0" smtClean="0"/>
              <a:t> </a:t>
            </a:r>
            <a:r>
              <a:rPr lang="en-US" dirty="0" err="1" smtClean="0"/>
              <a:t>Permata</a:t>
            </a:r>
            <a:r>
              <a:rPr lang="en-US" dirty="0" smtClean="0"/>
              <a:t> Rosa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3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Objek-objek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yang </a:t>
            </a:r>
            <a:r>
              <a:rPr lang="en-US" dirty="0" err="1" smtClean="0">
                <a:solidFill>
                  <a:schemeClr val="accent1"/>
                </a:solidFill>
              </a:rPr>
              <a:t>terdapat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pada</a:t>
            </a:r>
            <a:r>
              <a:rPr lang="en-US" dirty="0" smtClean="0">
                <a:solidFill>
                  <a:schemeClr val="accent1"/>
                </a:solidFill>
              </a:rPr>
              <a:t> Batman’s Challenge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Batman			        Floor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Nightwing</a:t>
            </a:r>
            <a:r>
              <a:rPr lang="en-US" sz="4000" dirty="0" smtClean="0"/>
              <a:t>		        Wall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300" dirty="0" smtClean="0"/>
              <a:t>Batgirl			       IC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Red Robin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batm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524000"/>
            <a:ext cx="762000" cy="1143000"/>
          </a:xfrm>
          <a:prstGeom prst="rect">
            <a:avLst/>
          </a:prstGeom>
        </p:spPr>
      </p:pic>
      <p:pic>
        <p:nvPicPr>
          <p:cNvPr id="7" name="Picture 6" descr="Flo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1447800"/>
            <a:ext cx="914400" cy="914400"/>
          </a:xfrm>
          <a:prstGeom prst="rect">
            <a:avLst/>
          </a:prstGeom>
        </p:spPr>
      </p:pic>
      <p:pic>
        <p:nvPicPr>
          <p:cNvPr id="9" name="Picture 8" descr="W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2895600"/>
            <a:ext cx="914400" cy="914400"/>
          </a:xfrm>
          <a:prstGeom prst="rect">
            <a:avLst/>
          </a:prstGeom>
        </p:spPr>
      </p:pic>
      <p:pic>
        <p:nvPicPr>
          <p:cNvPr id="10" name="Picture 9" descr="I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4191000"/>
            <a:ext cx="990600" cy="990600"/>
          </a:xfrm>
          <a:prstGeom prst="rect">
            <a:avLst/>
          </a:prstGeom>
        </p:spPr>
      </p:pic>
      <p:pic>
        <p:nvPicPr>
          <p:cNvPr id="2051" name="Picture 3" descr="D:\KULIAH\SEM 9\ADBO\TA\Chips-challenge\Chip\Image\Batgir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4191000"/>
            <a:ext cx="685800" cy="1097280"/>
          </a:xfrm>
          <a:prstGeom prst="rect">
            <a:avLst/>
          </a:prstGeom>
          <a:noFill/>
        </p:spPr>
      </p:pic>
      <p:pic>
        <p:nvPicPr>
          <p:cNvPr id="2052" name="Picture 4" descr="D:\KULIAH\SEM 9\ADBO\TA\Chips-challenge\Chip\Image\NightWin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2743200"/>
            <a:ext cx="838200" cy="1286550"/>
          </a:xfrm>
          <a:prstGeom prst="rect">
            <a:avLst/>
          </a:prstGeom>
          <a:noFill/>
        </p:spPr>
      </p:pic>
      <p:pic>
        <p:nvPicPr>
          <p:cNvPr id="2053" name="Picture 5" descr="D:\KULIAH\SEM 9\ADBO\TA\Chips-challenge\Chip\Image\RedRobi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5562600"/>
            <a:ext cx="843967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Objek-objek</a:t>
            </a:r>
            <a:r>
              <a:rPr lang="en-US" dirty="0" smtClean="0">
                <a:solidFill>
                  <a:schemeClr val="accent1"/>
                </a:solidFill>
              </a:rPr>
              <a:t> yang </a:t>
            </a:r>
            <a:r>
              <a:rPr lang="en-US" dirty="0" err="1" smtClean="0">
                <a:solidFill>
                  <a:schemeClr val="accent1"/>
                </a:solidFill>
              </a:rPr>
              <a:t>terdapat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pada</a:t>
            </a:r>
            <a:r>
              <a:rPr lang="en-US" dirty="0" smtClean="0">
                <a:solidFill>
                  <a:schemeClr val="accent1"/>
                </a:solidFill>
              </a:rPr>
              <a:t> Batman’s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Blue Shoes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Barrier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Finish 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Water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 Shoes</a:t>
            </a:r>
          </a:p>
        </p:txBody>
      </p:sp>
      <p:pic>
        <p:nvPicPr>
          <p:cNvPr id="9" name="Content Placeholder 3" descr="Fi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00200"/>
            <a:ext cx="990600" cy="990600"/>
          </a:xfrm>
          <a:prstGeom prst="rect">
            <a:avLst/>
          </a:prstGeom>
        </p:spPr>
      </p:pic>
      <p:pic>
        <p:nvPicPr>
          <p:cNvPr id="1026" name="Picture 2" descr="D:\KULIAH\SEM 9\ADBO\TA\Chips-challenge\Chip\Image\Water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048000"/>
            <a:ext cx="990600" cy="990600"/>
          </a:xfrm>
          <a:prstGeom prst="rect">
            <a:avLst/>
          </a:prstGeom>
          <a:noFill/>
        </p:spPr>
      </p:pic>
      <p:pic>
        <p:nvPicPr>
          <p:cNvPr id="1027" name="Picture 3" descr="D:\KULIAH\SEM 9\ADBO\TA\Chips-challenge\Chip\Image\RedSho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990600" cy="990600"/>
          </a:xfrm>
          <a:prstGeom prst="rect">
            <a:avLst/>
          </a:prstGeom>
          <a:noFill/>
        </p:spPr>
      </p:pic>
      <p:pic>
        <p:nvPicPr>
          <p:cNvPr id="1028" name="Picture 4" descr="D:\KULIAH\SEM 9\ADBO\TA\Chips-challenge\Chip\Image\BlueSho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1447800"/>
            <a:ext cx="990600" cy="990600"/>
          </a:xfrm>
          <a:prstGeom prst="rect">
            <a:avLst/>
          </a:prstGeom>
          <a:noFill/>
        </p:spPr>
      </p:pic>
      <p:pic>
        <p:nvPicPr>
          <p:cNvPr id="13" name="Picture 12" descr="Barri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1400" y="2971800"/>
            <a:ext cx="1001731" cy="990600"/>
          </a:xfrm>
          <a:prstGeom prst="rect">
            <a:avLst/>
          </a:prstGeom>
        </p:spPr>
      </p:pic>
      <p:pic>
        <p:nvPicPr>
          <p:cNvPr id="14" name="Picture 13" descr="Porta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1400" y="44958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l 20 novemb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73031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Batman’s Challenge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BATMAN’S CHALLENGE</vt:lpstr>
      <vt:lpstr>Objek-objek yang terdapat pada Batman’s Challenge</vt:lpstr>
      <vt:lpstr>Objek-objek yang terdapat pada Batman’s Challenge</vt:lpstr>
      <vt:lpstr>Slide 4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BATMAN’S CHALLENGE</dc:title>
  <dc:creator>Sherly Permata</dc:creator>
  <cp:lastModifiedBy>Sherly Permata</cp:lastModifiedBy>
  <cp:revision>11</cp:revision>
  <dcterms:created xsi:type="dcterms:W3CDTF">2014-11-09T03:06:06Z</dcterms:created>
  <dcterms:modified xsi:type="dcterms:W3CDTF">2014-11-20T06:30:14Z</dcterms:modified>
</cp:coreProperties>
</file>