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3" r:id="rId5"/>
    <p:sldId id="262" r:id="rId6"/>
    <p:sldId id="264" r:id="rId7"/>
    <p:sldId id="265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09" autoAdjust="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6CBF-6B4A-4006-ADA7-EA0EC448C16F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F6CBF-6B4A-4006-ADA7-EA0EC448C16F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8030B-BE44-44EA-BE7E-40BA2E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image" Target="../media/image11.gif"/><Relationship Id="rId7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tman-arkham-origins-art-2880x18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BATMAN’S CHALLENGE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Disusun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oleh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lvl="2"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2009730031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Zulfan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Rachmansyah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2"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2010730091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Dika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Permata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Sari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Saleh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2"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2010730115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Sherly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Permata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Rosa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oth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04800" y="152400"/>
            <a:ext cx="8534400" cy="1143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868362"/>
          </a:xfrm>
        </p:spPr>
        <p:txBody>
          <a:bodyPr>
            <a:noAutofit/>
          </a:bodyPr>
          <a:lstStyle/>
          <a:p>
            <a:r>
              <a:rPr lang="en-US" sz="3000" dirty="0" err="1" smtClean="0">
                <a:solidFill>
                  <a:schemeClr val="bg1"/>
                </a:solidFill>
              </a:rPr>
              <a:t>Objek-objek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yang </a:t>
            </a:r>
            <a:r>
              <a:rPr lang="en-US" sz="3000" dirty="0" err="1" smtClean="0">
                <a:solidFill>
                  <a:schemeClr val="bg1"/>
                </a:solidFill>
              </a:rPr>
              <a:t>terdapat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pada</a:t>
            </a:r>
            <a:r>
              <a:rPr lang="en-US" sz="3000" dirty="0" smtClean="0">
                <a:solidFill>
                  <a:schemeClr val="bg1"/>
                </a:solidFill>
              </a:rPr>
              <a:t> Batman’s Challenge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7" name="Picture 6" descr="Flo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3800" y="1447800"/>
            <a:ext cx="914400" cy="914400"/>
          </a:xfrm>
          <a:prstGeom prst="rect">
            <a:avLst/>
          </a:prstGeom>
        </p:spPr>
      </p:pic>
      <p:pic>
        <p:nvPicPr>
          <p:cNvPr id="9" name="Picture 8" descr="Wal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43800" y="2895600"/>
            <a:ext cx="914400" cy="914400"/>
          </a:xfrm>
          <a:prstGeom prst="rect">
            <a:avLst/>
          </a:prstGeom>
        </p:spPr>
      </p:pic>
      <p:pic>
        <p:nvPicPr>
          <p:cNvPr id="10" name="Picture 9" descr="IC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67600" y="4114800"/>
            <a:ext cx="990600" cy="990600"/>
          </a:xfrm>
          <a:prstGeom prst="rect">
            <a:avLst/>
          </a:prstGeom>
        </p:spPr>
      </p:pic>
      <p:pic>
        <p:nvPicPr>
          <p:cNvPr id="1028" name="Picture 4" descr="D:\TA ADBO CHIP\Icon\batman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1600200"/>
            <a:ext cx="668042" cy="1047750"/>
          </a:xfrm>
          <a:prstGeom prst="rect">
            <a:avLst/>
          </a:prstGeom>
          <a:noFill/>
        </p:spPr>
      </p:pic>
      <p:pic>
        <p:nvPicPr>
          <p:cNvPr id="1029" name="Picture 5" descr="D:\TA ADBO CHIP\Icon\NightWing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0400" y="2819400"/>
            <a:ext cx="823919" cy="1292225"/>
          </a:xfrm>
          <a:prstGeom prst="rect">
            <a:avLst/>
          </a:prstGeom>
          <a:noFill/>
        </p:spPr>
      </p:pic>
      <p:pic>
        <p:nvPicPr>
          <p:cNvPr id="1030" name="Picture 6" descr="D:\TA ADBO CHIP\Icon\Batgirl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52800" y="4314825"/>
            <a:ext cx="697523" cy="1133474"/>
          </a:xfrm>
          <a:prstGeom prst="rect">
            <a:avLst/>
          </a:prstGeom>
          <a:noFill/>
        </p:spPr>
      </p:pic>
      <p:sp>
        <p:nvSpPr>
          <p:cNvPr id="23" name="Rounded Rectangle 22"/>
          <p:cNvSpPr/>
          <p:nvPr/>
        </p:nvSpPr>
        <p:spPr>
          <a:xfrm>
            <a:off x="457200" y="1676400"/>
            <a:ext cx="2743200" cy="60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 descr="D:\TA ADBO CHIP\Icon\RedRobin copy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76600" y="5565775"/>
            <a:ext cx="823919" cy="1292225"/>
          </a:xfrm>
          <a:prstGeom prst="rect">
            <a:avLst/>
          </a:prstGeom>
          <a:noFill/>
        </p:spPr>
      </p:pic>
      <p:pic>
        <p:nvPicPr>
          <p:cNvPr id="1032" name="Picture 8" descr="D:\TA ADBO CHIP\Icon\Joker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96200" y="5522203"/>
            <a:ext cx="784225" cy="1335797"/>
          </a:xfrm>
          <a:prstGeom prst="rect">
            <a:avLst/>
          </a:prstGeom>
          <a:noFill/>
        </p:spPr>
      </p:pic>
      <p:sp>
        <p:nvSpPr>
          <p:cNvPr id="24" name="Rounded Rectangle 23"/>
          <p:cNvSpPr/>
          <p:nvPr/>
        </p:nvSpPr>
        <p:spPr>
          <a:xfrm>
            <a:off x="457200" y="3124200"/>
            <a:ext cx="2743200" cy="60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57200" y="4495800"/>
            <a:ext cx="2743200" cy="60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57200" y="5943600"/>
            <a:ext cx="2743200" cy="60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648200" y="5943600"/>
            <a:ext cx="2743200" cy="60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648200" y="4495800"/>
            <a:ext cx="2743200" cy="60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648200" y="3048000"/>
            <a:ext cx="2743200" cy="60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648200" y="1676400"/>
            <a:ext cx="2743200" cy="60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Batman</a:t>
            </a:r>
            <a:r>
              <a:rPr lang="en-US" sz="4000" dirty="0" smtClean="0"/>
              <a:t>			       </a:t>
            </a:r>
            <a:r>
              <a:rPr lang="en-US" sz="4000" dirty="0" smtClean="0">
                <a:solidFill>
                  <a:schemeClr val="bg1"/>
                </a:solidFill>
              </a:rPr>
              <a:t> Floor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err="1" smtClean="0">
                <a:solidFill>
                  <a:schemeClr val="bg1"/>
                </a:solidFill>
              </a:rPr>
              <a:t>Nightwing</a:t>
            </a:r>
            <a:r>
              <a:rPr lang="en-US" sz="4000" dirty="0" smtClean="0"/>
              <a:t>		       </a:t>
            </a:r>
            <a:r>
              <a:rPr lang="en-US" sz="4000" dirty="0" smtClean="0">
                <a:solidFill>
                  <a:schemeClr val="bg1"/>
                </a:solidFill>
              </a:rPr>
              <a:t> Wall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300" dirty="0" smtClean="0">
                <a:solidFill>
                  <a:schemeClr val="bg1"/>
                </a:solidFill>
              </a:rPr>
              <a:t>Batgirl</a:t>
            </a:r>
            <a:r>
              <a:rPr lang="en-US" sz="4300" dirty="0" smtClean="0"/>
              <a:t>			</a:t>
            </a:r>
            <a:r>
              <a:rPr lang="en-US" sz="4300" dirty="0" smtClean="0">
                <a:solidFill>
                  <a:schemeClr val="bg1"/>
                </a:solidFill>
              </a:rPr>
              <a:t>       IC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Red </a:t>
            </a:r>
            <a:r>
              <a:rPr lang="en-US" sz="4000" dirty="0" smtClean="0">
                <a:solidFill>
                  <a:schemeClr val="bg1"/>
                </a:solidFill>
              </a:rPr>
              <a:t>Robin </a:t>
            </a:r>
            <a:r>
              <a:rPr lang="en-US" sz="4000" dirty="0" smtClean="0"/>
              <a:t>			</a:t>
            </a:r>
            <a:r>
              <a:rPr lang="en-US" sz="4000" dirty="0" smtClean="0">
                <a:solidFill>
                  <a:schemeClr val="bg1"/>
                </a:solidFill>
              </a:rPr>
              <a:t>Joker</a:t>
            </a:r>
            <a:endParaRPr lang="en-US" sz="40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oth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04800" y="152400"/>
            <a:ext cx="8534400" cy="1143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 err="1" smtClean="0">
                <a:solidFill>
                  <a:schemeClr val="bg1"/>
                </a:solidFill>
              </a:rPr>
              <a:t>Objek-objek</a:t>
            </a:r>
            <a:r>
              <a:rPr lang="en-US" sz="3000" dirty="0" smtClean="0">
                <a:solidFill>
                  <a:schemeClr val="bg1"/>
                </a:solidFill>
              </a:rPr>
              <a:t> yang </a:t>
            </a:r>
            <a:r>
              <a:rPr lang="en-US" sz="3000" dirty="0" err="1" smtClean="0">
                <a:solidFill>
                  <a:schemeClr val="bg1"/>
                </a:solidFill>
              </a:rPr>
              <a:t>terdapat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pada</a:t>
            </a:r>
            <a:r>
              <a:rPr lang="en-US" sz="3000" dirty="0" smtClean="0">
                <a:solidFill>
                  <a:schemeClr val="bg1"/>
                </a:solidFill>
              </a:rPr>
              <a:t> Batman’s </a:t>
            </a:r>
            <a:r>
              <a:rPr lang="en-US" sz="3000" dirty="0" smtClean="0">
                <a:solidFill>
                  <a:schemeClr val="bg1"/>
                </a:solidFill>
              </a:rPr>
              <a:t>Challenge</a:t>
            </a:r>
            <a:r>
              <a:rPr lang="en-US" sz="3000" dirty="0" smtClean="0">
                <a:solidFill>
                  <a:schemeClr val="bg1"/>
                </a:solidFill>
              </a:rPr>
              <a:t>(Cont..)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KULIAH\SEM 9\ADBO\TA\Chips-challenge\Chip\Image\Water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048000"/>
            <a:ext cx="838200" cy="838200"/>
          </a:xfrm>
          <a:prstGeom prst="rect">
            <a:avLst/>
          </a:prstGeom>
          <a:noFill/>
        </p:spPr>
      </p:pic>
      <p:pic>
        <p:nvPicPr>
          <p:cNvPr id="1027" name="Picture 3" descr="D:\KULIAH\SEM 9\ADBO\TA\Chips-challenge\Chip\Image\RedSho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4572000"/>
            <a:ext cx="838200" cy="838200"/>
          </a:xfrm>
          <a:prstGeom prst="rect">
            <a:avLst/>
          </a:prstGeom>
          <a:noFill/>
        </p:spPr>
      </p:pic>
      <p:pic>
        <p:nvPicPr>
          <p:cNvPr id="1028" name="Picture 4" descr="D:\KULIAH\SEM 9\ADBO\TA\Chips-challenge\Chip\Image\BlueShoe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1447800"/>
            <a:ext cx="990600" cy="990600"/>
          </a:xfrm>
          <a:prstGeom prst="rect">
            <a:avLst/>
          </a:prstGeom>
          <a:noFill/>
        </p:spPr>
      </p:pic>
      <p:pic>
        <p:nvPicPr>
          <p:cNvPr id="13" name="Picture 12" descr="Barrie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91400" y="2971800"/>
            <a:ext cx="1001731" cy="990600"/>
          </a:xfrm>
          <a:prstGeom prst="rect">
            <a:avLst/>
          </a:prstGeom>
        </p:spPr>
      </p:pic>
      <p:pic>
        <p:nvPicPr>
          <p:cNvPr id="14" name="Picture 13" descr="Portal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91400" y="4495800"/>
            <a:ext cx="1066800" cy="1066800"/>
          </a:xfrm>
          <a:prstGeom prst="rect">
            <a:avLst/>
          </a:prstGeom>
        </p:spPr>
      </p:pic>
      <p:pic>
        <p:nvPicPr>
          <p:cNvPr id="2050" name="Picture 2" descr="D:\TA ADBO CHIP\Chips-challenge\Chip\Image\Fire.gif"/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0800" y="1524000"/>
            <a:ext cx="936625" cy="936625"/>
          </a:xfrm>
          <a:prstGeom prst="rect">
            <a:avLst/>
          </a:prstGeom>
          <a:noFill/>
        </p:spPr>
      </p:pic>
      <p:sp>
        <p:nvSpPr>
          <p:cNvPr id="16" name="Rounded Rectangle 15"/>
          <p:cNvSpPr/>
          <p:nvPr/>
        </p:nvSpPr>
        <p:spPr>
          <a:xfrm>
            <a:off x="228600" y="1600200"/>
            <a:ext cx="2286000" cy="60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28600" y="3048000"/>
            <a:ext cx="2286000" cy="60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28600" y="4648200"/>
            <a:ext cx="2286000" cy="60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572000" y="1600200"/>
            <a:ext cx="2286000" cy="60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572000" y="3124200"/>
            <a:ext cx="2286000" cy="60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572000" y="4648200"/>
            <a:ext cx="2286000" cy="60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Fire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Water 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Red Shoes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Blue Shoes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Barrier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Finish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oth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57200" y="1676400"/>
            <a:ext cx="3352800" cy="4495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152400"/>
            <a:ext cx="8534400" cy="1143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0772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Fitur-fitur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yang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terdapat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pada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Batman’s Challenge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Level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Pilih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Karakter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IC Left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76800" y="1676400"/>
            <a:ext cx="3581400" cy="4572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:\TA ADBO CHIP\Slide Image\Fitur kan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905000"/>
            <a:ext cx="3048000" cy="40305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oth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4800" y="152400"/>
            <a:ext cx="8534400" cy="1143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0772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Map Level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level1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3381375" cy="2162850"/>
          </a:xfrm>
          <a:prstGeom prst="rect">
            <a:avLst/>
          </a:prstGeom>
        </p:spPr>
      </p:pic>
      <p:pic>
        <p:nvPicPr>
          <p:cNvPr id="8" name="Picture 7" descr="level2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5257800" y="1600200"/>
            <a:ext cx="3448050" cy="2213236"/>
          </a:xfrm>
          <a:prstGeom prst="rect">
            <a:avLst/>
          </a:prstGeom>
        </p:spPr>
      </p:pic>
      <p:pic>
        <p:nvPicPr>
          <p:cNvPr id="9" name="Picture 8" descr="level3.jpg"/>
          <p:cNvPicPr/>
          <p:nvPr/>
        </p:nvPicPr>
        <p:blipFill>
          <a:blip r:embed="rId5"/>
          <a:stretch>
            <a:fillRect/>
          </a:stretch>
        </p:blipFill>
        <p:spPr>
          <a:xfrm>
            <a:off x="457201" y="3886200"/>
            <a:ext cx="3352800" cy="2304945"/>
          </a:xfrm>
          <a:prstGeom prst="rect">
            <a:avLst/>
          </a:prstGeom>
        </p:spPr>
      </p:pic>
      <p:pic>
        <p:nvPicPr>
          <p:cNvPr id="10" name="Picture 9" descr="level4.jpg"/>
          <p:cNvPicPr/>
          <p:nvPr/>
        </p:nvPicPr>
        <p:blipFill>
          <a:blip r:embed="rId6"/>
          <a:stretch>
            <a:fillRect/>
          </a:stretch>
        </p:blipFill>
        <p:spPr>
          <a:xfrm>
            <a:off x="5257800" y="3962400"/>
            <a:ext cx="3429000" cy="2182447"/>
          </a:xfrm>
          <a:prstGeom prst="rect">
            <a:avLst/>
          </a:prstGeom>
        </p:spPr>
      </p:pic>
      <p:pic>
        <p:nvPicPr>
          <p:cNvPr id="12" name="Picture 11" descr="level5.jpg"/>
          <p:cNvPicPr/>
          <p:nvPr/>
        </p:nvPicPr>
        <p:blipFill>
          <a:blip r:embed="rId7"/>
          <a:stretch>
            <a:fillRect/>
          </a:stretch>
        </p:blipFill>
        <p:spPr>
          <a:xfrm>
            <a:off x="2769935" y="2271712"/>
            <a:ext cx="3604130" cy="2314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oth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Fitur Burn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029200" y="1600200"/>
            <a:ext cx="3681704" cy="2358216"/>
          </a:xfrm>
        </p:spPr>
      </p:pic>
      <p:sp>
        <p:nvSpPr>
          <p:cNvPr id="6" name="Rounded Rectangle 5"/>
          <p:cNvSpPr/>
          <p:nvPr/>
        </p:nvSpPr>
        <p:spPr>
          <a:xfrm>
            <a:off x="304800" y="152400"/>
            <a:ext cx="8534400" cy="1143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0772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Fitur-fitur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yang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terdapat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pada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Batman’s Challenge(Cont..)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Fitur Sink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4191000"/>
            <a:ext cx="3657600" cy="2309551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62000" y="3733800"/>
            <a:ext cx="2133600" cy="533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LOSE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oth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4800" y="152400"/>
            <a:ext cx="8534400" cy="1143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0772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Fitur-fitur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yang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terdapat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pada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Batman’s Challenge</a:t>
            </a:r>
            <a:r>
              <a:rPr lang="en-US" sz="4400" dirty="0" smtClean="0">
                <a:solidFill>
                  <a:schemeClr val="bg1"/>
                </a:solidFill>
              </a:rPr>
              <a:t>(Cont..)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0" y="3733800"/>
            <a:ext cx="2133600" cy="533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 LEVEL &amp; WIN</a:t>
            </a:r>
            <a:endParaRPr lang="en-US" b="1" dirty="0"/>
          </a:p>
        </p:txBody>
      </p:sp>
      <p:pic>
        <p:nvPicPr>
          <p:cNvPr id="12" name="Content Placeholder 11" descr="Fitur next level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953000" y="1676400"/>
            <a:ext cx="3733800" cy="2383587"/>
          </a:xfrm>
        </p:spPr>
      </p:pic>
      <p:pic>
        <p:nvPicPr>
          <p:cNvPr id="13" name="Picture 12" descr="Fitur Wi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267200"/>
            <a:ext cx="3805237" cy="2416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ml 20 novemb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9144000" cy="73031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TA ADBO CHIP\Chips-challenge\Chip\Image\batmanasylu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000206"/>
            <a:ext cx="3962400" cy="585779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61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BATMAN’S CHALLENGE</vt:lpstr>
      <vt:lpstr>Objek-objek yang terdapat pada Batman’s Challenge</vt:lpstr>
      <vt:lpstr>Objek-objek yang terdapat pada Batman’s Challenge(Cont..)</vt:lpstr>
      <vt:lpstr>Slide 4</vt:lpstr>
      <vt:lpstr>Slide 5</vt:lpstr>
      <vt:lpstr>Slide 6</vt:lpstr>
      <vt:lpstr>Slide 7</vt:lpstr>
      <vt:lpstr>Slide 8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BATMAN’S CHALLENGE</dc:title>
  <dc:creator>Sherly Permata</dc:creator>
  <cp:lastModifiedBy>Zulfan</cp:lastModifiedBy>
  <cp:revision>29</cp:revision>
  <dcterms:created xsi:type="dcterms:W3CDTF">2014-11-09T03:06:06Z</dcterms:created>
  <dcterms:modified xsi:type="dcterms:W3CDTF">2014-11-25T12:48:32Z</dcterms:modified>
</cp:coreProperties>
</file>