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3B64F6-71D9-4F8B-9DA8-51433D29FF47}">
  <a:tblStyle styleId="{A53B64F6-71D9-4F8B-9DA8-51433D29F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2783c2027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2783c202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negative in titles less neg in content, neutrals overal, pos fluctuates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2783c202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2783c202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783c202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2783c202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2783c202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2783c202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Titles tend to be more negative, pos fluctuates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783c20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2783c20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2783c202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2783c202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2783c202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2783c202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783c202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2783c202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783c202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783c202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2783c202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2783c202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783c2027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783c202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2783c202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2783c202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783c202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783c202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2783c202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2783c202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783c202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783c202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783c202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783c202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783c202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2783c202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2783c20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2783c20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783c2027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783c2027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neutral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</a:t>
            </a:r>
            <a:r>
              <a:rPr lang="en"/>
              <a:t>across</a:t>
            </a:r>
            <a:r>
              <a:rPr lang="en"/>
              <a:t>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wrapper.dwcdn.net/iusxr/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Totally Not About ChatGPT and Google Stock Prices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Sherlock Langevine, Erick Ramirez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DATASCI 112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Ratings Grouped By Sentiment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0" y="1476625"/>
            <a:ext cx="4269225" cy="31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250" y="1476625"/>
            <a:ext cx="4269225" cy="312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News Sites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00" y="1542075"/>
            <a:ext cx="2981450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438" y="1318800"/>
            <a:ext cx="37052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Ratings Grouped by Text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5" y="1897400"/>
            <a:ext cx="2990550" cy="21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525" y="1897400"/>
            <a:ext cx="2990550" cy="219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75" y="1897400"/>
            <a:ext cx="2990550" cy="219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Ratings Grouped by Sentiment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5560"/>
            <a:ext cx="4390550" cy="316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0" y="1415525"/>
            <a:ext cx="4390550" cy="3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0" y="1446575"/>
            <a:ext cx="4034250" cy="28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5801" y="1824325"/>
            <a:ext cx="4034250" cy="288308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 Through Time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652" y="1446585"/>
            <a:ext cx="3961643" cy="2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77" y="1486985"/>
            <a:ext cx="3961643" cy="2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7800" y="1312750"/>
            <a:ext cx="7688400" cy="3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Goal: How well can we predict Google stock price given an article’s sentiments?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Primary Features: opening price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Features: </a:t>
            </a:r>
            <a:r>
              <a:rPr lang="en" sz="2000"/>
              <a:t>sentiments,  title/description/content, </a:t>
            </a:r>
            <a:r>
              <a:rPr lang="en" sz="2000"/>
              <a:t>source, ranking, views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Predicting quantitative value: use regression.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RandomForestRegressor()</a:t>
            </a:r>
            <a:endParaRPr/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795850" y="22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{A53B64F6-71D9-4F8B-9DA8-51433D29FF47}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Cross Validation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sentiments, open price, views,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6.197399514813221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sentiments, open price, 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6.214605021563399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Title, description, content, </a:t>
                      </a:r>
                      <a:r>
                        <a:rPr lang="en"/>
                        <a:t> open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6.187375874626928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Source, open price</a:t>
                      </a:r>
                      <a:r>
                        <a:rPr lang="en"/>
                        <a:t>, </a:t>
                      </a:r>
                      <a:r>
                        <a:rPr lang="en"/>
                        <a:t> views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6.225253077501636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LinearRegressor()</a:t>
            </a:r>
            <a:endParaRPr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795850" y="22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{A53B64F6-71D9-4F8B-9DA8-51433D29FF47}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Cross Validation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Sentiments, o</a:t>
                      </a:r>
                      <a:r>
                        <a:rPr lang="en"/>
                        <a:t>pen price, views,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450.50951515676996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Sentiments,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433.2474648280323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Title, description, content,  open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3.9515028227840183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price, views,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2.536966210534873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68634"/>
            <a:ext cx="7688700" cy="341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the sentiments of news articles regarding ChatGPT to predict Google stock prices?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7800" y="1312750"/>
            <a:ext cx="7688400" cy="3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News API (newsapi.org)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50 most popular news sites in the US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https://datawrapper.dwcdn.net/iusxr/1/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earched</a:t>
            </a:r>
            <a:r>
              <a:rPr lang="en"/>
              <a:t> for articles pertaining to ChatGPT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articles to DataFrame; title, description,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Stock Data API (api.stockdata.org)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Stock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Renamed dates to follow following format: MM/DD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index to the new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News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articles that perhaps have no </a:t>
            </a:r>
            <a:r>
              <a:rPr lang="en"/>
              <a:t>title, description, or </a:t>
            </a:r>
            <a:r>
              <a:rPr lang="en"/>
              <a:t>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the sentiment (neg, neu, pos) of the title, description, and content for each article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concatenate to 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Renamed name of News Site from provided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ranking and million-views columns to 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Merged News data and Stock data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475" y="1077100"/>
            <a:ext cx="1146375" cy="3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475" y="1388750"/>
            <a:ext cx="4914426" cy="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in the News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3" y="1293300"/>
            <a:ext cx="3851711" cy="37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824" y="1817050"/>
            <a:ext cx="2634650" cy="1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Ratings Grouped By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12" y="1780425"/>
            <a:ext cx="2944777" cy="21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612" y="1780425"/>
            <a:ext cx="2944777" cy="21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412" y="1780425"/>
            <a:ext cx="2944777" cy="2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