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9" r:id="rId4"/>
    <p:sldId id="263" r:id="rId5"/>
    <p:sldId id="257" r:id="rId6"/>
    <p:sldId id="260" r:id="rId7"/>
    <p:sldId id="258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9" autoAdjust="0"/>
    <p:restoredTop sz="94660"/>
  </p:normalViewPr>
  <p:slideViewPr>
    <p:cSldViewPr snapToGrid="0">
      <p:cViewPr varScale="1">
        <p:scale>
          <a:sx n="88" d="100"/>
          <a:sy n="88" d="100"/>
        </p:scale>
        <p:origin x="4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B319D-AAEE-4F36-9F69-7FD765684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FB2E59-FAE1-4F7C-BF9A-F273120B95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E0907-CC0B-4B2F-B082-6E704325B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B4F7-2149-43D2-96FC-7C20F6232C5B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49778-72D5-4E13-9B5F-B5004E0F8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56017-2CD4-4AB1-BB89-67C8E9639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2174-E1AB-467B-A9E6-8E9DC759C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59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14236-807F-4D15-9B55-89F24BABC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A9796F-9960-458D-A706-63496E11F1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2D74C-D079-4179-A7CB-0064B0E4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B4F7-2149-43D2-96FC-7C20F6232C5B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CAB47-E320-47EF-A84C-C1811CBF0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F24FD-A295-4B38-9C3F-1DB0AD56A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2174-E1AB-467B-A9E6-8E9DC759C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32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666EB-67CA-4CF2-B49E-6E5BCD2C7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D377ED-4134-487D-93EA-0CE316650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8FA06-1DA3-4FB9-A840-251E82130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B4F7-2149-43D2-96FC-7C20F6232C5B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87C5D-524C-4EEB-BB0C-298769F80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3F82B-8C6E-444E-9706-90BC7E789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2174-E1AB-467B-A9E6-8E9DC759C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340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440E2-B15F-4BF9-9D0B-0C0CA8078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419DD-DDD5-4AFD-9727-314A6612E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4C57D-E341-40F9-87BA-6C1673738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B4F7-2149-43D2-96FC-7C20F6232C5B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B4D83-D265-4909-A187-72000D091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2EAD3-54EA-4A6E-B4F4-28F8CEE54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2174-E1AB-467B-A9E6-8E9DC759C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13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AD371-ABB3-498C-BA1C-727E30F2A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88470-666C-462D-BD3D-F679A3D5C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0F47C-89DA-4A97-A38C-93364F288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B4F7-2149-43D2-96FC-7C20F6232C5B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A4889-8EBE-4BC6-A818-9786009CC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6F437-56D7-463A-A0C9-475F401CE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2174-E1AB-467B-A9E6-8E9DC759C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28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9128D-7728-41A2-9E2D-2C6F9C5C4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168D5-CD0A-4F70-B981-67D5A297B2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36F618-D373-45A5-9D05-E73EADFEF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C9324-85E2-4839-B8D7-61F9BF2B8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B4F7-2149-43D2-96FC-7C20F6232C5B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C9677-1067-46E0-B122-D1534380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618BC7-5506-4D59-9B55-A20D02F6A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2174-E1AB-467B-A9E6-8E9DC759C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920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51943-2BDC-49A3-9197-A9AB4F91F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58965-937A-4B0B-99A4-308447682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497E0-ACDF-4AA5-8245-A5938B6798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49A0F6-0EDF-478E-985A-A3BE389BF2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4224D6-1C70-4B82-89D4-0CF9E24D1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73ED6E-2F67-445F-AF0E-8384868CD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B4F7-2149-43D2-96FC-7C20F6232C5B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D8951-66B0-477F-A518-FE51FED80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D7EABA-7F8F-419B-9BBF-13169CF49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2174-E1AB-467B-A9E6-8E9DC759C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736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ED622-A9A9-4FBC-9FBF-31C6A16CE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201918-23C4-4BE5-AF46-6BA7334D0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B4F7-2149-43D2-96FC-7C20F6232C5B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11EEA5-E950-4778-BCBE-B718051F7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9E0B65-8CB2-40E5-88BD-71CF95CD1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2174-E1AB-467B-A9E6-8E9DC759C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90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01710-3EDB-49FF-A88A-3F9E9E2EA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B4F7-2149-43D2-96FC-7C20F6232C5B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36328C-EA84-4183-9214-7B56276EF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CC8732-CCEA-413D-8E52-81A0F5A1E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2174-E1AB-467B-A9E6-8E9DC759C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7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D0624-B080-46BF-BF47-7EE15F7FB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E0C5B-613D-458C-ACAB-209F59889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08627-6938-4796-868E-FFA20A899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8CBD75-205F-44F4-952D-0A25FD444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B4F7-2149-43D2-96FC-7C20F6232C5B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0A0523-C24D-478A-A100-8D3B39A37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4A9E7-AEA3-4C5F-B994-69AE8F0A6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2174-E1AB-467B-A9E6-8E9DC759C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14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6996B-2974-4B14-9539-1B22C43D7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DB4AB4-5283-43A0-858D-8943749F5C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B14E14-3D80-4F44-98D4-0E6C322FB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51764-C545-49A0-A366-9EF202551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B4F7-2149-43D2-96FC-7C20F6232C5B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E2254-D8E4-445D-94DB-990C50484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E3A2CA-A8C4-4183-88B2-5BC3AD2A6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2174-E1AB-467B-A9E6-8E9DC759C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992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C18A77-044E-444F-8E81-3CDA00613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30FCF-95DB-46FC-A2C2-4A79885AE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40FB2-C0B4-4527-8E06-63F0B834F9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2B4F7-2149-43D2-96FC-7C20F6232C5B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465E4-10ED-40D8-B092-CA58642F51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A1718-A156-4D81-8897-E6D9B44B47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32174-E1AB-467B-A9E6-8E9DC759C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11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gaearon/pen/LyyXgK?editors=001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js.com/" TargetMode="External"/><Relationship Id="rId2" Type="http://schemas.openxmlformats.org/officeDocument/2006/relationships/hyperlink" Target="https://reactjs.org/tutorial/tutorial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EEE56-75CF-4A09-BB1E-37B003BC1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 JS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3DB2E6-0A0B-46D9-B899-7DAE9C7520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Martin Chu</a:t>
            </a:r>
          </a:p>
        </p:txBody>
      </p:sp>
    </p:spTree>
    <p:extLst>
      <p:ext uri="{BB962C8B-B14F-4D97-AF65-F5344CB8AC3E}">
        <p14:creationId xmlns:p14="http://schemas.microsoft.com/office/powerpoint/2010/main" val="3153899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FC23E-13DB-4474-95B7-E8700F8B7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02936-750C-4E9D-ACA6-32F895C28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JS?</a:t>
            </a:r>
          </a:p>
          <a:p>
            <a:r>
              <a:rPr lang="en-US" dirty="0"/>
              <a:t>What is ReactJS?</a:t>
            </a:r>
          </a:p>
          <a:p>
            <a:r>
              <a:rPr lang="en-US" dirty="0"/>
              <a:t>How to code without concrete instructions/guidance?</a:t>
            </a:r>
          </a:p>
          <a:p>
            <a:r>
              <a:rPr lang="en-US" dirty="0"/>
              <a:t>How to solve problems in a brand new language?</a:t>
            </a:r>
          </a:p>
          <a:p>
            <a:r>
              <a:rPr lang="en-US" dirty="0"/>
              <a:t>How to make a simple but presentable website?</a:t>
            </a:r>
          </a:p>
          <a:p>
            <a:r>
              <a:rPr lang="en-US" dirty="0"/>
              <a:t>How to work with team members?</a:t>
            </a:r>
          </a:p>
        </p:txBody>
      </p:sp>
    </p:spTree>
    <p:extLst>
      <p:ext uri="{BB962C8B-B14F-4D97-AF65-F5344CB8AC3E}">
        <p14:creationId xmlns:p14="http://schemas.microsoft.com/office/powerpoint/2010/main" val="2396260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774F9-59D9-4D24-844C-67DD87D4C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ReactJS/JS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4B966-C16C-4AE4-8E1A-CFE07146F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JavaScript</a:t>
            </a:r>
          </a:p>
          <a:p>
            <a:r>
              <a:rPr lang="en-US" dirty="0"/>
              <a:t>Dynamically typed</a:t>
            </a:r>
          </a:p>
          <a:p>
            <a:r>
              <a:rPr lang="en-US" dirty="0"/>
              <a:t>Works with HTML/CSS</a:t>
            </a:r>
          </a:p>
          <a:p>
            <a:pPr marL="0" indent="0">
              <a:buNone/>
            </a:pPr>
            <a:r>
              <a:rPr lang="en-US" dirty="0"/>
              <a:t>ReactJS</a:t>
            </a:r>
          </a:p>
          <a:p>
            <a:r>
              <a:rPr lang="en-US" dirty="0"/>
              <a:t>Front End Library developed by Facebook</a:t>
            </a:r>
          </a:p>
          <a:p>
            <a:r>
              <a:rPr lang="en-US" dirty="0"/>
              <a:t>State, Component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780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984F2-F347-498F-A57D-2E91F893D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B2F3B-53BC-4FF5-A061-DDA7DBA05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5400"/>
            <a:ext cx="10515600" cy="5334000"/>
          </a:xfrm>
        </p:spPr>
        <p:txBody>
          <a:bodyPr numCol="2"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https://codepen.io/gaearon/pen/LyyXgK?editors=0010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</a:rPr>
              <a:t>class Board extends </a:t>
            </a:r>
            <a:r>
              <a:rPr lang="en-US" dirty="0" err="1">
                <a:highlight>
                  <a:srgbClr val="FFFF00"/>
                </a:highlight>
              </a:rPr>
              <a:t>React.Component</a:t>
            </a:r>
            <a:r>
              <a:rPr lang="en-US" dirty="0">
                <a:highlight>
                  <a:srgbClr val="FFFF00"/>
                </a:highlight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>
                <a:highlight>
                  <a:srgbClr val="FFFF00"/>
                </a:highlight>
              </a:rPr>
              <a:t>constructor(props)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super(props);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this.state</a:t>
            </a:r>
            <a:r>
              <a:rPr lang="en-US" dirty="0"/>
              <a:t> =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squares: Array(9).fill(null),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</a:t>
            </a:r>
            <a:r>
              <a:rPr lang="en-US" dirty="0" err="1"/>
              <a:t>xIsNext</a:t>
            </a:r>
            <a:r>
              <a:rPr lang="en-US" dirty="0"/>
              <a:t>: true,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};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/>
              <a:t>handleClick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…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/>
              <a:t>renderSquare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…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>
                <a:highlight>
                  <a:srgbClr val="FFFF00"/>
                </a:highlight>
              </a:rPr>
              <a:t>render()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const</a:t>
            </a:r>
            <a:r>
              <a:rPr lang="en-US" dirty="0"/>
              <a:t> winner = </a:t>
            </a:r>
            <a:r>
              <a:rPr lang="en-US" dirty="0" err="1"/>
              <a:t>calculateWinner</a:t>
            </a:r>
            <a:r>
              <a:rPr lang="en-US" dirty="0"/>
              <a:t>(</a:t>
            </a:r>
            <a:r>
              <a:rPr lang="en-US" dirty="0" err="1"/>
              <a:t>this.state.squares</a:t>
            </a:r>
            <a:r>
              <a:rPr lang="en-US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let status;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if (winner)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status = 'Winner: ' + winner;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} else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status = 'Next player: ' + (</a:t>
            </a:r>
            <a:r>
              <a:rPr lang="en-US" dirty="0" err="1"/>
              <a:t>this.state.xIsNext</a:t>
            </a:r>
            <a:r>
              <a:rPr lang="en-US" dirty="0"/>
              <a:t> ? 'X' : 'O');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return 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&lt;div&gt;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&lt;div </a:t>
            </a:r>
            <a:r>
              <a:rPr lang="en-US" dirty="0" err="1"/>
              <a:t>className</a:t>
            </a:r>
            <a:r>
              <a:rPr lang="en-US" dirty="0"/>
              <a:t>="status"&gt;{status}&lt;/div&gt;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&lt;div </a:t>
            </a:r>
            <a:r>
              <a:rPr lang="en-US" dirty="0" err="1"/>
              <a:t>className</a:t>
            </a:r>
            <a:r>
              <a:rPr lang="en-US" dirty="0"/>
              <a:t>="board-row"&gt;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{</a:t>
            </a:r>
            <a:r>
              <a:rPr lang="en-US" dirty="0" err="1"/>
              <a:t>this.renderSquare</a:t>
            </a:r>
            <a:r>
              <a:rPr lang="en-US" dirty="0"/>
              <a:t>(0)}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{</a:t>
            </a:r>
            <a:r>
              <a:rPr lang="en-US" dirty="0" err="1"/>
              <a:t>this.renderSquare</a:t>
            </a:r>
            <a:r>
              <a:rPr lang="en-US" dirty="0"/>
              <a:t>(1)}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{</a:t>
            </a:r>
            <a:r>
              <a:rPr lang="en-US" dirty="0" err="1"/>
              <a:t>this.renderSquare</a:t>
            </a:r>
            <a:r>
              <a:rPr lang="en-US" dirty="0"/>
              <a:t>(2)}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&lt;/div&gt;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&lt;div </a:t>
            </a:r>
            <a:r>
              <a:rPr lang="en-US" dirty="0" err="1"/>
              <a:t>className</a:t>
            </a:r>
            <a:r>
              <a:rPr lang="en-US" dirty="0"/>
              <a:t>="board-row"&gt;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{</a:t>
            </a:r>
            <a:r>
              <a:rPr lang="en-US" dirty="0" err="1"/>
              <a:t>this.renderSquare</a:t>
            </a:r>
            <a:r>
              <a:rPr lang="en-US" dirty="0"/>
              <a:t>(3)}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{</a:t>
            </a:r>
            <a:r>
              <a:rPr lang="en-US" dirty="0" err="1"/>
              <a:t>this.renderSquare</a:t>
            </a:r>
            <a:r>
              <a:rPr lang="en-US" dirty="0"/>
              <a:t>(4)}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{</a:t>
            </a:r>
            <a:r>
              <a:rPr lang="en-US" dirty="0" err="1"/>
              <a:t>this.renderSquare</a:t>
            </a:r>
            <a:r>
              <a:rPr lang="en-US" dirty="0"/>
              <a:t>(5)}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&lt;/div&gt;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&lt;div </a:t>
            </a:r>
            <a:r>
              <a:rPr lang="en-US" dirty="0" err="1"/>
              <a:t>className</a:t>
            </a:r>
            <a:r>
              <a:rPr lang="en-US" dirty="0"/>
              <a:t>="board-row"&gt;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{</a:t>
            </a:r>
            <a:r>
              <a:rPr lang="en-US" dirty="0" err="1"/>
              <a:t>this.renderSquare</a:t>
            </a:r>
            <a:r>
              <a:rPr lang="en-US" dirty="0"/>
              <a:t>(6)}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{</a:t>
            </a:r>
            <a:r>
              <a:rPr lang="en-US" dirty="0" err="1"/>
              <a:t>this.renderSquare</a:t>
            </a:r>
            <a:r>
              <a:rPr lang="en-US" dirty="0"/>
              <a:t>(7)}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{</a:t>
            </a:r>
            <a:r>
              <a:rPr lang="en-US" dirty="0" err="1"/>
              <a:t>this.renderSquare</a:t>
            </a:r>
            <a:r>
              <a:rPr lang="en-US" dirty="0"/>
              <a:t>(8)}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&lt;/div&gt;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&lt;/div&gt;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530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18E9C-5267-46FA-AB0C-FB69A026E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Structure/Entry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25A92-23BF-498B-82AE-1BDA5DE21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err="1">
                <a:latin typeface="Consolas" panose="020B0609020204030204" pitchFamily="49" charset="0"/>
              </a:rPr>
              <a:t>package.json</a:t>
            </a: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public/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sz="1200" dirty="0">
                <a:latin typeface="Consolas" panose="020B0609020204030204" pitchFamily="49" charset="0"/>
              </a:rPr>
              <a:t>	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sz="1200" dirty="0">
                <a:latin typeface="Consolas" panose="020B0609020204030204" pitchFamily="49" charset="0"/>
              </a:rPr>
              <a:t>	(where you store your static assets)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err="1">
                <a:latin typeface="Consolas" panose="020B0609020204030204" pitchFamily="49" charset="0"/>
              </a:rPr>
              <a:t>src</a:t>
            </a:r>
            <a:r>
              <a:rPr lang="en-US" sz="1200" dirty="0">
                <a:latin typeface="Consolas" panose="020B0609020204030204" pitchFamily="49" charset="0"/>
              </a:rPr>
              <a:t>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sz="1200" dirty="0">
                <a:latin typeface="Consolas" panose="020B0609020204030204" pitchFamily="49" charset="0"/>
              </a:rPr>
              <a:t>	Page/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sz="1200" dirty="0">
                <a:latin typeface="Consolas" panose="020B0609020204030204" pitchFamily="49" charset="0"/>
              </a:rPr>
              <a:t>		Submission/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457200" algn="l"/>
                <a:tab pos="1371600" algn="l"/>
              </a:tabLst>
            </a:pPr>
            <a:r>
              <a:rPr lang="en-US" sz="1200" dirty="0">
                <a:latin typeface="Consolas" panose="020B0609020204030204" pitchFamily="49" charset="0"/>
              </a:rPr>
              <a:t>		YOUR_TEAM_NAME/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457200" algn="l"/>
                <a:tab pos="1371600" algn="l"/>
              </a:tabLst>
            </a:pPr>
            <a:r>
              <a:rPr lang="en-US" sz="1200" dirty="0">
                <a:latin typeface="Consolas" panose="020B0609020204030204" pitchFamily="49" charset="0"/>
              </a:rPr>
              <a:t>			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YOUR_TEAM_NAME.js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>
                <a:highlight>
                  <a:srgbClr val="FFFF00"/>
                </a:highlight>
                <a:latin typeface="Consolas" panose="020B0609020204030204" pitchFamily="49" charset="0"/>
              </a:rPr>
              <a:t>Example.js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sz="1200" dirty="0">
                <a:latin typeface="Consolas" panose="020B0609020204030204" pitchFamily="49" charset="0"/>
              </a:rPr>
              <a:t>	Components/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sz="1200" dirty="0">
                <a:latin typeface="Consolas" panose="020B0609020204030204" pitchFamily="49" charset="0"/>
              </a:rPr>
              <a:t>	Data/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sz="1200" dirty="0">
                <a:latin typeface="Consolas" panose="020B0609020204030204" pitchFamily="49" charset="0"/>
              </a:rPr>
              <a:t>	index.js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sz="1200" dirty="0">
                <a:latin typeface="Consolas" panose="020B0609020204030204" pitchFamily="49" charset="0"/>
              </a:rPr>
              <a:t>	App.js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444258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0091-A9C5-4374-8729-3C642BE3E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47E1E-6A37-4109-8F73-99F5972CE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Boot up your website: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$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npm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install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$ yarn start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REMEMBER: change your file name to your team name</a:t>
            </a:r>
          </a:p>
        </p:txBody>
      </p:sp>
    </p:spTree>
    <p:extLst>
      <p:ext uri="{BB962C8B-B14F-4D97-AF65-F5344CB8AC3E}">
        <p14:creationId xmlns:p14="http://schemas.microsoft.com/office/powerpoint/2010/main" val="450067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2EFF8-5B59-454F-A200-2ECF28ED5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68B0F-2595-47FA-95B9-E283E26A7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out the example page</a:t>
            </a:r>
          </a:p>
          <a:p>
            <a:r>
              <a:rPr lang="en-US" dirty="0"/>
              <a:t>Walk through the official react </a:t>
            </a:r>
            <a:r>
              <a:rPr lang="en-US" dirty="0" err="1"/>
              <a:t>js</a:t>
            </a:r>
            <a:r>
              <a:rPr lang="en-US" dirty="0"/>
              <a:t> tutorial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862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465CB-B529-44A7-BA75-EAEC33BE4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40622-F6EE-467F-98CB-396A9E0D7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https://reactjs.org/tutorial/tutorial.html</a:t>
            </a:r>
            <a:endParaRPr lang="en-US" dirty="0"/>
          </a:p>
          <a:p>
            <a:r>
              <a:rPr lang="en-US">
                <a:hlinkClick r:id="rId3"/>
              </a:rPr>
              <a:t>https://canvasjs.com/</a:t>
            </a:r>
            <a:endParaRPr lang="en-US"/>
          </a:p>
          <a:p>
            <a:endParaRPr lang="en-US" dirty="0"/>
          </a:p>
          <a:p>
            <a:r>
              <a:rPr lang="en-US" dirty="0"/>
              <a:t>Google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163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1248</TotalTime>
  <Words>406</Words>
  <Application>Microsoft Office PowerPoint</Application>
  <PresentationFormat>Widescreen</PresentationFormat>
  <Paragraphs>94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Theme</vt:lpstr>
      <vt:lpstr>React JS Tutorial</vt:lpstr>
      <vt:lpstr>Objective</vt:lpstr>
      <vt:lpstr>Overview of ReactJS/JS</vt:lpstr>
      <vt:lpstr>Sample Code</vt:lpstr>
      <vt:lpstr>Project Structure/Entry Point</vt:lpstr>
      <vt:lpstr>Instructions</vt:lpstr>
      <vt:lpstr>Tips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JS Tutorial</dc:title>
  <dc:creator>Martin Chu</dc:creator>
  <cp:lastModifiedBy>Martin Chu</cp:lastModifiedBy>
  <cp:revision>17</cp:revision>
  <dcterms:created xsi:type="dcterms:W3CDTF">2018-10-16T22:57:21Z</dcterms:created>
  <dcterms:modified xsi:type="dcterms:W3CDTF">2018-11-14T22:11:41Z</dcterms:modified>
</cp:coreProperties>
</file>