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0409" autoAdjust="0"/>
  </p:normalViewPr>
  <p:slideViewPr>
    <p:cSldViewPr>
      <p:cViewPr varScale="1">
        <p:scale>
          <a:sx n="103" d="100"/>
          <a:sy n="103" d="100"/>
        </p:scale>
        <p:origin x="-19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4A37-AA4C-4401-A3A2-CBA571C8C8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4696-EB21-4D9A-8669-2C9AED35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4A37-AA4C-4401-A3A2-CBA571C8C8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4696-EB21-4D9A-8669-2C9AED35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4A37-AA4C-4401-A3A2-CBA571C8C8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4696-EB21-4D9A-8669-2C9AED35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4A37-AA4C-4401-A3A2-CBA571C8C8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4696-EB21-4D9A-8669-2C9AED35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4A37-AA4C-4401-A3A2-CBA571C8C8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4696-EB21-4D9A-8669-2C9AED35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4A37-AA4C-4401-A3A2-CBA571C8C8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4696-EB21-4D9A-8669-2C9AED35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4A37-AA4C-4401-A3A2-CBA571C8C8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4696-EB21-4D9A-8669-2C9AED35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4A37-AA4C-4401-A3A2-CBA571C8C8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4696-EB21-4D9A-8669-2C9AED35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4A37-AA4C-4401-A3A2-CBA571C8C8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4696-EB21-4D9A-8669-2C9AED35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4A37-AA4C-4401-A3A2-CBA571C8C8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4696-EB21-4D9A-8669-2C9AED35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4A37-AA4C-4401-A3A2-CBA571C8C8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4696-EB21-4D9A-8669-2C9AED358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4A37-AA4C-4401-A3A2-CBA571C8C8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4696-EB21-4D9A-8669-2C9AED358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483" y="174417"/>
            <a:ext cx="6264696" cy="1080120"/>
          </a:xfrm>
        </p:spPr>
        <p:txBody>
          <a:bodyPr/>
          <a:lstStyle/>
          <a:p>
            <a:r>
              <a:rPr lang="zh-CN" altLang="en-US" dirty="0" smtClean="0"/>
              <a:t>项目总结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974" y="1196752"/>
            <a:ext cx="7344816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针对整体：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        </a:t>
            </a:r>
            <a:r>
              <a:rPr lang="zh-CN" altLang="en-US" sz="1800" dirty="0" smtClean="0"/>
              <a:t>对于整体来说，本人觉得对于我们铱星项目成员来说，本次铱星项目是一个相当好的开发经历，因为，在这个过程中其实暴露了很多开发流程的问题，比如说，在任务分配上面不够合理，导致没有把所有人力资源都运用上。开发调试上面方法不够成熟，例如</a:t>
            </a:r>
            <a:r>
              <a:rPr lang="en-US" altLang="zh-CN" sz="1800" dirty="0" smtClean="0"/>
              <a:t>git</a:t>
            </a:r>
            <a:r>
              <a:rPr lang="zh-CN" altLang="en-US" sz="1800" dirty="0" smtClean="0"/>
              <a:t>的使用，我们没有很好利用</a:t>
            </a:r>
            <a:r>
              <a:rPr lang="en-US" altLang="zh-CN" sz="1800" dirty="0" smtClean="0"/>
              <a:t>git</a:t>
            </a:r>
            <a:r>
              <a:rPr lang="zh-CN" altLang="en-US" sz="1800" dirty="0" smtClean="0"/>
              <a:t>来协助我们高效率的开发，而是由于一些不好的习惯走了很多弯路，浪费了很多时间。需求分析上面，应该在项目开始阶段就确定好哪些是基础功能，必须首先要完成的功能，哪些是拓展功能，完成基础功能之后，后续添加完善的功能。</a:t>
            </a:r>
            <a:endParaRPr lang="zh-CN" altLang="en-US" sz="1800" dirty="0" smtClean="0"/>
          </a:p>
          <a:p>
            <a:r>
              <a:rPr lang="zh-CN" altLang="en-US" sz="2400" b="1" dirty="0" smtClean="0"/>
              <a:t>针对个人：</a:t>
            </a:r>
            <a:endParaRPr lang="en-US" altLang="zh-CN" sz="2400" b="1" dirty="0" smtClean="0"/>
          </a:p>
          <a:p>
            <a:r>
              <a:rPr lang="en-US" altLang="zh-CN" sz="2400" dirty="0" smtClean="0"/>
              <a:t>       </a:t>
            </a:r>
            <a:r>
              <a:rPr lang="zh-CN" altLang="en-US" dirty="0" smtClean="0"/>
              <a:t>本次项目暴露了很多自己在编写代码的习惯问题，比如说，需要根据函数执行的返回值打印调试信息，还有，在编写代码的时候需要考虑全面，除了需要考虑代码正常运行的情况之外，还需要考虑代码运行出错的情况，并做出相应的异常处理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381" y="1643420"/>
            <a:ext cx="7704856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优点：</a:t>
            </a:r>
            <a:r>
              <a:rPr lang="zh-CN" altLang="en-US" dirty="0" smtClean="0"/>
              <a:t>觉得自己是调试代码的能力比较好。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b="1" dirty="0"/>
              <a:t>缺点：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在项目开始编写代码之后，自己比较先完成任务，应该积极去了解队友的工作进度以及遇到的问题，并给予建议和帮助。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在项目的后期阶段，整合调试过程中，应该积极去了解调试所遇到的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，并且思考造成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的原因是什么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zh-CN" altLang="en-US" dirty="0" smtClean="0"/>
              <a:t>技术上面，自己还是有很多需要学习进步的地方，比如说，编写代码 的习惯。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483" y="174417"/>
            <a:ext cx="6264696" cy="1080120"/>
          </a:xfrm>
        </p:spPr>
        <p:txBody>
          <a:bodyPr/>
          <a:p>
            <a:r>
              <a:rPr lang="zh-CN" altLang="en-US" dirty="0"/>
              <a:t>关于自己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7555" y="1143635"/>
            <a:ext cx="76282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ym typeface="+mn-ea"/>
              </a:rPr>
              <a:t>分析需求</a:t>
            </a:r>
            <a:endParaRPr lang="en-US" altLang="zh-CN" b="1" dirty="0" smtClean="0"/>
          </a:p>
          <a:p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      </a:t>
            </a:r>
            <a:r>
              <a:rPr lang="zh-CN" altLang="en-US" dirty="0" smtClean="0">
                <a:sym typeface="+mn-ea"/>
              </a:rPr>
              <a:t>在分析需求的时候，我们应该根据需求文档归纳出基础功能，拓展功能两大类。并针对需求讨论相应的实现方案。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ym typeface="+mn-ea"/>
              </a:rPr>
              <a:t>任务分配</a:t>
            </a:r>
            <a:endParaRPr lang="en-US" altLang="zh-CN" b="1" dirty="0" smtClean="0"/>
          </a:p>
          <a:p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      </a:t>
            </a:r>
            <a:r>
              <a:rPr lang="zh-CN" altLang="en-US" dirty="0" smtClean="0">
                <a:sym typeface="+mn-ea"/>
              </a:rPr>
              <a:t>在分配任务的时候，应该针对基础功能来分配任务。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ym typeface="+mn-ea"/>
              </a:rPr>
              <a:t>开发与调试</a:t>
            </a:r>
            <a:endParaRPr lang="en-US" altLang="zh-CN" b="1" dirty="0" smtClean="0"/>
          </a:p>
          <a:p>
            <a:r>
              <a:rPr lang="en-US" altLang="zh-CN" dirty="0" smtClean="0">
                <a:sym typeface="+mn-ea"/>
              </a:rPr>
              <a:t>        </a:t>
            </a:r>
            <a:r>
              <a:rPr lang="zh-CN" altLang="en-US" dirty="0" smtClean="0">
                <a:sym typeface="+mn-ea"/>
              </a:rPr>
              <a:t>开发过程中，每一个人都应该在完成自己的任务的同时，去阅读其他人或者其他功能模块的代码，发现问题及时提出。每一个人都应该熟悉整个项目的功能，以及代码的逻辑。</a:t>
            </a:r>
            <a:endParaRPr lang="en-US" altLang="zh-CN" dirty="0" smtClean="0"/>
          </a:p>
          <a:p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      </a:t>
            </a:r>
            <a:r>
              <a:rPr lang="zh-CN" altLang="en-US" dirty="0">
                <a:sym typeface="+mn-ea"/>
              </a:rPr>
              <a:t>每</a:t>
            </a:r>
            <a:r>
              <a:rPr lang="zh-CN" altLang="en-US" dirty="0" smtClean="0">
                <a:sym typeface="+mn-ea"/>
              </a:rPr>
              <a:t>一个人编写完一部分代码之后，必须经过编译测试。避免在合并代码的时候引入未经过调试或运行出错的代码。</a:t>
            </a:r>
            <a:endParaRPr lang="en-US" altLang="zh-CN" dirty="0" smtClean="0"/>
          </a:p>
          <a:p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      </a:t>
            </a:r>
            <a:r>
              <a:rPr lang="zh-CN" altLang="en-US" dirty="0" smtClean="0">
                <a:sym typeface="+mn-ea"/>
              </a:rPr>
              <a:t>整个调试代码的时候，应该保证调试的</a:t>
            </a:r>
            <a:r>
              <a:rPr lang="zh-CN" altLang="en-US" dirty="0">
                <a:sym typeface="+mn-ea"/>
              </a:rPr>
              <a:t>代码</a:t>
            </a:r>
            <a:r>
              <a:rPr lang="zh-CN" altLang="en-US" dirty="0" smtClean="0">
                <a:sym typeface="+mn-ea"/>
              </a:rPr>
              <a:t>是最新的，并且是调试通过的代码。这个时候，多余的人手，可以考虑开发拓展功能。</a:t>
            </a:r>
            <a:endParaRPr lang="zh-CN" altLang="en-US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git的使用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 在开发过程中，应该合理使用和管理分支，尽可能少的创建分支，每一条分支要有明确的用途和目的，及时删除多余分支。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    在调试代码的时候，应该在固定一条特定的调试分支上面调试，不要在还没有调试好代码就切换分支。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   </a:t>
            </a:r>
            <a:r>
              <a:rPr lang="zh-CN" altLang="en-US"/>
              <a:t>在合并之前，需要确保两份代码都是编译用过且可以运行的。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39213" y="166162"/>
            <a:ext cx="6264696" cy="1080120"/>
          </a:xfrm>
        </p:spPr>
        <p:txBody>
          <a:bodyPr/>
          <a:lstStyle/>
          <a:p>
            <a:r>
              <a:rPr lang="zh-CN" altLang="en-US" dirty="0"/>
              <a:t>个人想法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WPS 演示</Application>
  <PresentationFormat>全屏显示(4:3)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项目总结</vt:lpstr>
      <vt:lpstr>项目总结</vt:lpstr>
      <vt:lpstr>项目总结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17</cp:revision>
  <dcterms:created xsi:type="dcterms:W3CDTF">2018-02-28T08:34:00Z</dcterms:created>
  <dcterms:modified xsi:type="dcterms:W3CDTF">2018-02-28T13:49:50Z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