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36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4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0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3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54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5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79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A1EB-4B8B-4A5F-9D92-E9EEDDF7B3D9}" type="datetimeFigureOut">
              <a:rPr lang="de-DE" smtClean="0"/>
              <a:t>06.10.2011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2A07-9FD5-40B2-AF02-FB01657C40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0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mann\Desktop\sdmvis notes\screenshots\sdmvis_pcamode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62" y="1628799"/>
            <a:ext cx="4857476" cy="36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1124744"/>
            <a:ext cx="6120680" cy="4392487"/>
          </a:xfrm>
          <a:prstGeom prst="rect">
            <a:avLst/>
          </a:prstGeom>
          <a:solidFill>
            <a:schemeClr val="bg1">
              <a:alpha val="44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143262" y="1844824"/>
            <a:ext cx="2428738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5436096" y="1853207"/>
            <a:ext cx="1564642" cy="3375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2276128" y="2276872"/>
            <a:ext cx="3015952" cy="259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383987" y="166758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</a:t>
            </a:r>
            <a:endParaRPr lang="de-DE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99358" y="34290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</a:t>
            </a:r>
            <a:endParaRPr lang="de-DE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326271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C</a:t>
            </a:r>
            <a:endParaRPr lang="de-DE" sz="3600" dirty="0"/>
          </a:p>
        </p:txBody>
      </p:sp>
      <p:cxnSp>
        <p:nvCxnSpPr>
          <p:cNvPr id="12" name="Straight Connector 11"/>
          <p:cNvCxnSpPr>
            <a:stCxn id="5" idx="3"/>
            <a:endCxn id="4" idx="1"/>
          </p:cNvCxnSpPr>
          <p:nvPr/>
        </p:nvCxnSpPr>
        <p:spPr>
          <a:xfrm flipV="1">
            <a:off x="1836355" y="1916832"/>
            <a:ext cx="306907" cy="73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8" idx="1"/>
          </p:cNvCxnSpPr>
          <p:nvPr/>
        </p:nvCxnSpPr>
        <p:spPr>
          <a:xfrm flipV="1">
            <a:off x="1835696" y="3573016"/>
            <a:ext cx="440432" cy="179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11" idx="1"/>
          </p:cNvCxnSpPr>
          <p:nvPr/>
        </p:nvCxnSpPr>
        <p:spPr>
          <a:xfrm>
            <a:off x="7000738" y="3541204"/>
            <a:ext cx="235558" cy="44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Bonn, Institute of Computer Science 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Hermann</dc:creator>
  <cp:lastModifiedBy>Max Hermann</cp:lastModifiedBy>
  <cp:revision>1</cp:revision>
  <dcterms:created xsi:type="dcterms:W3CDTF">2011-10-06T16:58:09Z</dcterms:created>
  <dcterms:modified xsi:type="dcterms:W3CDTF">2011-10-06T17:07:20Z</dcterms:modified>
</cp:coreProperties>
</file>