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4728754" y="4010495"/>
            <a:ext cx="1800200" cy="180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" name="Group 23"/>
          <p:cNvGrpSpPr/>
          <p:nvPr/>
        </p:nvGrpSpPr>
        <p:grpSpPr>
          <a:xfrm>
            <a:off x="381814" y="1629000"/>
            <a:ext cx="1800200" cy="1800000"/>
            <a:chOff x="381814" y="1600200"/>
            <a:chExt cx="1800200" cy="1800000"/>
          </a:xfrm>
        </p:grpSpPr>
        <p:sp>
          <p:nvSpPr>
            <p:cNvPr id="22" name="Rectangle 21"/>
            <p:cNvSpPr/>
            <p:nvPr/>
          </p:nvSpPr>
          <p:spPr>
            <a:xfrm>
              <a:off x="381814" y="1600200"/>
              <a:ext cx="900100" cy="180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rgbClr val="FF0000"/>
                  </a:solidFill>
                </a:rPr>
                <a:t>A</a:t>
              </a:r>
              <a:endParaRPr lang="de-DE" sz="9600" dirty="0">
                <a:solidFill>
                  <a:srgbClr val="FF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81914" y="1600200"/>
              <a:ext cx="900100" cy="1800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600" dirty="0" smtClean="0">
                  <a:solidFill>
                    <a:srgbClr val="0000FF"/>
                  </a:solidFill>
                </a:rPr>
                <a:t>B</a:t>
              </a:r>
              <a:endParaRPr lang="de-DE" sz="9600" dirty="0">
                <a:solidFill>
                  <a:srgbClr val="0000FF"/>
                </a:solidFill>
              </a:endParaRPr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1281914" y="1629000"/>
            <a:ext cx="0" cy="1800000"/>
          </a:xfrm>
          <a:prstGeom prst="line">
            <a:avLst/>
          </a:prstGeom>
          <a:ln w="762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438400" y="1629000"/>
            <a:ext cx="1800200" cy="1800000"/>
            <a:chOff x="2438400" y="1629000"/>
            <a:chExt cx="1800200" cy="1800000"/>
          </a:xfrm>
        </p:grpSpPr>
        <p:grpSp>
          <p:nvGrpSpPr>
            <p:cNvPr id="27" name="Group 26"/>
            <p:cNvGrpSpPr/>
            <p:nvPr/>
          </p:nvGrpSpPr>
          <p:grpSpPr>
            <a:xfrm>
              <a:off x="2438400" y="1629000"/>
              <a:ext cx="1800200" cy="1800000"/>
              <a:chOff x="381814" y="4269826"/>
              <a:chExt cx="1800200" cy="18000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81814" y="4269826"/>
                <a:ext cx="1800200" cy="180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100000" l="0" r="1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203" t="-6838" r="14433" b="6838"/>
              <a:stretch/>
            </p:blipFill>
            <p:spPr bwMode="auto">
              <a:xfrm>
                <a:off x="387006" y="4391938"/>
                <a:ext cx="1749687" cy="1677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6" name="Straight Arrow Connector 5"/>
              <p:cNvCxnSpPr/>
              <p:nvPr/>
            </p:nvCxnSpPr>
            <p:spPr>
              <a:xfrm flipV="1">
                <a:off x="776562" y="4506672"/>
                <a:ext cx="967186" cy="1044116"/>
              </a:xfrm>
              <a:prstGeom prst="straightConnector1">
                <a:avLst/>
              </a:prstGeom>
              <a:ln w="104775">
                <a:solidFill>
                  <a:srgbClr val="FF0000"/>
                </a:solidFill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" name="Oval 6"/>
              <p:cNvSpPr/>
              <p:nvPr/>
            </p:nvSpPr>
            <p:spPr>
              <a:xfrm>
                <a:off x="458014" y="5487342"/>
                <a:ext cx="425196" cy="425196"/>
              </a:xfrm>
              <a:prstGeom prst="ellipse">
                <a:avLst/>
              </a:prstGeom>
              <a:solidFill>
                <a:srgbClr val="FF8F75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028" name="Picture 4" descr="http://3.bp.blogspot.com/_ugTveXjH5bo/TJvRBYZ7brI/AAAAAAAAAvY/KEXTIXPn9pQ/s1600/cursor_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0726" y="2407657"/>
              <a:ext cx="777874" cy="1004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G:\Projects\SPP1335\sdmvis\trunk\sdmvis\data\icons\tenso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754" y="1629000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63"/>
          <p:cNvGrpSpPr/>
          <p:nvPr/>
        </p:nvGrpSpPr>
        <p:grpSpPr>
          <a:xfrm>
            <a:off x="378284" y="4013144"/>
            <a:ext cx="1800200" cy="1800000"/>
            <a:chOff x="612551" y="4184832"/>
            <a:chExt cx="1800200" cy="1800000"/>
          </a:xfrm>
        </p:grpSpPr>
        <p:sp>
          <p:nvSpPr>
            <p:cNvPr id="69" name="Rectangle 68"/>
            <p:cNvSpPr/>
            <p:nvPr/>
          </p:nvSpPr>
          <p:spPr>
            <a:xfrm>
              <a:off x="612551" y="4184832"/>
              <a:ext cx="1800200" cy="180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Quad Arrow 62"/>
            <p:cNvSpPr/>
            <p:nvPr/>
          </p:nvSpPr>
          <p:spPr>
            <a:xfrm>
              <a:off x="703257" y="4306231"/>
              <a:ext cx="1611728" cy="1611728"/>
            </a:xfrm>
            <a:prstGeom prst="quadArrow">
              <a:avLst>
                <a:gd name="adj1" fmla="val 14395"/>
                <a:gd name="adj2" fmla="val 16711"/>
                <a:gd name="adj3" fmla="val 225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8" name="Rectangle 67"/>
          <p:cNvSpPr/>
          <p:nvPr/>
        </p:nvSpPr>
        <p:spPr>
          <a:xfrm>
            <a:off x="7046330" y="4128712"/>
            <a:ext cx="1800200" cy="180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1" name="Group 60"/>
          <p:cNvGrpSpPr/>
          <p:nvPr/>
        </p:nvGrpSpPr>
        <p:grpSpPr>
          <a:xfrm>
            <a:off x="2443592" y="4010495"/>
            <a:ext cx="1800200" cy="1800000"/>
            <a:chOff x="381814" y="4269826"/>
            <a:chExt cx="1800200" cy="1800000"/>
          </a:xfrm>
        </p:grpSpPr>
        <p:sp>
          <p:nvSpPr>
            <p:cNvPr id="66" name="Rectangle 65"/>
            <p:cNvSpPr/>
            <p:nvPr/>
          </p:nvSpPr>
          <p:spPr>
            <a:xfrm>
              <a:off x="381814" y="4269826"/>
              <a:ext cx="1800200" cy="180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03" t="-6838" r="14433" b="6838"/>
            <a:stretch/>
          </p:blipFill>
          <p:spPr bwMode="auto">
            <a:xfrm>
              <a:off x="387006" y="4391938"/>
              <a:ext cx="1749687" cy="1677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2634558" y="4078907"/>
            <a:ext cx="1497025" cy="1462596"/>
          </a:xfrm>
          <a:prstGeom prst="rect">
            <a:avLst/>
          </a:prstGeom>
          <a:blipFill dpi="0" rotWithShape="1">
            <a:blip r:embed="rId6">
              <a:alphaModFix amt="5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/>
          <p:cNvSpPr/>
          <p:nvPr/>
        </p:nvSpPr>
        <p:spPr>
          <a:xfrm>
            <a:off x="2736823" y="4150184"/>
            <a:ext cx="1311402" cy="1311402"/>
          </a:xfrm>
          <a:prstGeom prst="ellipse">
            <a:avLst/>
          </a:prstGeom>
          <a:noFill/>
          <a:ln w="1270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001" r="20002" b="4148"/>
          <a:stretch/>
        </p:blipFill>
        <p:spPr bwMode="auto">
          <a:xfrm>
            <a:off x="4728954" y="4013144"/>
            <a:ext cx="1800000" cy="1804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859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934200" y="1629000"/>
            <a:ext cx="1912330" cy="1885622"/>
            <a:chOff x="2458535" y="4198524"/>
            <a:chExt cx="1912330" cy="1885622"/>
          </a:xfrm>
        </p:grpSpPr>
        <p:sp>
          <p:nvSpPr>
            <p:cNvPr id="3" name="Rectangle 2"/>
            <p:cNvSpPr/>
            <p:nvPr/>
          </p:nvSpPr>
          <p:spPr>
            <a:xfrm>
              <a:off x="2514600" y="4212095"/>
              <a:ext cx="1800200" cy="180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458535" y="4198524"/>
              <a:ext cx="1912330" cy="1885622"/>
              <a:chOff x="2631067" y="4357832"/>
              <a:chExt cx="1571420" cy="1549473"/>
            </a:xfrm>
          </p:grpSpPr>
          <p:pic>
            <p:nvPicPr>
              <p:cNvPr id="5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99150" l="838" r="99721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1067" y="4357832"/>
                <a:ext cx="1571420" cy="15494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" name="Group 5"/>
              <p:cNvGrpSpPr/>
              <p:nvPr/>
            </p:nvGrpSpPr>
            <p:grpSpPr>
              <a:xfrm>
                <a:off x="2764513" y="4480305"/>
                <a:ext cx="1304528" cy="1304528"/>
                <a:chOff x="5220072" y="4208776"/>
                <a:chExt cx="1304528" cy="1304528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5220072" y="4208776"/>
                  <a:ext cx="1304528" cy="1304528"/>
                  <a:chOff x="7164288" y="4437112"/>
                  <a:chExt cx="1304528" cy="1304528"/>
                </a:xfrm>
              </p:grpSpPr>
              <p:cxnSp>
                <p:nvCxnSpPr>
                  <p:cNvPr id="9" name="Straight Arrow Connector 8"/>
                  <p:cNvCxnSpPr/>
                  <p:nvPr/>
                </p:nvCxnSpPr>
                <p:spPr>
                  <a:xfrm flipV="1">
                    <a:off x="7816552" y="4437112"/>
                    <a:ext cx="0" cy="652264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Arrow Connector 9"/>
                  <p:cNvCxnSpPr/>
                  <p:nvPr/>
                </p:nvCxnSpPr>
                <p:spPr>
                  <a:xfrm flipV="1">
                    <a:off x="7816552" y="4628156"/>
                    <a:ext cx="461220" cy="493032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Arrow Connector 10"/>
                  <p:cNvCxnSpPr/>
                  <p:nvPr/>
                </p:nvCxnSpPr>
                <p:spPr>
                  <a:xfrm flipH="1" flipV="1">
                    <a:off x="7355332" y="4628156"/>
                    <a:ext cx="461220" cy="465769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Arrow Connector 11"/>
                  <p:cNvCxnSpPr/>
                  <p:nvPr/>
                </p:nvCxnSpPr>
                <p:spPr>
                  <a:xfrm flipH="1">
                    <a:off x="7164288" y="5089376"/>
                    <a:ext cx="652264" cy="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Arrow Connector 12"/>
                  <p:cNvCxnSpPr/>
                  <p:nvPr/>
                </p:nvCxnSpPr>
                <p:spPr>
                  <a:xfrm>
                    <a:off x="7816552" y="5089376"/>
                    <a:ext cx="652264" cy="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Arrow Connector 13"/>
                  <p:cNvCxnSpPr/>
                  <p:nvPr/>
                </p:nvCxnSpPr>
                <p:spPr>
                  <a:xfrm>
                    <a:off x="7816552" y="5093925"/>
                    <a:ext cx="0" cy="647715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/>
                  <p:cNvCxnSpPr/>
                  <p:nvPr/>
                </p:nvCxnSpPr>
                <p:spPr>
                  <a:xfrm>
                    <a:off x="7816552" y="5093925"/>
                    <a:ext cx="461220" cy="456671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/>
                  <p:cNvCxnSpPr/>
                  <p:nvPr/>
                </p:nvCxnSpPr>
                <p:spPr>
                  <a:xfrm flipH="1">
                    <a:off x="7355332" y="5093925"/>
                    <a:ext cx="461220" cy="456671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Oval 7"/>
                <p:cNvSpPr/>
                <p:nvPr/>
              </p:nvSpPr>
              <p:spPr>
                <a:xfrm>
                  <a:off x="5800328" y="4784134"/>
                  <a:ext cx="144016" cy="144016"/>
                </a:xfrm>
                <a:prstGeom prst="ellipse">
                  <a:avLst/>
                </a:prstGeom>
                <a:solidFill>
                  <a:srgbClr val="FF8F75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grpSp>
        <p:nvGrpSpPr>
          <p:cNvPr id="17" name="Group 16"/>
          <p:cNvGrpSpPr/>
          <p:nvPr/>
        </p:nvGrpSpPr>
        <p:grpSpPr>
          <a:xfrm>
            <a:off x="4946124" y="4159809"/>
            <a:ext cx="1800200" cy="1800000"/>
            <a:chOff x="4946124" y="4159809"/>
            <a:chExt cx="1800200" cy="1800000"/>
          </a:xfrm>
        </p:grpSpPr>
        <p:sp>
          <p:nvSpPr>
            <p:cNvPr id="18" name="Rectangle 17"/>
            <p:cNvSpPr/>
            <p:nvPr/>
          </p:nvSpPr>
          <p:spPr>
            <a:xfrm>
              <a:off x="4946124" y="4159809"/>
              <a:ext cx="1800200" cy="180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196037" y="4428019"/>
              <a:ext cx="1304528" cy="1304528"/>
              <a:chOff x="5220072" y="4208776"/>
              <a:chExt cx="1304528" cy="1304528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5220072" y="4208776"/>
                <a:ext cx="1304528" cy="1304528"/>
                <a:chOff x="7164288" y="4437112"/>
                <a:chExt cx="1304528" cy="1304528"/>
              </a:xfrm>
            </p:grpSpPr>
            <p:cxnSp>
              <p:nvCxnSpPr>
                <p:cNvPr id="22" name="Straight Arrow Connector 21"/>
                <p:cNvCxnSpPr>
                  <a:endCxn id="24" idx="0"/>
                </p:cNvCxnSpPr>
                <p:nvPr/>
              </p:nvCxnSpPr>
              <p:spPr>
                <a:xfrm flipV="1">
                  <a:off x="7816552" y="4437112"/>
                  <a:ext cx="0" cy="652264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>
                  <a:endCxn id="24" idx="7"/>
                </p:cNvCxnSpPr>
                <p:nvPr/>
              </p:nvCxnSpPr>
              <p:spPr>
                <a:xfrm flipV="1">
                  <a:off x="7816552" y="4628156"/>
                  <a:ext cx="461220" cy="49303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/>
                <p:cNvSpPr/>
                <p:nvPr/>
              </p:nvSpPr>
              <p:spPr>
                <a:xfrm>
                  <a:off x="7164288" y="4437112"/>
                  <a:ext cx="1304528" cy="1304528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5" name="Straight Arrow Connector 24"/>
                <p:cNvCxnSpPr>
                  <a:endCxn id="24" idx="1"/>
                </p:cNvCxnSpPr>
                <p:nvPr/>
              </p:nvCxnSpPr>
              <p:spPr>
                <a:xfrm flipH="1" flipV="1">
                  <a:off x="7355332" y="4628156"/>
                  <a:ext cx="461220" cy="46576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>
                  <a:endCxn id="24" idx="2"/>
                </p:cNvCxnSpPr>
                <p:nvPr/>
              </p:nvCxnSpPr>
              <p:spPr>
                <a:xfrm flipH="1">
                  <a:off x="7164288" y="5089376"/>
                  <a:ext cx="652264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endCxn id="24" idx="6"/>
                </p:cNvCxnSpPr>
                <p:nvPr/>
              </p:nvCxnSpPr>
              <p:spPr>
                <a:xfrm>
                  <a:off x="7816552" y="5089376"/>
                  <a:ext cx="652264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endCxn id="24" idx="4"/>
                </p:cNvCxnSpPr>
                <p:nvPr/>
              </p:nvCxnSpPr>
              <p:spPr>
                <a:xfrm>
                  <a:off x="7816552" y="5093925"/>
                  <a:ext cx="0" cy="647715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endCxn id="24" idx="5"/>
                </p:cNvCxnSpPr>
                <p:nvPr/>
              </p:nvCxnSpPr>
              <p:spPr>
                <a:xfrm>
                  <a:off x="7816552" y="5093925"/>
                  <a:ext cx="461220" cy="456671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>
                  <a:endCxn id="24" idx="3"/>
                </p:cNvCxnSpPr>
                <p:nvPr/>
              </p:nvCxnSpPr>
              <p:spPr>
                <a:xfrm flipH="1">
                  <a:off x="7355332" y="5093925"/>
                  <a:ext cx="461220" cy="456671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Oval 20"/>
              <p:cNvSpPr/>
              <p:nvPr/>
            </p:nvSpPr>
            <p:spPr>
              <a:xfrm>
                <a:off x="5800328" y="4784134"/>
                <a:ext cx="144016" cy="144016"/>
              </a:xfrm>
              <a:prstGeom prst="ellipse">
                <a:avLst/>
              </a:prstGeom>
              <a:solidFill>
                <a:srgbClr val="FF8F75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3265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Hermann</dc:creator>
  <cp:lastModifiedBy>Max Hermann</cp:lastModifiedBy>
  <cp:revision>9</cp:revision>
  <dcterms:created xsi:type="dcterms:W3CDTF">2006-08-16T00:00:00Z</dcterms:created>
  <dcterms:modified xsi:type="dcterms:W3CDTF">2013-04-09T13:45:11Z</dcterms:modified>
</cp:coreProperties>
</file>