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71" r:id="rId14"/>
    <p:sldId id="272" r:id="rId15"/>
    <p:sldId id="273" r:id="rId16"/>
    <p:sldId id="274" r:id="rId17"/>
    <p:sldId id="275" r:id="rId18"/>
    <p:sldId id="268" r:id="rId19"/>
    <p:sldId id="269" r:id="rId20"/>
    <p:sldId id="276" r:id="rId21"/>
    <p:sldId id="27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49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83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2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5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3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3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71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5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6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6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2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827E-874B-4CBF-9B7B-B589974604A1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B561-02BB-49B6-9634-4A05469CA8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6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Arduino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Sergio </a:t>
            </a:r>
            <a:r>
              <a:rPr lang="es-MX" dirty="0" err="1" smtClean="0"/>
              <a:t>Fco</a:t>
            </a:r>
            <a:r>
              <a:rPr lang="es-MX" dirty="0" smtClean="0"/>
              <a:t> Hernández Machuca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54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 la versión Arduino UNO revisión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344"/>
          </a:xfrm>
        </p:spPr>
        <p:txBody>
          <a:bodyPr/>
          <a:lstStyle/>
          <a:p>
            <a:r>
              <a:rPr lang="es-MX" dirty="0" smtClean="0"/>
              <a:t>Es el más popular actualmente (disponibilidad, costo, información)</a:t>
            </a:r>
          </a:p>
          <a:p>
            <a:r>
              <a:rPr lang="es-MX" dirty="0" smtClean="0"/>
              <a:t>Tiene los elementos básicos de cualquier versión de Arduino:</a:t>
            </a:r>
          </a:p>
          <a:p>
            <a:r>
              <a:rPr lang="es-MX" dirty="0" smtClean="0"/>
              <a:t> Entradas y Salidas de Señales (analógicas y digitales)</a:t>
            </a:r>
          </a:p>
          <a:p>
            <a:r>
              <a:rPr lang="es-MX" dirty="0" smtClean="0"/>
              <a:t>Comunicación</a:t>
            </a:r>
            <a:r>
              <a:rPr lang="es-MX" dirty="0"/>
              <a:t> </a:t>
            </a:r>
            <a:r>
              <a:rPr lang="es-MX" dirty="0" smtClean="0"/>
              <a:t>(Serial, SPI, IIC)</a:t>
            </a:r>
          </a:p>
          <a:p>
            <a:r>
              <a:rPr lang="es-MX" dirty="0" smtClean="0"/>
              <a:t>Capacidad de almacenar y procesar programas moderadamente grandes (32 Kilobytes)</a:t>
            </a:r>
          </a:p>
          <a:p>
            <a:r>
              <a:rPr lang="es-MX" dirty="0" smtClean="0"/>
              <a:t>Se han desarrollado muchas aplicaciones con esta placa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80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Esto es lo que tiene en el interior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6" y="982835"/>
            <a:ext cx="8987246" cy="5705348"/>
          </a:xfrm>
        </p:spPr>
      </p:pic>
    </p:spTree>
    <p:extLst>
      <p:ext uri="{BB962C8B-B14F-4D97-AF65-F5344CB8AC3E}">
        <p14:creationId xmlns:p14="http://schemas.microsoft.com/office/powerpoint/2010/main" val="39977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Estas son sus terminales (pines)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98" y="1242646"/>
            <a:ext cx="9528204" cy="5369169"/>
          </a:xfrm>
        </p:spPr>
      </p:pic>
    </p:spTree>
    <p:extLst>
      <p:ext uri="{BB962C8B-B14F-4D97-AF65-F5344CB8AC3E}">
        <p14:creationId xmlns:p14="http://schemas.microsoft.com/office/powerpoint/2010/main" val="1173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Pines de Tierra (cero volts)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7" y="1825625"/>
            <a:ext cx="6156426" cy="4351338"/>
          </a:xfrm>
        </p:spPr>
      </p:pic>
    </p:spTree>
    <p:extLst>
      <p:ext uri="{BB962C8B-B14F-4D97-AF65-F5344CB8AC3E}">
        <p14:creationId xmlns:p14="http://schemas.microsoft.com/office/powerpoint/2010/main" val="20494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Pines de Voltajes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7" y="1825625"/>
            <a:ext cx="6156426" cy="4351338"/>
          </a:xfrm>
        </p:spPr>
      </p:pic>
    </p:spTree>
    <p:extLst>
      <p:ext uri="{BB962C8B-B14F-4D97-AF65-F5344CB8AC3E}">
        <p14:creationId xmlns:p14="http://schemas.microsoft.com/office/powerpoint/2010/main" val="1521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Pines de Puertos Digitales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7" y="1825625"/>
            <a:ext cx="6156426" cy="4351338"/>
          </a:xfrm>
        </p:spPr>
      </p:pic>
    </p:spTree>
    <p:extLst>
      <p:ext uri="{BB962C8B-B14F-4D97-AF65-F5344CB8AC3E}">
        <p14:creationId xmlns:p14="http://schemas.microsoft.com/office/powerpoint/2010/main" val="28462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Pines de Puertos Analógicos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7" y="1825625"/>
            <a:ext cx="6156426" cy="4351338"/>
          </a:xfrm>
        </p:spPr>
      </p:pic>
    </p:spTree>
    <p:extLst>
      <p:ext uri="{BB962C8B-B14F-4D97-AF65-F5344CB8AC3E}">
        <p14:creationId xmlns:p14="http://schemas.microsoft.com/office/powerpoint/2010/main" val="14244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LED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7" y="1825625"/>
            <a:ext cx="6156426" cy="4351338"/>
          </a:xfrm>
        </p:spPr>
      </p:pic>
    </p:spTree>
    <p:extLst>
      <p:ext uri="{BB962C8B-B14F-4D97-AF65-F5344CB8AC3E}">
        <p14:creationId xmlns:p14="http://schemas.microsoft.com/office/powerpoint/2010/main" val="547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262" y="0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Otra forma de ver los pines (terminales)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65" y="902677"/>
            <a:ext cx="7433469" cy="5955323"/>
          </a:xfrm>
        </p:spPr>
      </p:pic>
    </p:spTree>
    <p:extLst>
      <p:ext uri="{BB962C8B-B14F-4D97-AF65-F5344CB8AC3E}">
        <p14:creationId xmlns:p14="http://schemas.microsoft.com/office/powerpoint/2010/main" val="32244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Entorno de Desarrollo (IDE)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78" y="1301262"/>
            <a:ext cx="9088844" cy="5556738"/>
          </a:xfrm>
        </p:spPr>
      </p:pic>
    </p:spTree>
    <p:extLst>
      <p:ext uri="{BB962C8B-B14F-4D97-AF65-F5344CB8AC3E}">
        <p14:creationId xmlns:p14="http://schemas.microsoft.com/office/powerpoint/2010/main" val="30782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¿Qué es Arduino?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plataforma de desarrollo (Lenguaje + Herramientas + Circuitería)</a:t>
            </a:r>
          </a:p>
          <a:p>
            <a:r>
              <a:rPr lang="es-MX" dirty="0" smtClean="0"/>
              <a:t>Una tarjeta para construir aplicaciones electrónicas</a:t>
            </a:r>
          </a:p>
          <a:p>
            <a:r>
              <a:rPr lang="es-MX" dirty="0" smtClean="0"/>
              <a:t>Un lenguaje de programación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Arduino - IDE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paquete de software se obtiene en la dirección: </a:t>
            </a:r>
            <a:r>
              <a:rPr lang="es-MX" dirty="0" smtClean="0">
                <a:hlinkClick r:id="rId2"/>
              </a:rPr>
              <a:t>www.arduino.cc</a:t>
            </a:r>
            <a:endParaRPr lang="es-MX" dirty="0" smtClean="0"/>
          </a:p>
          <a:p>
            <a:r>
              <a:rPr lang="es-MX" dirty="0" smtClean="0"/>
              <a:t>Existen versiones para Windows, Mac, Linux</a:t>
            </a:r>
          </a:p>
          <a:p>
            <a:r>
              <a:rPr lang="es-MX" dirty="0" smtClean="0"/>
              <a:t>Las opciones en el cintillo del menú son:</a:t>
            </a:r>
            <a:endParaRPr lang="es-MX" dirty="0"/>
          </a:p>
          <a:p>
            <a:pPr lvl="1"/>
            <a:r>
              <a:rPr lang="es-MX" dirty="0" smtClean="0"/>
              <a:t>Archivo</a:t>
            </a:r>
          </a:p>
          <a:p>
            <a:pPr lvl="1"/>
            <a:r>
              <a:rPr lang="es-MX" dirty="0" smtClean="0"/>
              <a:t>Editar</a:t>
            </a:r>
          </a:p>
          <a:p>
            <a:pPr lvl="1"/>
            <a:r>
              <a:rPr lang="es-MX" dirty="0" smtClean="0"/>
              <a:t>Programa</a:t>
            </a:r>
          </a:p>
          <a:p>
            <a:pPr lvl="1"/>
            <a:r>
              <a:rPr lang="es-MX" dirty="0" smtClean="0"/>
              <a:t>Herramientas</a:t>
            </a:r>
          </a:p>
          <a:p>
            <a:pPr lvl="1"/>
            <a:r>
              <a:rPr lang="es-MX" dirty="0" smtClean="0"/>
              <a:t>Ayuda</a:t>
            </a:r>
          </a:p>
          <a:p>
            <a:r>
              <a:rPr lang="es-MX" dirty="0" smtClean="0"/>
              <a:t>Opciones en Barra de Herramientas:</a:t>
            </a:r>
          </a:p>
          <a:p>
            <a:pPr lvl="1"/>
            <a:r>
              <a:rPr lang="es-MX" dirty="0" smtClean="0"/>
              <a:t>Verificar – Subir – Nuevo – Abrir – Salvar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07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Arduino - IDE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seleccionar la tarjeta con la que se trabajará:</a:t>
            </a:r>
          </a:p>
          <a:p>
            <a:pPr lvl="1"/>
            <a:r>
              <a:rPr lang="es-MX" dirty="0" smtClean="0"/>
              <a:t>Herramientas </a:t>
            </a:r>
            <a:r>
              <a:rPr lang="es-MX" dirty="0" smtClean="0">
                <a:sym typeface="Wingdings" panose="05000000000000000000" pitchFamily="2" charset="2"/>
              </a:rPr>
              <a:t> Tarjeta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Para identificar el puerto que se empleará para la comunicación:</a:t>
            </a:r>
          </a:p>
          <a:p>
            <a:pPr lvl="1"/>
            <a:r>
              <a:rPr lang="es-MX" dirty="0" smtClean="0">
                <a:sym typeface="Wingdings" panose="05000000000000000000" pitchFamily="2" charset="2"/>
              </a:rPr>
              <a:t>Barra inferior</a:t>
            </a:r>
          </a:p>
          <a:p>
            <a:pPr lvl="1"/>
            <a:r>
              <a:rPr lang="es-MX" dirty="0" smtClean="0">
                <a:sym typeface="Wingdings" panose="05000000000000000000" pitchFamily="2" charset="2"/>
              </a:rPr>
              <a:t>Herramientas  Puerto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74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¿Para qué me sirve Arduino?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Para </a:t>
            </a:r>
            <a:r>
              <a:rPr lang="es-MX" b="1" dirty="0" err="1" smtClean="0"/>
              <a:t>sensar</a:t>
            </a:r>
            <a:r>
              <a:rPr lang="es-MX" b="1" dirty="0" smtClean="0"/>
              <a:t> o medir</a:t>
            </a:r>
            <a:r>
              <a:rPr lang="es-MX" dirty="0" smtClean="0"/>
              <a:t> variables del medio ambiente (sonido, luz, distancia, presencia, presión atmosférica, temperatura, inclinación, …)</a:t>
            </a:r>
          </a:p>
          <a:p>
            <a:r>
              <a:rPr lang="es-MX" dirty="0" smtClean="0"/>
              <a:t>Para </a:t>
            </a:r>
            <a:r>
              <a:rPr lang="es-MX" b="1" dirty="0" smtClean="0"/>
              <a:t>comunicar</a:t>
            </a:r>
            <a:r>
              <a:rPr lang="es-MX" dirty="0" smtClean="0"/>
              <a:t> información entre elementos (entre </a:t>
            </a:r>
            <a:r>
              <a:rPr lang="es-MX" dirty="0" err="1" smtClean="0"/>
              <a:t>Arduinos</a:t>
            </a:r>
            <a:r>
              <a:rPr lang="es-MX" dirty="0" smtClean="0"/>
              <a:t>, con </a:t>
            </a:r>
            <a:r>
              <a:rPr lang="es-MX" dirty="0" err="1" smtClean="0"/>
              <a:t>PCs</a:t>
            </a:r>
            <a:r>
              <a:rPr lang="es-MX" dirty="0" smtClean="0"/>
              <a:t>, a través de la Web, con Dispositivos </a:t>
            </a:r>
            <a:r>
              <a:rPr lang="es-MX" dirty="0"/>
              <a:t>M</a:t>
            </a:r>
            <a:r>
              <a:rPr lang="es-MX" dirty="0" smtClean="0"/>
              <a:t>óviles…)</a:t>
            </a:r>
          </a:p>
          <a:p>
            <a:r>
              <a:rPr lang="es-MX" dirty="0" smtClean="0"/>
              <a:t>Para </a:t>
            </a:r>
            <a:r>
              <a:rPr lang="es-MX" b="1" dirty="0" smtClean="0"/>
              <a:t>interactuar</a:t>
            </a:r>
            <a:r>
              <a:rPr lang="es-MX" dirty="0" smtClean="0"/>
              <a:t> con el entorno (encender o apagar artefactos cuando detectamos sonidos, colores, posiciones, distancias…)</a:t>
            </a:r>
          </a:p>
          <a:p>
            <a:r>
              <a:rPr lang="es-MX" dirty="0" smtClean="0"/>
              <a:t>Para </a:t>
            </a:r>
            <a:r>
              <a:rPr lang="es-MX" b="1" dirty="0" smtClean="0"/>
              <a:t>mover</a:t>
            </a:r>
            <a:r>
              <a:rPr lang="es-MX" dirty="0" smtClean="0"/>
              <a:t> o </a:t>
            </a:r>
            <a:r>
              <a:rPr lang="es-MX" b="1" dirty="0" smtClean="0"/>
              <a:t>animar</a:t>
            </a:r>
            <a:r>
              <a:rPr lang="es-MX" dirty="0" smtClean="0"/>
              <a:t> cosas (robots, automatización de procesos, drones, …)</a:t>
            </a:r>
          </a:p>
          <a:p>
            <a:r>
              <a:rPr lang="es-MX" dirty="0" smtClean="0"/>
              <a:t>Muchas otras cosas…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85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Existen varias versiones de Arduino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489165"/>
            <a:ext cx="8843554" cy="4663441"/>
          </a:xfrm>
        </p:spPr>
      </p:pic>
    </p:spTree>
    <p:extLst>
      <p:ext uri="{BB962C8B-B14F-4D97-AF65-F5344CB8AC3E}">
        <p14:creationId xmlns:p14="http://schemas.microsoft.com/office/powerpoint/2010/main" val="3052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Uno de los primeros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5" y="1345474"/>
            <a:ext cx="7698029" cy="5373532"/>
          </a:xfrm>
        </p:spPr>
      </p:pic>
    </p:spTree>
    <p:extLst>
      <p:ext uri="{BB962C8B-B14F-4D97-AF65-F5344CB8AC3E}">
        <p14:creationId xmlns:p14="http://schemas.microsoft.com/office/powerpoint/2010/main" val="18516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Uno que se emplea en la ropa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80" y="1384663"/>
            <a:ext cx="7209239" cy="4805363"/>
          </a:xfrm>
        </p:spPr>
      </p:pic>
    </p:spTree>
    <p:extLst>
      <p:ext uri="{BB962C8B-B14F-4D97-AF65-F5344CB8AC3E}">
        <p14:creationId xmlns:p14="http://schemas.microsoft.com/office/powerpoint/2010/main" val="25754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Uno hecho en casa (en la vida real)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7" y="1334878"/>
            <a:ext cx="8710245" cy="5241767"/>
          </a:xfrm>
        </p:spPr>
      </p:pic>
    </p:spTree>
    <p:extLst>
      <p:ext uri="{BB962C8B-B14F-4D97-AF65-F5344CB8AC3E}">
        <p14:creationId xmlns:p14="http://schemas.microsoft.com/office/powerpoint/2010/main" val="3717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Uno hecho en casa (modelo)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1207476"/>
            <a:ext cx="11059935" cy="5369169"/>
          </a:xfrm>
        </p:spPr>
      </p:pic>
    </p:spTree>
    <p:extLst>
      <p:ext uri="{BB962C8B-B14F-4D97-AF65-F5344CB8AC3E}">
        <p14:creationId xmlns:p14="http://schemas.microsoft.com/office/powerpoint/2010/main" val="30844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Este es el que vamos a revisar: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91" y="1394550"/>
            <a:ext cx="7554439" cy="5071563"/>
          </a:xfrm>
        </p:spPr>
      </p:pic>
    </p:spTree>
    <p:extLst>
      <p:ext uri="{BB962C8B-B14F-4D97-AF65-F5344CB8AC3E}">
        <p14:creationId xmlns:p14="http://schemas.microsoft.com/office/powerpoint/2010/main" val="24143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365</Words>
  <Application>Microsoft Office PowerPoint</Application>
  <PresentationFormat>Panorámica</PresentationFormat>
  <Paragraphs>52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de Office</vt:lpstr>
      <vt:lpstr>Arduino</vt:lpstr>
      <vt:lpstr>¿Qué es Arduino?</vt:lpstr>
      <vt:lpstr>¿Para qué me sirve Arduino?</vt:lpstr>
      <vt:lpstr>Existen varias versiones de Arduino</vt:lpstr>
      <vt:lpstr>Uno de los primeros</vt:lpstr>
      <vt:lpstr>Uno que se emplea en la ropa</vt:lpstr>
      <vt:lpstr>Uno hecho en casa (en la vida real)</vt:lpstr>
      <vt:lpstr>Uno hecho en casa (modelo)</vt:lpstr>
      <vt:lpstr>Este es el que vamos a revisar:</vt:lpstr>
      <vt:lpstr>Es la versión Arduino UNO revisión 3</vt:lpstr>
      <vt:lpstr>Esto es lo que tiene en el interior</vt:lpstr>
      <vt:lpstr>Estas son sus terminales (pines)</vt:lpstr>
      <vt:lpstr>Pines de Tierra (cero volts)</vt:lpstr>
      <vt:lpstr>Pines de Voltajes</vt:lpstr>
      <vt:lpstr>Pines de Puertos Digitales</vt:lpstr>
      <vt:lpstr>Pines de Puertos Analógicos</vt:lpstr>
      <vt:lpstr>LED</vt:lpstr>
      <vt:lpstr>Otra forma de ver los pines (terminales)</vt:lpstr>
      <vt:lpstr>Entorno de Desarrollo (IDE)</vt:lpstr>
      <vt:lpstr>Arduino - IDE</vt:lpstr>
      <vt:lpstr>Arduino -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Sergio Hernández</dc:creator>
  <cp:lastModifiedBy>Sergio Hernández</cp:lastModifiedBy>
  <cp:revision>18</cp:revision>
  <dcterms:created xsi:type="dcterms:W3CDTF">2017-08-04T12:14:01Z</dcterms:created>
  <dcterms:modified xsi:type="dcterms:W3CDTF">2017-08-04T17:59:08Z</dcterms:modified>
</cp:coreProperties>
</file>