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C7D7-E049-4A5B-8A04-ECEEB4EFAF2D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F5C-966F-40AB-A463-8B9416CDA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 ANALYSIS ON GOOGLE PLAYSTORE 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BBDC0-B6C9-4F56-B2EA-31D9EBD47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NEETHA SHERRA</a:t>
            </a:r>
          </a:p>
        </p:txBody>
      </p:sp>
    </p:spTree>
    <p:extLst>
      <p:ext uri="{BB962C8B-B14F-4D97-AF65-F5344CB8AC3E}">
        <p14:creationId xmlns:p14="http://schemas.microsoft.com/office/powerpoint/2010/main" val="121641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4C81-0B67-4068-9D59-2C937143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3597" y="2258170"/>
            <a:ext cx="3927943" cy="409492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Median Rating of Apps within all Categories falls between 4 to 4.5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Lowest value in the range doesn’t go below 2.5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All outliers are on the lower end of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F6AA4-B922-4DF5-A843-57BD6FFB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494" y="-1"/>
            <a:ext cx="8253454" cy="6794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68B16-B413-4A84-B207-9D13551DB539}"/>
              </a:ext>
            </a:extLst>
          </p:cNvPr>
          <p:cNvSpPr txBox="1"/>
          <p:nvPr/>
        </p:nvSpPr>
        <p:spPr>
          <a:xfrm>
            <a:off x="8173941" y="270344"/>
            <a:ext cx="365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BOXPLOT OF RATING WITHIN APP CATEGORIES</a:t>
            </a:r>
          </a:p>
        </p:txBody>
      </p:sp>
    </p:spTree>
    <p:extLst>
      <p:ext uri="{BB962C8B-B14F-4D97-AF65-F5344CB8AC3E}">
        <p14:creationId xmlns:p14="http://schemas.microsoft.com/office/powerpoint/2010/main" val="185385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8DC08-5071-4A0D-B57F-6526208B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1008" y="4542397"/>
            <a:ext cx="4834393" cy="2041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Type ‘Free’ has 8720 Apps  and a median rating of 4.3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Type ‘Paid’ has 647 Apps  and a median rating of 4.4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63D4E-6819-414B-988C-E31EA38B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556806"/>
            <a:ext cx="8651019" cy="240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882D2-BE29-4B80-AD68-C880D11DA446}"/>
              </a:ext>
            </a:extLst>
          </p:cNvPr>
          <p:cNvSpPr txBox="1"/>
          <p:nvPr/>
        </p:nvSpPr>
        <p:spPr>
          <a:xfrm>
            <a:off x="2170706" y="3132814"/>
            <a:ext cx="610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STATISTICAL SUMMARY VALUES FOR RATING WITHIN ‘FREE’ AND ‘PAID’ TYPE</a:t>
            </a:r>
          </a:p>
        </p:txBody>
      </p:sp>
    </p:spTree>
    <p:extLst>
      <p:ext uri="{BB962C8B-B14F-4D97-AF65-F5344CB8AC3E}">
        <p14:creationId xmlns:p14="http://schemas.microsoft.com/office/powerpoint/2010/main" val="147071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FFCC0-1574-45AC-BD7E-098DE98A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3952" y="1544020"/>
            <a:ext cx="3227832" cy="538554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 Free apps, the highest frequency of 6842 falls within Rating 4-5 and the lowest frequency of 53 falls within Rating 1-2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 Paid apps, the highest frequency of 526 falls within Rating 4-5 and the lowest frequency of 4 falls within Rating 1-2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AB587-62A3-439A-8CF8-465F87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57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F6CEE-3029-4B2E-A95B-7BFF3E2F865F}"/>
              </a:ext>
            </a:extLst>
          </p:cNvPr>
          <p:cNvSpPr txBox="1"/>
          <p:nvPr/>
        </p:nvSpPr>
        <p:spPr>
          <a:xfrm>
            <a:off x="8491993" y="87464"/>
            <a:ext cx="3244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HISTOGRAM OF RATINGS FOR FREE AND PAID APPS</a:t>
            </a:r>
          </a:p>
        </p:txBody>
      </p:sp>
    </p:spTree>
    <p:extLst>
      <p:ext uri="{BB962C8B-B14F-4D97-AF65-F5344CB8AC3E}">
        <p14:creationId xmlns:p14="http://schemas.microsoft.com/office/powerpoint/2010/main" val="19693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554F-C86B-43F1-BBEB-96F9AE8C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0658" y="2226366"/>
            <a:ext cx="4036836" cy="33713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‘News and Magazines’ category has the lowest of average reviews at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‘Family’ category has the highest number of average reviews at 37,324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1F0C3-164D-4519-8AE5-F8501A94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7" y="304012"/>
            <a:ext cx="3952875" cy="290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3CC9B-E366-47E6-9D6F-A9FB0A50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07" y="3212327"/>
            <a:ext cx="3952874" cy="3127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8CCEDE-FF91-4164-A48B-CD29F8C796A7}"/>
              </a:ext>
            </a:extLst>
          </p:cNvPr>
          <p:cNvSpPr txBox="1"/>
          <p:nvPr/>
        </p:nvSpPr>
        <p:spPr>
          <a:xfrm>
            <a:off x="6131893" y="808037"/>
            <a:ext cx="5274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AVERAGE REVIEWS WITHIN APP CATEGORIES </a:t>
            </a:r>
            <a:r>
              <a:rPr lang="en-IN" sz="2400" dirty="0">
                <a:solidFill>
                  <a:schemeClr val="accent2"/>
                </a:solidFill>
              </a:rPr>
              <a:t>(TOP 5 AND BOTTOM 5)</a:t>
            </a:r>
          </a:p>
        </p:txBody>
      </p:sp>
    </p:spTree>
    <p:extLst>
      <p:ext uri="{BB962C8B-B14F-4D97-AF65-F5344CB8AC3E}">
        <p14:creationId xmlns:p14="http://schemas.microsoft.com/office/powerpoint/2010/main" val="201941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AFCBE-E732-4684-BC34-2BD29D77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6880" y="4325460"/>
            <a:ext cx="8778239" cy="265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price of the highest selling App is $400 and it falls in the category ‘Lifestyle’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category has $1 as the price of its lowest selling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ctr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2DCF8-A092-44A7-818E-AC0124F2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0"/>
            <a:ext cx="9088341" cy="3262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515C8-F331-4296-92D1-E3C690F09805}"/>
              </a:ext>
            </a:extLst>
          </p:cNvPr>
          <p:cNvSpPr txBox="1"/>
          <p:nvPr/>
        </p:nvSpPr>
        <p:spPr>
          <a:xfrm>
            <a:off x="1439186" y="3371353"/>
            <a:ext cx="8611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TOP 5 HIGHEST SELLING APPS </a:t>
            </a:r>
            <a:r>
              <a:rPr lang="en-IN" sz="2400" dirty="0">
                <a:solidFill>
                  <a:schemeClr val="accent2"/>
                </a:solidFill>
              </a:rPr>
              <a:t>(CATEGORY, PRICE, NAME OF THE APP) 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54D69-0BF1-40AA-B014-F03DA48B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5642" y="2751150"/>
            <a:ext cx="3227832" cy="2107097"/>
          </a:xfrm>
        </p:spPr>
        <p:txBody>
          <a:bodyPr>
            <a:normAutofit/>
          </a:bodyPr>
          <a:lstStyle/>
          <a:p>
            <a:r>
              <a:rPr lang="en-IN" sz="2400" dirty="0"/>
              <a:t>The ‘Family’ category has the highest number of Free and Paid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56567-87AE-485E-B13F-5FCA584F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699713"/>
            <a:ext cx="4738978" cy="4444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20F4B-EC4E-41C0-AA25-9DC48127C784}"/>
              </a:ext>
            </a:extLst>
          </p:cNvPr>
          <p:cNvSpPr txBox="1"/>
          <p:nvPr/>
        </p:nvSpPr>
        <p:spPr>
          <a:xfrm>
            <a:off x="6917635" y="532737"/>
            <a:ext cx="3943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/>
                </a:solidFill>
              </a:rPr>
              <a:t>TOP 5 CATEGORIES WITH HIGHEST NUMBER OF APPS WITHIN ‘FREE’ AND ‘PAID’ TYPE</a:t>
            </a:r>
          </a:p>
        </p:txBody>
      </p:sp>
    </p:spTree>
    <p:extLst>
      <p:ext uri="{BB962C8B-B14F-4D97-AF65-F5344CB8AC3E}">
        <p14:creationId xmlns:p14="http://schemas.microsoft.com/office/powerpoint/2010/main" val="407251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AE27-86BC-45AE-9BD7-02A66A95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6732" y="2250220"/>
            <a:ext cx="3227832" cy="412672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Out of 58 Apps that record installs greater than 1,000,000,000, 19 of them fall in the category ‘Communication’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‘Communication’ category contains the highest number of apps with the highest number of installs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04A574A-21EE-45A6-9BF8-1EBFB964F1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72" r="772"/>
          <a:stretch>
            <a:fillRect/>
          </a:stretch>
        </p:blipFill>
        <p:spPr>
          <a:xfrm>
            <a:off x="0" y="0"/>
            <a:ext cx="780023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55E4A-A901-4A79-9E65-DC6787B81C6F}"/>
              </a:ext>
            </a:extLst>
          </p:cNvPr>
          <p:cNvSpPr txBox="1"/>
          <p:nvPr/>
        </p:nvSpPr>
        <p:spPr>
          <a:xfrm>
            <a:off x="7800230" y="127221"/>
            <a:ext cx="4031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2"/>
                </a:solidFill>
              </a:rPr>
              <a:t>BARCHART OF NUMBER OF APPS WITHIN CATEGORIES WITH INSTALLS GREATER THAN 1,000,000,000 (IN DESCENDING ORDER)</a:t>
            </a:r>
          </a:p>
        </p:txBody>
      </p:sp>
    </p:spTree>
    <p:extLst>
      <p:ext uri="{BB962C8B-B14F-4D97-AF65-F5344CB8AC3E}">
        <p14:creationId xmlns:p14="http://schemas.microsoft.com/office/powerpoint/2010/main" val="34540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DB9E-26ED-470C-B2FF-6C2A15BB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AND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60A7-A4CD-4458-92C8-45F98FCB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8" y="2438399"/>
            <a:ext cx="11410073" cy="432021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81CAC-3BC6-4343-B050-BC8243E4EF0A}"/>
              </a:ext>
            </a:extLst>
          </p:cNvPr>
          <p:cNvSpPr txBox="1"/>
          <p:nvPr/>
        </p:nvSpPr>
        <p:spPr>
          <a:xfrm>
            <a:off x="723569" y="5384215"/>
            <a:ext cx="297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Ratings and Reviews</a:t>
            </a:r>
          </a:p>
          <a:p>
            <a:r>
              <a:rPr lang="en-IN" dirty="0"/>
              <a:t>Normal curve between Ratings 3 to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47E61-E0A4-49F2-8912-4DB87E7104CA}"/>
              </a:ext>
            </a:extLst>
          </p:cNvPr>
          <p:cNvSpPr txBox="1"/>
          <p:nvPr/>
        </p:nvSpPr>
        <p:spPr>
          <a:xfrm>
            <a:off x="4281700" y="5384215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Ratings and Installs(greater than)</a:t>
            </a:r>
          </a:p>
          <a:p>
            <a:r>
              <a:rPr lang="en-IN" dirty="0"/>
              <a:t>Normal curve between Ratings 3.5 to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A3978-435D-409C-A54C-03C5749F7CFE}"/>
              </a:ext>
            </a:extLst>
          </p:cNvPr>
          <p:cNvSpPr txBox="1"/>
          <p:nvPr/>
        </p:nvSpPr>
        <p:spPr>
          <a:xfrm>
            <a:off x="8852452" y="5380672"/>
            <a:ext cx="297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Reviews and Installs(greater than)</a:t>
            </a:r>
          </a:p>
          <a:p>
            <a:r>
              <a:rPr lang="en-IN" dirty="0"/>
              <a:t>Highest Reviews for the highest level of Installs but few in number(of datapoints)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52BD8A-C967-4B52-A8A3-14D8A326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" y="2438399"/>
            <a:ext cx="3525128" cy="26767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B2754-E9CD-4AD5-9B6E-66F6F71C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05" y="2438398"/>
            <a:ext cx="3998084" cy="2676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47F24D-1DD8-4268-8327-02C81497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37" y="2438398"/>
            <a:ext cx="3684104" cy="26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7434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13619</TotalTime>
  <Words>364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Feathered</vt:lpstr>
      <vt:lpstr>AN ANALYSIS ON GOOGLE PLAYSTORE 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AND SCATTER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Neetha Sherra</dc:creator>
  <cp:lastModifiedBy>Neetha Sherra</cp:lastModifiedBy>
  <cp:revision>26</cp:revision>
  <dcterms:created xsi:type="dcterms:W3CDTF">2019-01-29T16:58:15Z</dcterms:created>
  <dcterms:modified xsi:type="dcterms:W3CDTF">2019-03-02T08:39:03Z</dcterms:modified>
</cp:coreProperties>
</file>