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28367a06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28367a06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628367a06c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28367a06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28367a06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628367a06c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28367a06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628367a06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628367a06c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28367a06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628367a06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628367a06c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28367a06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28367a06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1628367a06c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28367a06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28367a06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628367a06c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28367a06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628367a06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628367a06c_0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28367a06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28367a06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1628367a06c_0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28367a06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628367a06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1628367a06c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628367a06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628367a06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1628367a06c_0_1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28367a06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28367a06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628367a06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628367a06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628367a06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1628367a06c_0_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28367a06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628367a06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628367a06c_0_1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9def5dc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9def5dc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5b9def5dc0_0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28367a06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28367a06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628367a06c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28367a06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28367a06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628367a06c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28367a0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28367a0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628367a06c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28367a06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28367a06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628367a06c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28367a06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28367a06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628367a06c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28367a06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28367a06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628367a06c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057400"/>
            <a:ext cx="9144000" cy="256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295431" y="4800600"/>
            <a:ext cx="8696169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4953000" y="2362201"/>
            <a:ext cx="3886200" cy="198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2461419" y="-99218"/>
            <a:ext cx="42211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38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4953000" y="2362201"/>
            <a:ext cx="3886200" cy="198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HNDIT1032</a:t>
            </a:r>
            <a:br>
              <a:rPr lang="en-US"/>
            </a:br>
            <a:r>
              <a:rPr lang="en-US"/>
              <a:t>Computer and Network Systems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1823126" y="5029200"/>
            <a:ext cx="524483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0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 &amp; Instructions  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Instructions?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computer program is a set of instructions that describe the steps to be performed for carrying out a computational task.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 instruction is designed to perform a task and is an elementary operation that the processor can accomplish.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Structure of Instructions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 instruction is divided into groups called fields. The common fields of an instruction are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Operation code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Operand code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688" y="4468950"/>
            <a:ext cx="49625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Opcode &amp; Operands</a:t>
            </a: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operation code represents action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that the processor must execute.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tells the processor what basic operations to perform.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operand code defines the parameters of the action and depends on the operation.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575" y="2391351"/>
            <a:ext cx="5616850" cy="28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instruction ADD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375" y="2572675"/>
            <a:ext cx="6344975" cy="35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Instruction Set</a:t>
            </a:r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processor has a set of instructions that it understands, called as instruction 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An instruction set or an instruction set architecture(ISA) is a part of the computer architecture.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relates to programming, instructions, registers, addressing modes, memory architecture, etc.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ISA</a:t>
            </a: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l="6879" r="27473"/>
          <a:stretch/>
        </p:blipFill>
        <p:spPr>
          <a:xfrm>
            <a:off x="1620062" y="2609938"/>
            <a:ext cx="5903874" cy="16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Microarchitecture</a:t>
            </a:r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Microarchitecture is the processor design technique used for implementing the Instruction 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Computers having different microarchitecture can have a common Instruction 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Pentium and Athlon CPU chips implement the x86 instruction set, but have different internal designs.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CISC vs RISC</a:t>
            </a:r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 the basis of the instruction set, microprocessors are classified as—Reduced Instruction Set Computer (RISC)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Complex Instruction Set Computer (CISC)-the x86 instruction set of the original Intel 8086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processor is of the CISC type. The PCs are based on the x86 instruction set.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CISC</a:t>
            </a:r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CISC has a large instruction set 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Instructions are of variable lengths, using 8, 16 or 32 bits for storage.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Need more transistors.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AMD and Cyrix are based on CISC.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Von Neumann Model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Von-Neumann proposed his computer architecture design in 1945 which was later known as Von-Neumann Architecture.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consisted of a Control Unit, Arithmetic, and Logical Memory Unit (ALU), Registers and Inputs/Outputs.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RISC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RISC has simple, single-cycle instructions, which performs only basic instructions.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RISC has fewer instructions and requires fewer transistors.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instruction size is fixed (32 bits).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RISC processors can handle multiple instructions simultaneously.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Apple Mac G3 and PowerPC are based on RISC.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week 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Instruction fetch/execute life cycle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44" name="Google Shape;244;p34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Clements, A., The Principles of Computer Hardware, Oxford University Press (4th Ed), 2006.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Von Neumann Model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500" y="1998287"/>
            <a:ext cx="6225001" cy="40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Components of CPU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Control Unit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Registers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Registers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Registers are high-speed storage areas within the CPU, but have the least storage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capacity. </a:t>
            </a:r>
            <a:endParaRPr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Registers store data, instructions, addresses and intermediate results of processing.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Registers are often referred to as the CPU’s working memory.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Registers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data and instructions that require processing must be brought in the registers of CPU before they can be processed.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example, if two numbers are to be added, both numbers are brought in the registers, added and the result is also placed in a register.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Registers are used for different purposes, with each register serving a specific purpose.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Registers inside the CPU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50" y="2853363"/>
            <a:ext cx="7806499" cy="23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Size of the Registers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The size of register, also called word size, indicates the amount of data with which the computer can work at any given time.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The bigger the size, the more quickly it can process data.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The size of a register may be 8, 16, 32 or 64 bits.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For example, a 32–bit CPU is one in which each register is 32 bits wide and its CPU can manipulate 32 bits of data at a time. 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Nowadays, PCs have 32–bit or 64–bit registers.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Stored Program Concept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program and the data, on which the program operates, are stored in main memory, waiting to be processed by the processor.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is also called the stored program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concept.</a:t>
            </a:r>
            <a:endParaRPr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Instructions are key concept.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ATE LMS Template Powerpoin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Microsoft Office PowerPoint</Application>
  <PresentationFormat>On-screen Show (4:3)</PresentationFormat>
  <Paragraphs>94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SLIATE LMS Template Powerpoint</vt:lpstr>
      <vt:lpstr>HNDIT1032 Computer and Network Systems</vt:lpstr>
      <vt:lpstr>Von Neumann Model</vt:lpstr>
      <vt:lpstr>Von Neumann Model</vt:lpstr>
      <vt:lpstr>Components of CPU</vt:lpstr>
      <vt:lpstr>Registers</vt:lpstr>
      <vt:lpstr>Registers</vt:lpstr>
      <vt:lpstr>Registers inside the CPU</vt:lpstr>
      <vt:lpstr>Size of the Registers</vt:lpstr>
      <vt:lpstr>Stored Program Concept</vt:lpstr>
      <vt:lpstr>What are Instructions?</vt:lpstr>
      <vt:lpstr>Structure of Instructions</vt:lpstr>
      <vt:lpstr>Opcode &amp; Operands</vt:lpstr>
      <vt:lpstr>Example</vt:lpstr>
      <vt:lpstr>Example of instruction ADD</vt:lpstr>
      <vt:lpstr>Instruction Set</vt:lpstr>
      <vt:lpstr>Examples ISA</vt:lpstr>
      <vt:lpstr>Microarchitecture</vt:lpstr>
      <vt:lpstr>CISC vs RISC</vt:lpstr>
      <vt:lpstr>CISC</vt:lpstr>
      <vt:lpstr>RISC</vt:lpstr>
      <vt:lpstr>Next week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HNDIT1032 Computer and Network Systems</dc:title>
  <cp:lastModifiedBy>Futuremind</cp:lastModifiedBy>
  <cp:revision>1</cp:revision>
  <dcterms:modified xsi:type="dcterms:W3CDTF">2023-01-20T05:51:02Z</dcterms:modified>
</cp:coreProperties>
</file>