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WZy+OeAKXWPM3DG8DrK7wU8Yv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5bcce840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5bcce840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85bcce840e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5bcce840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5bcce840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85bcce840e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5bcce840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5bcce840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85bcce840e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5bcce840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5bcce840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85bcce840e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5bcce840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5bcce840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85bcce840e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5bcce840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5bcce840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85bcce840e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5bcce840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5bcce840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85bcce840e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5bcce840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85bcce840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85bcce840e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5bcce840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5bcce840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85bcce840e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85bcce840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85bcce840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85bcce840e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5bcce840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5bcce840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85bcce840e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5bcce840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5bcce840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85bcce840e_0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5bcce840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5bcce840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85bcce840e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5bcce840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5bcce840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85bcce840e_0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5bcce840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5bcce840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185bcce840e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5bcce840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5bcce840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85bcce840e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5bcce840e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5bcce840e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85bcce840e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5bcce840e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5bcce840e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185bcce840e_0_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5bcce840e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85bcce840e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185bcce840e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5bcce840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5bcce840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185bcce840e_0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5bcce84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5bcce84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85bcce840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5bcce840e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85bcce840e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185bcce840e_0_2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5bcce840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85bcce840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85bcce840e_0_2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5bcce840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5bcce840e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185bcce840e_0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5bcce840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5bcce840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185bcce840e_0_2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85bcce840e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85bcce840e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185bcce840e_0_2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5bcce840e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5bcce840e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185bcce840e_0_2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5bcce840e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5bcce840e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185bcce840e_0_2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5bcce840e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5bcce840e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185bcce840e_0_2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85bcce840e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85bcce840e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185bcce840e_0_2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5bcce840e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5bcce840e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185bcce840e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5bcce840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5bcce840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85bcce840e_0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85bcce840e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85bcce840e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185bcce840e_0_3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5bcce840e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5bcce840e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185bcce840e_0_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85bcce840e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85bcce840e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185bcce840e_0_3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85bcce840e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85bcce840e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185bcce840e_0_3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85bcce840e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85bcce840e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185bcce840e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85bcce840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85bcce840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185bcce840e_0_3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85bcce840e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85bcce840e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185bcce840e_0_3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85bcce840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85bcce840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185bcce840e_0_3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5bcce840e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5bcce840e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185bcce840e_0_3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85bcce840e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85bcce840e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185bcce840e_0_3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5bcce840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5bcce840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85bcce840e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3" name="Google Shape;443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5bcce840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5bcce840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85bcce840e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5bcce840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5bcce840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85bcce840e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5bcce84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5bcce84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85bcce840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5bcce840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5bcce840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85bcce840e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057400"/>
            <a:ext cx="9144000" cy="25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subTitle" idx="1"/>
          </p:nvPr>
        </p:nvSpPr>
        <p:spPr>
          <a:xfrm>
            <a:off x="295431" y="4800600"/>
            <a:ext cx="869616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2"/>
          <p:cNvSpPr txBox="1">
            <a:spLocks noGrp="1"/>
          </p:cNvSpPr>
          <p:nvPr>
            <p:ph type="ctrTitle"/>
          </p:nvPr>
        </p:nvSpPr>
        <p:spPr>
          <a:xfrm>
            <a:off x="4953000" y="2362201"/>
            <a:ext cx="3886200" cy="198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body" idx="1"/>
          </p:nvPr>
        </p:nvSpPr>
        <p:spPr>
          <a:xfrm rot="5400000">
            <a:off x="2461419" y="-99218"/>
            <a:ext cx="4221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5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953000" y="2362201"/>
            <a:ext cx="3886200" cy="198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HNDIT1032</a:t>
            </a:r>
            <a:br>
              <a:rPr lang="en-US"/>
            </a:br>
            <a:r>
              <a:rPr lang="en-US"/>
              <a:t>Computer and Network Systems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823126" y="5029200"/>
            <a:ext cx="52448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10,11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OS &amp; System Utilities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5bcce840e_0_5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FAT vs NTFS</a:t>
            </a:r>
            <a:endParaRPr/>
          </a:p>
        </p:txBody>
      </p:sp>
      <p:sp>
        <p:nvSpPr>
          <p:cNvPr id="154" name="Google Shape;154;g185bcce840e_0_5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g185bcce840e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825" y="1947925"/>
            <a:ext cx="5537888" cy="41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5bcce840e_0_5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 vs Full Format</a:t>
            </a:r>
            <a:endParaRPr/>
          </a:p>
        </p:txBody>
      </p:sp>
      <p:sp>
        <p:nvSpPr>
          <p:cNvPr id="162" name="Google Shape;162;g185bcce840e_0_57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quick format removes files from the partition, but does not scan the disk for bad sectors. Scanning a disk for bad sectors can prevent data loss in the future.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full format removes files from the partition while scanning the disk for bad sectors. It is required for all new hard drives.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5bcce840e_0_6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Installation with Default Setting</a:t>
            </a:r>
            <a:endParaRPr/>
          </a:p>
        </p:txBody>
      </p:sp>
      <p:sp>
        <p:nvSpPr>
          <p:cNvPr id="169" name="Google Shape;169;g185bcce840e_0_6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Install now-Sets up and installs the Windows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to know before installing Windows - Opens a Help and Support window describing the Upgrade and Custom options for installing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Repair your computer - Opens the System Recovery Options utility to repair an installation.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5bcce840e_0_7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Options</a:t>
            </a:r>
            <a:endParaRPr/>
          </a:p>
        </p:txBody>
      </p:sp>
      <p:sp>
        <p:nvSpPr>
          <p:cNvPr id="176" name="Google Shape;176;g185bcce840e_0_7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Language to install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Standards and formats that define currency and numerals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Keyboard or input method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Physical location of the installation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Username and computer name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Password for the administrative account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Product key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Time and date settings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Network setting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5bcce840e_0_8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Setting</a:t>
            </a:r>
            <a:endParaRPr/>
          </a:p>
        </p:txBody>
      </p:sp>
      <p:sp>
        <p:nvSpPr>
          <p:cNvPr id="183" name="Google Shape;183;g185bcce840e_0_8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When configuring initial network settings during installation, you are prompted to select one of the following current locations</a:t>
            </a: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Home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Public network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5bcce840e_0_8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 Creation</a:t>
            </a:r>
            <a:endParaRPr/>
          </a:p>
        </p:txBody>
      </p:sp>
      <p:sp>
        <p:nvSpPr>
          <p:cNvPr id="190" name="Google Shape;190;g185bcce840e_0_8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users attempt to log in to a device or to access system resources, Windows uses the process of authentication to verify that the users are who they say they are.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Authentication occurs when users enter a username and password to access a user account.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5bcce840e_0_9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Accounts</a:t>
            </a:r>
            <a:endParaRPr/>
          </a:p>
        </p:txBody>
      </p:sp>
      <p:sp>
        <p:nvSpPr>
          <p:cNvPr id="197" name="Google Shape;197;g185bcce840e_0_9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user with administrator privileges can make changes that impact all users of the computer, such as altering security settings or installing software for all users.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Standard Accounts- has fewer permissions than an administrator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Guest Accounts-has limited permissions and must be turned on by an administrator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5bcce840e_0_10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 the Installation</a:t>
            </a:r>
            <a:endParaRPr/>
          </a:p>
        </p:txBody>
      </p:sp>
      <p:sp>
        <p:nvSpPr>
          <p:cNvPr id="204" name="Google Shape;204;g185bcce840e_0_10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After the Windows installation copies all the necessary OS files to the hard drive, the computer reboots and prompts you to create a user account.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Microsoft Update Manager from the Start Menu to scan for new software, as well as install service packs and patches.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85bcce840e_0_113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Device Manager</a:t>
            </a:r>
            <a:endParaRPr/>
          </a:p>
        </p:txBody>
      </p:sp>
      <p:sp>
        <p:nvSpPr>
          <p:cNvPr id="211" name="Google Shape;211;g185bcce840e_0_11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device driver acts as a translator between the hardware and the software that uses the devices.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other words, it intermediates between the device and the software, in order to use the device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Nowadays, the operating system comes preloaded with some commonly used device drivers, like the device driver for mouse, webcam, and keyboard.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5bcce840e_0_12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Example-Device Driver</a:t>
            </a:r>
            <a:endParaRPr/>
          </a:p>
        </p:txBody>
      </p:sp>
      <p:sp>
        <p:nvSpPr>
          <p:cNvPr id="218" name="Google Shape;218;g185bcce840e_0_12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g185bcce840e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250" y="2015001"/>
            <a:ext cx="7145149" cy="40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OS controls and coordinates the use of hardware among the different application software and the users.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It provides an interface that is convenient for the user to use, and facilitates efficient operations of the computer system resources.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5bcce840e_0_12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Installation Methods</a:t>
            </a:r>
            <a:endParaRPr/>
          </a:p>
        </p:txBody>
      </p:sp>
      <p:sp>
        <p:nvSpPr>
          <p:cNvPr id="226" name="Google Shape;226;g185bcce840e_0_128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Network Installation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Preboot Execution Environment (PXE) Installation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Unattended Installation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Image-based Installation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Remote Installation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5bcce840e_0_13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Recovery</a:t>
            </a:r>
            <a:endParaRPr/>
          </a:p>
        </p:txBody>
      </p:sp>
      <p:sp>
        <p:nvSpPr>
          <p:cNvPr id="233" name="Google Shape;233;g185bcce840e_0_13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System Recovery Options are a set of tools that allow users to recover or restore an operating system when it has failed.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System Recovery Options are a part of the Windows Recovery Environment (WinRE). WinRE is a recovery platform based on the Windows Preinstallation Environment (PE).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5bcce840e_0_14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Image Recovery</a:t>
            </a:r>
            <a:endParaRPr/>
          </a:p>
        </p:txBody>
      </p:sp>
      <p:sp>
        <p:nvSpPr>
          <p:cNvPr id="240" name="Google Shape;240;g185bcce840e_0_14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allows users to back up the contents of their hard drive, including personal files and settings, if an operating system needs to be restored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5bcce840e_0_15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Windows Boot Process</a:t>
            </a:r>
            <a:endParaRPr/>
          </a:p>
        </p:txBody>
      </p:sp>
      <p:sp>
        <p:nvSpPr>
          <p:cNvPr id="247" name="Google Shape;247;g185bcce840e_0_15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the computer is powered on, it performs a Power On Self Test (POST).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After POST, the BIOS locates and reads the configuration settings that are stored in the CMOS memory.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boot device priority is set in the BIOS and can be arranged in any order.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5bcce840e_0_16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BIOS Setup Utility</a:t>
            </a:r>
            <a:endParaRPr/>
          </a:p>
        </p:txBody>
      </p:sp>
      <p:sp>
        <p:nvSpPr>
          <p:cNvPr id="254" name="Google Shape;254;g185bcce840e_0_16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5" name="Google Shape;255;g185bcce840e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50" y="1856625"/>
            <a:ext cx="7676499" cy="43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5bcce840e_0_17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Startup Modes</a:t>
            </a:r>
            <a:endParaRPr/>
          </a:p>
        </p:txBody>
      </p:sp>
      <p:sp>
        <p:nvSpPr>
          <p:cNvPr id="262" name="Google Shape;262;g185bcce840e_0_17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Safe Mode - Starts Windows but only loads drivers for basic components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Safe Mode with Networking-loads the drivers for network components.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Safe Mode with Command Prompt- loads the command prompt instead of the GUI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Last Known Good Configuration-configuration settings that were used the last time that Windows started successfully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5bcce840e_0_19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Windows Registry</a:t>
            </a:r>
            <a:endParaRPr/>
          </a:p>
        </p:txBody>
      </p:sp>
      <p:sp>
        <p:nvSpPr>
          <p:cNvPr id="269" name="Google Shape;269;g185bcce840e_0_19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Windows Registry keys are an important part of the Windows boot process.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These keys are recognized by their distinctive names, which begin with HKEY_, as shown in the figure, followed by the name of the portion of the OS under their control.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Registry is also responsible for recording the location of Dynamic Link Library (DLL) files.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5bcce840e_0_19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Example-Windows Registry</a:t>
            </a:r>
            <a:endParaRPr/>
          </a:p>
        </p:txBody>
      </p:sp>
      <p:sp>
        <p:nvSpPr>
          <p:cNvPr id="276" name="Google Shape;276;g185bcce840e_0_19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g185bcce840e_0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57" y="1996775"/>
            <a:ext cx="7449344" cy="42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5bcce840e_0_20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Multiboot</a:t>
            </a:r>
            <a:endParaRPr/>
          </a:p>
        </p:txBody>
      </p:sp>
      <p:sp>
        <p:nvSpPr>
          <p:cNvPr id="284" name="Google Shape;284;g185bcce840e_0_20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can have multiple operating systems on a single computer.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 dual boot process for multiple operating systems on a computer.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During the boot process, if the Windows Boot Manager (BOOTMGR) determines that more than one OS is present, you are prompted to choose the OS.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5bcce840e_0_21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Utilities</a:t>
            </a:r>
            <a:endParaRPr/>
          </a:p>
        </p:txBody>
      </p:sp>
      <p:sp>
        <p:nvSpPr>
          <p:cNvPr id="291" name="Google Shape;291;g185bcce840e_0_214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Disk 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File 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Antivirus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Compression Tools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Disk Cleanup Tools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Disk Defragment Tools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Backup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Performance Monitoring Tools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5bcce840e_0_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Operating System Installation</a:t>
            </a:r>
            <a:endParaRPr/>
          </a:p>
        </p:txBody>
      </p:sp>
      <p:sp>
        <p:nvSpPr>
          <p:cNvPr id="105" name="Google Shape;105;g185bcce840e_0_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installation and initial booting of the OS is called the operating system setup.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Although it is possible to install an OS over a network from a server or from a local hard drive, the most common installation method for a home or small business is with CDs or DVD.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5bcce840e_0_22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Disk Management </a:t>
            </a:r>
            <a:endParaRPr/>
          </a:p>
        </p:txBody>
      </p:sp>
      <p:sp>
        <p:nvSpPr>
          <p:cNvPr id="298" name="Google Shape;298;g185bcce840e_0_22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View drive status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Extend partitions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Split partitions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Assign drive letters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drives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array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 &gt; right-click Computer &gt; Manage &gt; select Disk Management</a:t>
            </a:r>
            <a:endParaRPr/>
          </a:p>
        </p:txBody>
      </p:sp>
      <p:pic>
        <p:nvPicPr>
          <p:cNvPr id="299" name="Google Shape;299;g185bcce840e_0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050" y="1824300"/>
            <a:ext cx="4145800" cy="29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5bcce840e_0_22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Management</a:t>
            </a:r>
            <a:endParaRPr/>
          </a:p>
        </p:txBody>
      </p:sp>
      <p:sp>
        <p:nvSpPr>
          <p:cNvPr id="306" name="Google Shape;306;g185bcce840e_0_22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File Management Systems are the most basic of all types of software.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They are used to organize and store files on a computer, as well as index those files for easier retrieval.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Most computers come with a basic file management system that is built into the operating system.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5bcce840e_0_23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Antivirus</a:t>
            </a:r>
            <a:endParaRPr/>
          </a:p>
        </p:txBody>
      </p:sp>
      <p:sp>
        <p:nvSpPr>
          <p:cNvPr id="313" name="Google Shape;313;g185bcce840e_0_23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Online threats are a serious problem. Viruses, malware, and hackers can ruin your computer and steal your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Antivirus software is used to prevent, detect and remove viruses from your computer.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virus is a malicious piece of code that infects other files or computers for the purpose of replicating itself.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5bcce840e_0_26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Example-Antivirus</a:t>
            </a:r>
            <a:endParaRPr/>
          </a:p>
        </p:txBody>
      </p:sp>
      <p:sp>
        <p:nvSpPr>
          <p:cNvPr id="320" name="Google Shape;320;g185bcce840e_0_268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Microsoft Defender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Norton 360 LifeLock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Bitdefender Antivirus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McAfee Total Protection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Quickheal Antivirus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5bcce840e_0_27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Compression Tools</a:t>
            </a:r>
            <a:endParaRPr/>
          </a:p>
        </p:txBody>
      </p:sp>
      <p:sp>
        <p:nvSpPr>
          <p:cNvPr id="327" name="Google Shape;327;g185bcce840e_0_27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Compression tools are a set of computer programs that compress files. Compression is the process of taking data from a file and reducing its size of it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compression tool reduces the file's size by removing blank spaces, repeating characters in a string, or combining two or more redundant files into one file - all without affecting the data in any way.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5bcce840e_0_28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Example-Compression Tool</a:t>
            </a:r>
            <a:endParaRPr/>
          </a:p>
        </p:txBody>
      </p:sp>
      <p:sp>
        <p:nvSpPr>
          <p:cNvPr id="334" name="Google Shape;334;g185bcce840e_0_28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WinZip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WinRAR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7-Zip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Zip Archiver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PeaZip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5" name="Google Shape;335;g185bcce840e_0_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437" y="2760624"/>
            <a:ext cx="5350186" cy="30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85bcce840e_0_29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Disk Cleanup Tool</a:t>
            </a:r>
            <a:endParaRPr/>
          </a:p>
        </p:txBody>
      </p:sp>
      <p:sp>
        <p:nvSpPr>
          <p:cNvPr id="342" name="Google Shape;342;g185bcce840e_0_29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Cleaning up your disk is one of the best ways to improve your computer’s performance.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Disk Cleanup Tool is a Microsoft utility that you can use to clean up all sorts of temporary files, including internet downloads, web browser cache, temporary Internet files, and much more.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Disk Cleanup Tool lets you choose specific types of files to be deleted or removed.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You can also specify which hard drive to clean up or how much space to free up.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5bcce840e_0_29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Example-Disk Cleanup Tools</a:t>
            </a:r>
            <a:endParaRPr/>
          </a:p>
        </p:txBody>
      </p:sp>
      <p:sp>
        <p:nvSpPr>
          <p:cNvPr id="349" name="Google Shape;349;g185bcce840e_0_29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0" name="Google Shape;350;g185bcce840e_0_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425" y="2039392"/>
            <a:ext cx="3156975" cy="39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5bcce840e_0_25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Disk Defragment Tool</a:t>
            </a:r>
            <a:endParaRPr/>
          </a:p>
        </p:txBody>
      </p:sp>
      <p:sp>
        <p:nvSpPr>
          <p:cNvPr id="357" name="Google Shape;357;g185bcce840e_0_25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Disk defragmenters are utilities designed to rearrange data on a hard drive so that it is more evenly distributed and can be read from quicker.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It's important to use disk defragmenters periodically in order to keep the system running smoothly.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5bcce840e_0_30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Example-Disk Defragment Tools</a:t>
            </a:r>
            <a:endParaRPr/>
          </a:p>
        </p:txBody>
      </p:sp>
      <p:sp>
        <p:nvSpPr>
          <p:cNvPr id="364" name="Google Shape;364;g185bcce840e_0_307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5" name="Google Shape;365;g185bcce840e_0_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425" y="2075062"/>
            <a:ext cx="4891150" cy="38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5bcce840e_0_153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of OS Installation</a:t>
            </a:r>
            <a:endParaRPr/>
          </a:p>
        </p:txBody>
      </p:sp>
      <p:sp>
        <p:nvSpPr>
          <p:cNvPr id="112" name="Google Shape;112;g185bcce840e_0_15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Hard Disk Partitioning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Hard Disk Formatting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Default Setting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Date &amp; Time Setting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Network Setting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Accounts Setting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Reboot the System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5bcce840e_0_31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&amp; Restore</a:t>
            </a:r>
            <a:endParaRPr/>
          </a:p>
        </p:txBody>
      </p:sp>
      <p:sp>
        <p:nvSpPr>
          <p:cNvPr id="372" name="Google Shape;372;g185bcce840e_0_314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A backup utility is a software application that automatically backs up your data.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It can be external or internal hard drives, DVDs, CDs, and even online storage.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When it comes to backing up your data, you have two options: manual or automated.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Data restore is the process of copying backup data from secondary storage and restoring it to its original location or a new location.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5bcce840e_0_32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Example-Backup &amp; Restore</a:t>
            </a:r>
            <a:endParaRPr/>
          </a:p>
        </p:txBody>
      </p:sp>
      <p:sp>
        <p:nvSpPr>
          <p:cNvPr id="379" name="Google Shape;379;g185bcce840e_0_32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Acronis True Image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Backblaze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Carbonite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EaseUS ToDo Backup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NovaBackup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" name="Google Shape;380;g185bcce840e_0_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47825"/>
            <a:ext cx="4281001" cy="30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5bcce840e_0_33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Monitoring Tools</a:t>
            </a:r>
            <a:endParaRPr/>
          </a:p>
        </p:txBody>
      </p:sp>
      <p:sp>
        <p:nvSpPr>
          <p:cNvPr id="387" name="Google Shape;387;g185bcce840e_0_33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Microsoft, Windows Performance Monitor uses configuration information, performance counters and event trace data to make a full examination of a computer's performance.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of the information can be combined into Data Collector Sets.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5bcce840e_0_33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Example-Performance Monitor</a:t>
            </a:r>
            <a:endParaRPr/>
          </a:p>
        </p:txBody>
      </p:sp>
      <p:sp>
        <p:nvSpPr>
          <p:cNvPr id="394" name="Google Shape;394;g185bcce840e_0_338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" name="Google Shape;395;g185bcce840e_0_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900" y="2129925"/>
            <a:ext cx="5434099" cy="37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5bcce840e_0_25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Viewer</a:t>
            </a:r>
            <a:endParaRPr/>
          </a:p>
        </p:txBody>
      </p:sp>
      <p:sp>
        <p:nvSpPr>
          <p:cNvPr id="402" name="Google Shape;402;g185bcce840e_0_25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Windows Event Viewer shows a log of application and system messages, including errors, information messages, and warnings.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It’s a useful tool for troubleshooting all kinds of different Windows problems.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85bcce840e_0_34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Example-Event Viewer</a:t>
            </a:r>
            <a:endParaRPr/>
          </a:p>
        </p:txBody>
      </p:sp>
      <p:sp>
        <p:nvSpPr>
          <p:cNvPr id="409" name="Google Shape;409;g185bcce840e_0_347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0" name="Google Shape;410;g185bcce840e_0_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450" y="2005100"/>
            <a:ext cx="5911474" cy="38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5bcce840e_0_35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File Location.</a:t>
            </a:r>
            <a:endParaRPr/>
          </a:p>
        </p:txBody>
      </p:sp>
      <p:sp>
        <p:nvSpPr>
          <p:cNvPr id="417" name="Google Shape;417;g185bcce840e_0_354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default, Windows 7 and Windows Vista stores most of the files created by users in the folder C:\Users\User_name\. Windows XP uses the folder C:\Documents and Settings\User_name\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user’s folder contains folders for music, videos, websites, and pictures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85bcce840e_0_363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File Location</a:t>
            </a:r>
            <a:endParaRPr/>
          </a:p>
        </p:txBody>
      </p:sp>
      <p:sp>
        <p:nvSpPr>
          <p:cNvPr id="424" name="Google Shape;424;g185bcce840e_0_36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the Windows OS is installed, all files that are used to run the computer are located in the folder C:\Windows\system32. </a:t>
            </a:r>
            <a:endParaRPr/>
          </a:p>
        </p:txBody>
      </p:sp>
      <p:pic>
        <p:nvPicPr>
          <p:cNvPr id="425" name="Google Shape;425;g185bcce840e_0_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625" y="3830246"/>
            <a:ext cx="3855199" cy="24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85bcce840e_0_37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</a:rPr>
              <a:t>File Extensions and Attributes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432" name="Google Shape;432;g185bcce840e_0_37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By default, file extensions are hidden. To display the file extensions you must disable the Hide extensions for known file types setting in the Folder Options control panel utility.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Start &gt; Control Panel &gt; Folder Options &gt; View &gt; uncheck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5bcce840e_0_38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</a:rPr>
              <a:t>Example-File Extension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439" name="Google Shape;439;g185bcce840e_0_38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.docx - Microsoft Word (2007 and later)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.xlsx- Microsoft Excel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.txt - ASCII text only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.jpg - Graphics format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.pptx - Microsoft PowerPoint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.zip - Compression format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5bcce840e_0_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 Drive Partitioning </a:t>
            </a:r>
            <a:endParaRPr/>
          </a:p>
        </p:txBody>
      </p:sp>
      <p:sp>
        <p:nvSpPr>
          <p:cNvPr id="119" name="Google Shape;119;g185bcce840e_0_8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hard drive is divided into specific areas called partitions.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partition is a logical storage unit that can be formatted to store information, such as data files and applications.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During the installation process, most operating systems automatically partition and format available hard drive space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46" name="Google Shape;446;p4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Clements, A., The Principles of Computer Hardware, Oxford University Press (4th Ed), 2006.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5bcce840e_0_1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Partitions</a:t>
            </a:r>
            <a:endParaRPr/>
          </a:p>
        </p:txBody>
      </p:sp>
      <p:sp>
        <p:nvSpPr>
          <p:cNvPr id="126" name="Google Shape;126;g185bcce840e_0_1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Primary partition - This primary partition containing the operating system files is usually the first partition.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Active partition - Only one primary partition per disk can be marked active. In most cases, the C: drive is the active partition and contains the boot and system files.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5bcce840e_0_2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Types of Partitions</a:t>
            </a:r>
            <a:endParaRPr/>
          </a:p>
        </p:txBody>
      </p:sp>
      <p:sp>
        <p:nvSpPr>
          <p:cNvPr id="133" name="Google Shape;133;g185bcce840e_0_2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Extended partition - The extended partition normally uses the remaining free space on a hard drive or takes the place of a primary partition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5bcce840e_0_3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 Drive Formatting</a:t>
            </a:r>
            <a:endParaRPr/>
          </a:p>
        </p:txBody>
      </p:sp>
      <p:sp>
        <p:nvSpPr>
          <p:cNvPr id="140" name="Google Shape;140;g185bcce840e_0_3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clean installation of an OS proceeds as if the disk were brand new. No information that is currently on the hard drive is preserved.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first phase of the installation process partitions and formats the hard drive.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process prepares the disk to accept the new file system.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5bcce840e_0_4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System</a:t>
            </a:r>
            <a:endParaRPr/>
          </a:p>
        </p:txBody>
      </p:sp>
      <p:sp>
        <p:nvSpPr>
          <p:cNvPr id="147" name="Google Shape;147;g185bcce840e_0_4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Windows operating systems use one of these file systems: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New Technology File System (NTFS)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File Allocation Table, 32 bit (FAT32)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ATE LMS Template Powerpoi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1894</Words>
  <Application>Microsoft Office PowerPoint</Application>
  <PresentationFormat>On-screen Show (4:3)</PresentationFormat>
  <Paragraphs>237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SLIATE LMS Template Powerpoint</vt:lpstr>
      <vt:lpstr>HNDIT1032 Computer and Network Systems</vt:lpstr>
      <vt:lpstr>Introduction</vt:lpstr>
      <vt:lpstr>Operating System Installation</vt:lpstr>
      <vt:lpstr>Steps of OS Installation</vt:lpstr>
      <vt:lpstr>Hard Drive Partitioning </vt:lpstr>
      <vt:lpstr>Types of Partitions</vt:lpstr>
      <vt:lpstr>Types of Partitions</vt:lpstr>
      <vt:lpstr>Hard Drive Formatting</vt:lpstr>
      <vt:lpstr>File System</vt:lpstr>
      <vt:lpstr>FAT vs NTFS</vt:lpstr>
      <vt:lpstr>Quick vs Full Format</vt:lpstr>
      <vt:lpstr>Installation with Default Setting</vt:lpstr>
      <vt:lpstr>Install Options</vt:lpstr>
      <vt:lpstr>Network Setting</vt:lpstr>
      <vt:lpstr>Account Creation</vt:lpstr>
      <vt:lpstr>Types of Accounts</vt:lpstr>
      <vt:lpstr>Complete the Installation</vt:lpstr>
      <vt:lpstr>Device Manager</vt:lpstr>
      <vt:lpstr>Example-Device Driver</vt:lpstr>
      <vt:lpstr>Other Installation Methods</vt:lpstr>
      <vt:lpstr>System Recovery</vt:lpstr>
      <vt:lpstr>System Image Recovery</vt:lpstr>
      <vt:lpstr>Windows Boot Process</vt:lpstr>
      <vt:lpstr>BIOS Setup Utility</vt:lpstr>
      <vt:lpstr>Startup Modes</vt:lpstr>
      <vt:lpstr>Windows Registry</vt:lpstr>
      <vt:lpstr>Example-Windows Registry</vt:lpstr>
      <vt:lpstr>Multiboot</vt:lpstr>
      <vt:lpstr>System Utilities</vt:lpstr>
      <vt:lpstr>Disk Management </vt:lpstr>
      <vt:lpstr>File Management</vt:lpstr>
      <vt:lpstr>Antivirus</vt:lpstr>
      <vt:lpstr>Example-Antivirus</vt:lpstr>
      <vt:lpstr>Compression Tools</vt:lpstr>
      <vt:lpstr>Example-Compression Tool</vt:lpstr>
      <vt:lpstr>Disk Cleanup Tool</vt:lpstr>
      <vt:lpstr>Example-Disk Cleanup Tools</vt:lpstr>
      <vt:lpstr>Disk Defragment Tool</vt:lpstr>
      <vt:lpstr>Example-Disk Defragment Tools</vt:lpstr>
      <vt:lpstr>Backup &amp; Restore</vt:lpstr>
      <vt:lpstr>Example-Backup &amp; Restore</vt:lpstr>
      <vt:lpstr>Performance Monitoring Tools</vt:lpstr>
      <vt:lpstr>Example-Performance Monitor</vt:lpstr>
      <vt:lpstr>Event Viewer</vt:lpstr>
      <vt:lpstr>Example-Event Viewer</vt:lpstr>
      <vt:lpstr>User File Location.</vt:lpstr>
      <vt:lpstr>System File Location</vt:lpstr>
      <vt:lpstr>File Extensions and Attributes</vt:lpstr>
      <vt:lpstr>Example-File Extension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HNDIT1032 Computer and Network Systems</dc:title>
  <cp:lastModifiedBy>Futuremind</cp:lastModifiedBy>
  <cp:revision>1</cp:revision>
  <dcterms:modified xsi:type="dcterms:W3CDTF">2022-12-29T16:51:52Z</dcterms:modified>
</cp:coreProperties>
</file>