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28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9/17/2022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9/17/2022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(c) Dept. of Industrial </a:t>
            </a:r>
            <a:r>
              <a:rPr lang="en-US" dirty="0" err="1" smtClean="0"/>
              <a:t>Mgt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HNDIT1012 Visual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Application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Programming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8601"/>
              </p:ext>
            </p:extLst>
          </p:nvPr>
        </p:nvGraphicFramePr>
        <p:xfrm>
          <a:off x="761682" y="3657441"/>
          <a:ext cx="2804160" cy="365760"/>
        </p:xfrm>
        <a:graphic>
          <a:graphicData uri="http://schemas.openxmlformats.org/drawingml/2006/table">
            <a:tbl>
              <a:tblPr/>
              <a:tblGrid>
                <a:gridCol w="280416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Reverse(Array)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Reverses </a:t>
            </a:r>
            <a:r>
              <a:rPr lang="en-US" dirty="0"/>
              <a:t>the sequence of the elements in the entire one-dimensional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Reverse(Array, Int32, Int32)	</a:t>
            </a:r>
          </a:p>
          <a:p>
            <a:pPr marL="0" indent="0">
              <a:buNone/>
            </a:pPr>
            <a:r>
              <a:rPr lang="en-US" dirty="0"/>
              <a:t>Reverses the sequence of a subset of the </a:t>
            </a:r>
            <a:r>
              <a:rPr lang="en-US" dirty="0" smtClean="0"/>
              <a:t>elements </a:t>
            </a:r>
            <a:r>
              <a:rPr lang="en-US" dirty="0"/>
              <a:t>in the one-dimensional Array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Parameters</a:t>
            </a:r>
            <a:endParaRPr lang="en-US" dirty="0"/>
          </a:p>
          <a:p>
            <a:pPr marL="800100" lvl="2" indent="0">
              <a:buNone/>
            </a:pPr>
            <a:r>
              <a:rPr lang="en-US" dirty="0" smtClean="0"/>
              <a:t>Array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The one-dimensional Array to reverse.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index</a:t>
            </a:r>
          </a:p>
          <a:p>
            <a:pPr marL="800100" lvl="2" indent="0">
              <a:buNone/>
            </a:pPr>
            <a:r>
              <a:rPr lang="en-US" dirty="0"/>
              <a:t>Int32</a:t>
            </a:r>
          </a:p>
          <a:p>
            <a:pPr marL="800100" lvl="2" indent="0">
              <a:buNone/>
            </a:pPr>
            <a:r>
              <a:rPr lang="en-US" dirty="0"/>
              <a:t>The starting index of the section to reverse.</a:t>
            </a:r>
          </a:p>
          <a:p>
            <a:pPr marL="800100" lvl="2" indent="0">
              <a:buNone/>
            </a:pPr>
            <a:endParaRPr lang="en-US" dirty="0"/>
          </a:p>
          <a:p>
            <a:pPr marL="800100" lvl="2" indent="0">
              <a:buNone/>
            </a:pPr>
            <a:r>
              <a:rPr lang="en-US" dirty="0"/>
              <a:t>length</a:t>
            </a:r>
          </a:p>
          <a:p>
            <a:pPr marL="800100" lvl="2" indent="0">
              <a:buNone/>
            </a:pPr>
            <a:r>
              <a:rPr lang="en-US" dirty="0"/>
              <a:t>Int32</a:t>
            </a:r>
          </a:p>
          <a:p>
            <a:pPr marL="800100" lvl="2" indent="0">
              <a:buNone/>
            </a:pPr>
            <a:r>
              <a:rPr lang="en-US" dirty="0"/>
              <a:t>The number of elements in the section to reverse.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10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8119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AddRange</a:t>
            </a:r>
            <a:r>
              <a:rPr lang="en-US" dirty="0" smtClean="0"/>
              <a:t>() method add an array to Items collection of a </a:t>
            </a:r>
            <a:r>
              <a:rPr lang="en-US" dirty="0" err="1"/>
              <a:t>L</a:t>
            </a:r>
            <a:r>
              <a:rPr lang="en-US" dirty="0" err="1" smtClean="0"/>
              <a:t>istBox</a:t>
            </a:r>
            <a:r>
              <a:rPr lang="en-US" dirty="0" smtClean="0"/>
              <a:t> or </a:t>
            </a:r>
            <a:r>
              <a:rPr lang="en-US" dirty="0" err="1" smtClean="0"/>
              <a:t>ComboBox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In the above example, the Reverse() method reverse the first 2 elements of the array. To reverse all elements, change the statement as given below: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err="1" smtClean="0"/>
              <a:t>Array.Reverse</a:t>
            </a:r>
            <a:r>
              <a:rPr lang="en-US" dirty="0" smtClean="0"/>
              <a:t>(cars,0,cars.Length);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Here the second parameter 0 indicates beginning of the array and second parameter is the total number of elements to be reversed.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93" y="1713706"/>
            <a:ext cx="89249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43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 are used to store multiple values in a single variable, instead of declaring separate variables for each value.</a:t>
            </a:r>
          </a:p>
          <a:p>
            <a:r>
              <a:rPr lang="en-US" dirty="0"/>
              <a:t>To declare an array, define the variable type with </a:t>
            </a:r>
            <a:r>
              <a:rPr lang="en-US" b="1" dirty="0"/>
              <a:t>square brackets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/>
              <a:t>: </a:t>
            </a:r>
            <a:r>
              <a:rPr lang="en-US" dirty="0" smtClean="0"/>
              <a:t>		string</a:t>
            </a:r>
            <a:r>
              <a:rPr lang="en-US" dirty="0"/>
              <a:t>[] cars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marks;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04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0763"/>
            <a:ext cx="8229600" cy="422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To insert values to it, we can use an array literal - place the values in a comma-separated list, inside curly braces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smtClean="0"/>
              <a:t>string</a:t>
            </a:r>
            <a:r>
              <a:rPr lang="en-US" sz="2800" dirty="0"/>
              <a:t>[] cars = {"Volvo", "BMW", "Ford", "Mazda</a:t>
            </a:r>
            <a:r>
              <a:rPr lang="en-US" sz="2800" dirty="0" smtClean="0"/>
              <a:t>"};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To create an array of integers, you could write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sv-SE" sz="2800" dirty="0" smtClean="0"/>
              <a:t>	int</a:t>
            </a:r>
            <a:r>
              <a:rPr lang="sv-SE" sz="2800" dirty="0"/>
              <a:t>[] myNum = {10, 20, 30, 40};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Elements of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access an array element by referring to the index </a:t>
            </a:r>
            <a:r>
              <a:rPr lang="en-US" dirty="0" smtClean="0"/>
              <a:t>number.</a:t>
            </a:r>
          </a:p>
          <a:p>
            <a:pPr marL="0" indent="0">
              <a:buNone/>
            </a:pPr>
            <a:r>
              <a:rPr lang="en-US" dirty="0"/>
              <a:t>This statement </a:t>
            </a:r>
            <a:r>
              <a:rPr lang="en-US" dirty="0" smtClean="0"/>
              <a:t>assign the </a:t>
            </a:r>
            <a:r>
              <a:rPr lang="en-US" dirty="0"/>
              <a:t>value of the first element in </a:t>
            </a:r>
            <a:r>
              <a:rPr lang="en-US" dirty="0" smtClean="0"/>
              <a:t>cars to the string variable </a:t>
            </a:r>
            <a:r>
              <a:rPr lang="en-US" dirty="0" err="1" smtClean="0"/>
              <a:t>mycar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string </a:t>
            </a:r>
            <a:r>
              <a:rPr lang="en-US" dirty="0" err="1" smtClean="0"/>
              <a:t>mycar</a:t>
            </a:r>
            <a:r>
              <a:rPr lang="en-US" dirty="0" smtClean="0"/>
              <a:t>=cars[0];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68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 </a:t>
            </a:r>
            <a:r>
              <a:rPr lang="en-US" dirty="0" smtClean="0"/>
              <a:t>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To </a:t>
            </a:r>
            <a:r>
              <a:rPr lang="en-US" dirty="0"/>
              <a:t>find out how many elements an array has, use the Length property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</a:t>
            </a:r>
            <a:r>
              <a:rPr lang="en-US" dirty="0" err="1" smtClean="0"/>
              <a:t>cars.Length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58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example </a:t>
            </a:r>
            <a:r>
              <a:rPr lang="en-US" dirty="0" smtClean="0"/>
              <a:t>add all </a:t>
            </a:r>
            <a:r>
              <a:rPr lang="en-US" dirty="0"/>
              <a:t>elements in the cars </a:t>
            </a:r>
            <a:r>
              <a:rPr lang="en-US" dirty="0" smtClean="0"/>
              <a:t>array to the </a:t>
            </a:r>
            <a:r>
              <a:rPr lang="en-US" dirty="0" err="1" smtClean="0"/>
              <a:t>listbox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984" y="2135187"/>
            <a:ext cx="8229600" cy="4221163"/>
          </a:xfrm>
        </p:spPr>
        <p:txBody>
          <a:bodyPr/>
          <a:lstStyle/>
          <a:p>
            <a:r>
              <a:rPr lang="en-US" dirty="0" smtClean="0"/>
              <a:t>Create a C# solution and design the form as shown below: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191790"/>
            <a:ext cx="5715000" cy="350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3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 following code to Button Click event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290762"/>
            <a:ext cx="7448550" cy="227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399" y="4736067"/>
            <a:ext cx="7381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Above code will add the elements of car array to the </a:t>
            </a:r>
            <a:r>
              <a:rPr lang="en-US" dirty="0" err="1" smtClean="0"/>
              <a:t>listbox</a:t>
            </a:r>
            <a:r>
              <a:rPr lang="en-US" dirty="0" smtClean="0"/>
              <a:t> items. </a:t>
            </a:r>
          </a:p>
          <a:p>
            <a:r>
              <a:rPr lang="en-US" dirty="0" smtClean="0"/>
              <a:t>The method Add(item) will add an item to the Items collection of the listbox1.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5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Same example using </a:t>
            </a:r>
            <a:r>
              <a:rPr lang="en-US" dirty="0" err="1" smtClean="0"/>
              <a:t>foreach</a:t>
            </a:r>
            <a:r>
              <a:rPr lang="en-US" dirty="0" smtClean="0"/>
              <a:t> loop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905000"/>
            <a:ext cx="7381875" cy="2466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04900" y="4800600"/>
            <a:ext cx="6934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For single-dimensional arrays, the </a:t>
            </a:r>
            <a:r>
              <a:rPr lang="en-US" dirty="0" err="1"/>
              <a:t>foreach</a:t>
            </a:r>
            <a:r>
              <a:rPr lang="en-US" dirty="0"/>
              <a:t> statement processes elements in increasing index order, starting with index 0 and ending with index Length - 1:</a:t>
            </a:r>
          </a:p>
        </p:txBody>
      </p:sp>
    </p:spTree>
    <p:extLst>
      <p:ext uri="{BB962C8B-B14F-4D97-AF65-F5344CB8AC3E}">
        <p14:creationId xmlns:p14="http://schemas.microsoft.com/office/powerpoint/2010/main" val="3612637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an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There are many array methods available, for example Sort(), which sorts an array alphabetically or in an ascending order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Eg</a:t>
            </a:r>
            <a:r>
              <a:rPr lang="en-US" dirty="0"/>
              <a:t>:	// Sort a string</a:t>
            </a:r>
          </a:p>
          <a:p>
            <a:pPr marL="0" indent="0">
              <a:buNone/>
            </a:pPr>
            <a:r>
              <a:rPr lang="en-US" dirty="0" smtClean="0"/>
              <a:t>	string</a:t>
            </a:r>
            <a:r>
              <a:rPr lang="en-US" dirty="0"/>
              <a:t>[] cars = {"Volvo", "BMW", "Ford", "Mazda"};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Array.Sort</a:t>
            </a:r>
            <a:r>
              <a:rPr lang="en-US" dirty="0" smtClean="0"/>
              <a:t>(cars);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// </a:t>
            </a:r>
            <a:r>
              <a:rPr lang="en-US" dirty="0"/>
              <a:t>Sort an </a:t>
            </a:r>
            <a:r>
              <a:rPr lang="en-US" dirty="0" err="1"/>
              <a:t>int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/>
              <a:t>[] </a:t>
            </a:r>
            <a:r>
              <a:rPr lang="en-US" dirty="0" err="1"/>
              <a:t>myNumbers</a:t>
            </a:r>
            <a:r>
              <a:rPr lang="en-US" dirty="0"/>
              <a:t> = {5, 1, 8, 9};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Array.Sort</a:t>
            </a:r>
            <a:r>
              <a:rPr lang="en-US" dirty="0" smtClean="0"/>
              <a:t>(</a:t>
            </a:r>
            <a:r>
              <a:rPr lang="en-US" dirty="0" err="1" smtClean="0"/>
              <a:t>myNumbers</a:t>
            </a:r>
            <a:r>
              <a:rPr lang="en-US" dirty="0"/>
              <a:t>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933522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1714</TotalTime>
  <Words>347</Words>
  <Application>Microsoft Office PowerPoint</Application>
  <PresentationFormat>On-screen Show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TimesNewRomanPSMT</vt:lpstr>
      <vt:lpstr>HNDIT</vt:lpstr>
      <vt:lpstr>HNDIT1012 Visual Application Programming</vt:lpstr>
      <vt:lpstr>Array</vt:lpstr>
      <vt:lpstr>Array …</vt:lpstr>
      <vt:lpstr>Access the Elements of an Array</vt:lpstr>
      <vt:lpstr>Array Length</vt:lpstr>
      <vt:lpstr>The following example add all elements in the cars array to the listbox:</vt:lpstr>
      <vt:lpstr>Add following code to Button Click event</vt:lpstr>
      <vt:lpstr>Same example using foreach loop</vt:lpstr>
      <vt:lpstr>Sorting an Array</vt:lpstr>
      <vt:lpstr>Reverse(Array)</vt:lpstr>
      <vt:lpstr>Example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Microsoft account</cp:lastModifiedBy>
  <cp:revision>196</cp:revision>
  <dcterms:created xsi:type="dcterms:W3CDTF">2014-03-07T13:02:25Z</dcterms:created>
  <dcterms:modified xsi:type="dcterms:W3CDTF">2022-09-17T03:30:26Z</dcterms:modified>
</cp:coreProperties>
</file>