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8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474" y="-5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23204-145E-4E9A-8825-0DF9FD80C698}" type="datetimeFigureOut">
              <a:rPr lang="en-US" smtClean="0"/>
              <a:pPr/>
              <a:t>9/18/2022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677AEE-D46A-4C91-9543-7FBC6ED44F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138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9C55-B1F5-4DCD-B44C-56F4D10DFF02}" type="datetime1">
              <a:rPr lang="en-US" smtClean="0"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7" name="Picture 3" descr="C:\Users\Dell PC\Desktop\mainp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38" y="2133600"/>
            <a:ext cx="9162738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600" y="22479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27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B3BF-CA00-44EF-B758-B15ECF3DFDAF}" type="datetime1">
              <a:rPr lang="en-US" smtClean="0"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7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D5A7-B666-4055-9430-CD0CBCBD1CF8}" type="datetime1">
              <a:rPr lang="en-US" smtClean="0"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C9F0-F6FA-4EF5-9B02-32D7E772F3DA}" type="datetime1">
              <a:rPr lang="en-US" smtClean="0"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2" descr="C:\Users\Dell PC\Desktop\templat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172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B24C-E9C5-4837-990A-2D89EDE17F40}" type="datetime1">
              <a:rPr lang="en-US" smtClean="0"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10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1C87-DFFE-40DD-88ED-115007FBF96B}" type="datetime1">
              <a:rPr lang="en-US" smtClean="0"/>
              <a:t>9/18/2022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81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0CCB-6840-48E9-8232-4140365FD666}" type="datetime1">
              <a:rPr lang="en-US" smtClean="0"/>
              <a:t>9/18/2022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86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12BC-620C-4804-A68B-E5D136F30A82}" type="datetime1">
              <a:rPr lang="en-US" smtClean="0"/>
              <a:t>9/18/2022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19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3FF4-2F5D-4D00-8619-BEEFC2A769C0}" type="datetime1">
              <a:rPr lang="en-US" smtClean="0"/>
              <a:t>9/18/2022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40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6F5A-D08C-4C6E-9A94-889EC7EE21A6}" type="datetime1">
              <a:rPr lang="en-US" smtClean="0"/>
              <a:t>9/18/2022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932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78FA-CAA3-494E-AE22-6AE9783FAB5B}" type="datetime1">
              <a:rPr lang="en-US" smtClean="0"/>
              <a:t>9/18/2022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718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2FDDB-310E-4072-8B61-ACE857F405FC}" type="datetime1">
              <a:rPr lang="en-US" smtClean="0"/>
              <a:t>9/18/2022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(c) Dept. of Industrial </a:t>
            </a:r>
            <a:r>
              <a:rPr lang="en-US" dirty="0" err="1" smtClean="0"/>
              <a:t>Mgt</a:t>
            </a:r>
            <a:r>
              <a:rPr lang="en-US" dirty="0" smtClean="0"/>
              <a:t>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C:\Users\Dell PC\Desktop\template2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38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TimesNewRomanPSMT"/>
              </a:rPr>
              <a:t>HNDIT1012 Visual </a:t>
            </a:r>
            <a:r>
              <a:rPr lang="en-US" sz="2400" dirty="0">
                <a:solidFill>
                  <a:srgbClr val="000000"/>
                </a:solidFill>
                <a:latin typeface="TimesNewRomanPSMT"/>
              </a:rPr>
              <a:t>Application </a:t>
            </a:r>
            <a:r>
              <a:rPr lang="en-US" sz="2400" dirty="0" smtClean="0">
                <a:solidFill>
                  <a:srgbClr val="000000"/>
                </a:solidFill>
                <a:latin typeface="TimesNewRomanPSMT"/>
              </a:rPr>
              <a:t>Programming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7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798601"/>
              </p:ext>
            </p:extLst>
          </p:nvPr>
        </p:nvGraphicFramePr>
        <p:xfrm>
          <a:off x="761682" y="3657441"/>
          <a:ext cx="2804160" cy="365760"/>
        </p:xfrm>
        <a:graphic>
          <a:graphicData uri="http://schemas.openxmlformats.org/drawingml/2006/table">
            <a:tbl>
              <a:tblPr/>
              <a:tblGrid>
                <a:gridCol w="2804160"/>
              </a:tblGrid>
              <a:tr h="0"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62000" y="3657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26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C#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Strings are used for storing text.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string variable contains a collection of characters surrounded by double quotes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/>
              <a:t>Create a variable of type string and assign it a value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string </a:t>
            </a:r>
            <a:r>
              <a:rPr lang="en-US" dirty="0"/>
              <a:t>greeting = "Hello";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004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 </a:t>
            </a:r>
            <a:r>
              <a:rPr lang="en-US" dirty="0" smtClean="0"/>
              <a:t>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string in C# is actually an object, which contain properties and methods that can perform certain operations on strings. For example, the length of a string can be found with the Length property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	string </a:t>
            </a:r>
            <a:r>
              <a:rPr lang="en-US" sz="2400" dirty="0"/>
              <a:t>txt = "ABCDEFGHIJKLMNOPQRSTUVWXYZ</a:t>
            </a:r>
            <a:r>
              <a:rPr lang="en-US" sz="2400" dirty="0" smtClean="0"/>
              <a:t>";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x=</a:t>
            </a:r>
            <a:r>
              <a:rPr lang="en-US" sz="2400" dirty="0" err="1" smtClean="0"/>
              <a:t>txt.Length</a:t>
            </a:r>
            <a:r>
              <a:rPr lang="en-US" sz="2400" dirty="0" smtClean="0"/>
              <a:t>;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400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many string methods available, for example </a:t>
            </a:r>
            <a:r>
              <a:rPr lang="en-US" dirty="0" err="1"/>
              <a:t>ToUpper</a:t>
            </a:r>
            <a:r>
              <a:rPr lang="en-US" dirty="0"/>
              <a:t>() and </a:t>
            </a:r>
            <a:r>
              <a:rPr lang="en-US" dirty="0" err="1"/>
              <a:t>ToLower</a:t>
            </a:r>
            <a:r>
              <a:rPr lang="en-US" dirty="0"/>
              <a:t>(), which returns a copy of the string converted to uppercase </a:t>
            </a:r>
            <a:r>
              <a:rPr lang="en-US" dirty="0" smtClean="0"/>
              <a:t>or </a:t>
            </a:r>
            <a:r>
              <a:rPr lang="en-US" dirty="0"/>
              <a:t>lowercase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string </a:t>
            </a:r>
            <a:r>
              <a:rPr lang="en-US" dirty="0"/>
              <a:t>txt = "Hello World</a:t>
            </a:r>
            <a:r>
              <a:rPr lang="en-US" dirty="0" smtClean="0"/>
              <a:t>";</a:t>
            </a:r>
          </a:p>
          <a:p>
            <a:pPr marL="0" indent="0">
              <a:buNone/>
            </a:pPr>
            <a:r>
              <a:rPr lang="en-US" dirty="0" smtClean="0"/>
              <a:t>	string u=</a:t>
            </a:r>
            <a:r>
              <a:rPr lang="en-US" dirty="0" err="1" smtClean="0"/>
              <a:t>txt.ToUpper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/>
              <a:t>string </a:t>
            </a:r>
            <a:r>
              <a:rPr lang="en-US" dirty="0" smtClean="0"/>
              <a:t>v=</a:t>
            </a:r>
            <a:r>
              <a:rPr lang="en-US" dirty="0" err="1" smtClean="0"/>
              <a:t>txt.ToLower</a:t>
            </a:r>
            <a:r>
              <a:rPr lang="en-US" dirty="0" smtClean="0"/>
              <a:t>();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140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 the </a:t>
            </a:r>
            <a:r>
              <a:rPr lang="en-US" dirty="0" err="1"/>
              <a:t>string.Concat</a:t>
            </a:r>
            <a:r>
              <a:rPr lang="en-US" dirty="0"/>
              <a:t>() method to concatenate two strings: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string.Concat</a:t>
            </a:r>
            <a:r>
              <a:rPr lang="en-US" dirty="0"/>
              <a:t>() method to concatenate two strings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2800" dirty="0"/>
              <a:t>string </a:t>
            </a:r>
            <a:r>
              <a:rPr lang="en-US" sz="2800" dirty="0" err="1"/>
              <a:t>firstName</a:t>
            </a:r>
            <a:r>
              <a:rPr lang="en-US" sz="2800" dirty="0"/>
              <a:t> = "John ";</a:t>
            </a:r>
          </a:p>
          <a:p>
            <a:pPr marL="0" indent="0">
              <a:buNone/>
            </a:pPr>
            <a:r>
              <a:rPr lang="en-US" sz="2800" dirty="0"/>
              <a:t>string </a:t>
            </a:r>
            <a:r>
              <a:rPr lang="en-US" sz="2800" dirty="0" err="1"/>
              <a:t>lastName</a:t>
            </a:r>
            <a:r>
              <a:rPr lang="en-US" sz="2800" dirty="0"/>
              <a:t> = "Doe";</a:t>
            </a:r>
          </a:p>
          <a:p>
            <a:pPr marL="0" indent="0">
              <a:buNone/>
            </a:pPr>
            <a:r>
              <a:rPr lang="en-US" sz="2800" dirty="0"/>
              <a:t>string name = </a:t>
            </a:r>
            <a:r>
              <a:rPr lang="en-US" sz="2800" dirty="0" err="1"/>
              <a:t>string.Concat</a:t>
            </a:r>
            <a:r>
              <a:rPr lang="en-US" sz="2800" dirty="0"/>
              <a:t>(</a:t>
            </a:r>
            <a:r>
              <a:rPr lang="en-US" sz="2800" dirty="0" err="1"/>
              <a:t>firstName</a:t>
            </a:r>
            <a:r>
              <a:rPr lang="en-US" sz="2800" dirty="0"/>
              <a:t>, </a:t>
            </a:r>
            <a:r>
              <a:rPr lang="en-US" sz="2800" dirty="0" err="1"/>
              <a:t>lastName</a:t>
            </a:r>
            <a:r>
              <a:rPr lang="en-US" sz="2800" dirty="0"/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105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Access Strings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You </a:t>
            </a:r>
            <a:r>
              <a:rPr lang="en-US" dirty="0"/>
              <a:t>can access the characters in a string by referring to its index number inside square brackets [].</a:t>
            </a:r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example prints the first character in </a:t>
            </a:r>
            <a:r>
              <a:rPr lang="en-US" dirty="0" err="1"/>
              <a:t>myString</a:t>
            </a:r>
            <a:r>
              <a:rPr lang="en-US" dirty="0" smtClean="0"/>
              <a:t>:</a:t>
            </a:r>
          </a:p>
          <a:p>
            <a:pPr marL="400050" lvl="1" indent="0">
              <a:buNone/>
            </a:pPr>
            <a:r>
              <a:rPr lang="en-US" dirty="0"/>
              <a:t>string </a:t>
            </a:r>
            <a:r>
              <a:rPr lang="en-US" dirty="0" err="1"/>
              <a:t>myString</a:t>
            </a:r>
            <a:r>
              <a:rPr lang="en-US" dirty="0"/>
              <a:t> = "Hello";</a:t>
            </a:r>
          </a:p>
          <a:p>
            <a:pPr marL="400050" lvl="1" indent="0">
              <a:buNone/>
            </a:pP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myString</a:t>
            </a:r>
            <a:r>
              <a:rPr lang="en-US" dirty="0"/>
              <a:t>[1]);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198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1" u="sng" dirty="0"/>
              <a:t>Methods	Description</a:t>
            </a:r>
          </a:p>
          <a:p>
            <a:pPr marL="0" indent="0">
              <a:buNone/>
            </a:pPr>
            <a:r>
              <a:rPr lang="en-US" dirty="0"/>
              <a:t>Format()  	returns a formatted string</a:t>
            </a:r>
          </a:p>
          <a:p>
            <a:pPr marL="0" indent="0">
              <a:buNone/>
            </a:pPr>
            <a:r>
              <a:rPr lang="en-US" dirty="0"/>
              <a:t>Split()	splits the string into substring</a:t>
            </a:r>
          </a:p>
          <a:p>
            <a:pPr marL="0" indent="0">
              <a:buNone/>
            </a:pPr>
            <a:r>
              <a:rPr lang="en-US" dirty="0"/>
              <a:t>Substring()	returns substring of a string</a:t>
            </a:r>
          </a:p>
          <a:p>
            <a:pPr marL="0" indent="0">
              <a:buNone/>
            </a:pPr>
            <a:r>
              <a:rPr lang="en-US" dirty="0"/>
              <a:t>Compare()  	compares string objects</a:t>
            </a:r>
          </a:p>
          <a:p>
            <a:pPr marL="0" indent="0">
              <a:buNone/>
            </a:pPr>
            <a:r>
              <a:rPr lang="en-US" dirty="0"/>
              <a:t>Replace()	replaces the specified old character with the specified new character</a:t>
            </a:r>
          </a:p>
          <a:p>
            <a:pPr marL="0" indent="0">
              <a:buNone/>
            </a:pPr>
            <a:r>
              <a:rPr lang="en-US" dirty="0"/>
              <a:t>Contains()	checks whether the string contains a substring</a:t>
            </a:r>
          </a:p>
          <a:p>
            <a:pPr marL="0" indent="0">
              <a:buNone/>
            </a:pPr>
            <a:r>
              <a:rPr lang="en-US" dirty="0"/>
              <a:t>Join()	joins the given strings using the specified separator</a:t>
            </a:r>
          </a:p>
          <a:p>
            <a:pPr marL="0" indent="0">
              <a:buNone/>
            </a:pPr>
            <a:r>
              <a:rPr lang="en-US" dirty="0"/>
              <a:t>Trim()	removes any leading and trailing whitespaces</a:t>
            </a:r>
          </a:p>
          <a:p>
            <a:pPr marL="0" indent="0">
              <a:buNone/>
            </a:pPr>
            <a:r>
              <a:rPr lang="en-US" dirty="0" err="1"/>
              <a:t>EndsWith</a:t>
            </a:r>
            <a:r>
              <a:rPr lang="en-US" dirty="0"/>
              <a:t>()	checks if the string ends with the given string</a:t>
            </a:r>
          </a:p>
          <a:p>
            <a:pPr marL="0" indent="0">
              <a:buNone/>
            </a:pPr>
            <a:r>
              <a:rPr lang="en-US" dirty="0" err="1"/>
              <a:t>IndexOf</a:t>
            </a:r>
            <a:r>
              <a:rPr lang="en-US" dirty="0"/>
              <a:t>()	returns the position of the specified character in the string</a:t>
            </a:r>
          </a:p>
          <a:p>
            <a:pPr marL="0" indent="0">
              <a:buNone/>
            </a:pPr>
            <a:r>
              <a:rPr lang="en-US" dirty="0"/>
              <a:t>Remove()  	</a:t>
            </a:r>
            <a:r>
              <a:rPr lang="en-US" dirty="0" smtClean="0"/>
              <a:t>removes characters </a:t>
            </a:r>
            <a:r>
              <a:rPr lang="en-US" dirty="0"/>
              <a:t>from a string</a:t>
            </a:r>
          </a:p>
          <a:p>
            <a:pPr marL="0" indent="0">
              <a:buNone/>
            </a:pPr>
            <a:r>
              <a:rPr lang="en-US" dirty="0" err="1"/>
              <a:t>ToUpper</a:t>
            </a:r>
            <a:r>
              <a:rPr lang="en-US" dirty="0"/>
              <a:t>()    	converts the string to uppercase</a:t>
            </a:r>
          </a:p>
          <a:p>
            <a:pPr marL="0" indent="0">
              <a:buNone/>
            </a:pPr>
            <a:r>
              <a:rPr lang="en-US" dirty="0" err="1"/>
              <a:t>ToLower</a:t>
            </a:r>
            <a:r>
              <a:rPr lang="en-US" dirty="0"/>
              <a:t>()  	converts the string to lowercase</a:t>
            </a:r>
          </a:p>
          <a:p>
            <a:pPr marL="0" indent="0">
              <a:buNone/>
            </a:pPr>
            <a:r>
              <a:rPr lang="en-US" dirty="0" err="1"/>
              <a:t>PadLeft</a:t>
            </a:r>
            <a:r>
              <a:rPr lang="en-US" dirty="0"/>
              <a:t>()	returns string padded with spaces or with a specified Unicode character on the left</a:t>
            </a:r>
          </a:p>
          <a:p>
            <a:pPr marL="0" indent="0">
              <a:buNone/>
            </a:pPr>
            <a:r>
              <a:rPr lang="en-US" dirty="0" err="1"/>
              <a:t>PadRight</a:t>
            </a:r>
            <a:r>
              <a:rPr lang="en-US" dirty="0"/>
              <a:t>()     </a:t>
            </a:r>
            <a:r>
              <a:rPr lang="en-US" dirty="0" smtClean="0"/>
              <a:t>returns </a:t>
            </a:r>
            <a:r>
              <a:rPr lang="en-US" dirty="0"/>
              <a:t>string padded with spaces or with a specified Unicode character on the right</a:t>
            </a:r>
          </a:p>
          <a:p>
            <a:pPr marL="0" indent="0">
              <a:buNone/>
            </a:pPr>
            <a:r>
              <a:rPr lang="en-US" dirty="0" err="1"/>
              <a:t>StartsWith</a:t>
            </a:r>
            <a:r>
              <a:rPr lang="en-US" dirty="0"/>
              <a:t>()	checks if the string begins with the given string</a:t>
            </a:r>
          </a:p>
          <a:p>
            <a:pPr marL="0" indent="0">
              <a:buNone/>
            </a:pPr>
            <a:r>
              <a:rPr lang="en-US" dirty="0" err="1"/>
              <a:t>ToCharArray</a:t>
            </a:r>
            <a:r>
              <a:rPr lang="en-US" dirty="0" smtClean="0"/>
              <a:t>() converts </a:t>
            </a:r>
            <a:r>
              <a:rPr lang="en-US" dirty="0"/>
              <a:t>the string to a char array</a:t>
            </a:r>
          </a:p>
          <a:p>
            <a:pPr marL="0" indent="0">
              <a:buNone/>
            </a:pPr>
            <a:r>
              <a:rPr lang="en-US" dirty="0" err="1"/>
              <a:t>LastIndexOf</a:t>
            </a:r>
            <a:r>
              <a:rPr lang="en-US" dirty="0" smtClean="0"/>
              <a:t>() returns </a:t>
            </a:r>
            <a:r>
              <a:rPr lang="en-US" dirty="0"/>
              <a:t>index of the last occurrence of a specified string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140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9583" t="24815" r="5000" b="24814"/>
          <a:stretch/>
        </p:blipFill>
        <p:spPr>
          <a:xfrm>
            <a:off x="12700" y="2209800"/>
            <a:ext cx="9144000" cy="343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252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568865"/>
      </p:ext>
    </p:extLst>
  </p:cSld>
  <p:clrMapOvr>
    <a:masterClrMapping/>
  </p:clrMapOvr>
</p:sld>
</file>

<file path=ppt/theme/theme1.xml><?xml version="1.0" encoding="utf-8"?>
<a:theme xmlns:a="http://schemas.openxmlformats.org/drawingml/2006/main" name="HND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HNDIT</Template>
  <TotalTime>1759</TotalTime>
  <Words>199</Words>
  <Application>Microsoft Office PowerPoint</Application>
  <PresentationFormat>On-screen Show (4:3)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TimesNewRomanPSMT</vt:lpstr>
      <vt:lpstr>HNDIT</vt:lpstr>
      <vt:lpstr>HNDIT1012 Visual Application Programming</vt:lpstr>
      <vt:lpstr>C# Strings</vt:lpstr>
      <vt:lpstr>String Length</vt:lpstr>
      <vt:lpstr>String Methods</vt:lpstr>
      <vt:lpstr>use the string.Concat() method to concatenate two strings:</vt:lpstr>
      <vt:lpstr>Access Strings </vt:lpstr>
      <vt:lpstr>String methods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 X55</dc:creator>
  <cp:lastModifiedBy>Microsoft account</cp:lastModifiedBy>
  <cp:revision>200</cp:revision>
  <dcterms:created xsi:type="dcterms:W3CDTF">2014-03-07T13:02:25Z</dcterms:created>
  <dcterms:modified xsi:type="dcterms:W3CDTF">2022-09-18T10:10:06Z</dcterms:modified>
</cp:coreProperties>
</file>