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1" r:id="rId3"/>
    <p:sldId id="297" r:id="rId4"/>
    <p:sldId id="298" r:id="rId5"/>
    <p:sldId id="294" r:id="rId6"/>
    <p:sldId id="296" r:id="rId7"/>
    <p:sldId id="295" r:id="rId8"/>
    <p:sldId id="292" r:id="rId9"/>
    <p:sldId id="293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(c) Dept. of Industrial </a:t>
            </a:r>
            <a:r>
              <a:rPr lang="en-US" dirty="0" err="1" smtClean="0"/>
              <a:t>Mgt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drawing.graphics?view=dotnet-plat-ext-6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int32?view=dotnet-plat-ext-6.0" TargetMode="External"/><Relationship Id="rId2" Type="http://schemas.openxmlformats.org/officeDocument/2006/relationships/hyperlink" Target="https://learn.microsoft.com/en-us/dotnet/api/system.drawing.pen?view=dotnet-plat-ext-6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HNDIT1012 Visual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Application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Programming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601"/>
              </p:ext>
            </p:extLst>
          </p:nvPr>
        </p:nvGraphicFramePr>
        <p:xfrm>
          <a:off x="761682" y="3657441"/>
          <a:ext cx="2804160" cy="365760"/>
        </p:xfrm>
        <a:graphic>
          <a:graphicData uri="http://schemas.openxmlformats.org/drawingml/2006/table">
            <a:tbl>
              <a:tblPr/>
              <a:tblGrid>
                <a:gridCol w="280416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Graphics</a:t>
            </a:r>
            <a:r>
              <a:rPr lang="en-US" dirty="0"/>
              <a:t> object.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draw many different shapes and lines by </a:t>
            </a:r>
            <a:r>
              <a:rPr lang="en-US" dirty="0" smtClean="0"/>
              <a:t>using following methods of 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Graphics</a:t>
            </a:r>
            <a:r>
              <a:rPr lang="en-US" dirty="0"/>
              <a:t> 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DrawLine</a:t>
            </a: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DrawArc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DrawClosedCurve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DrawPolygon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DrawRectangle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DrawEllipse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Pen Defines </a:t>
            </a:r>
            <a:r>
              <a:rPr lang="en-US" dirty="0"/>
              <a:t>an object used to draw lines and curves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(Same as a drawing pen or pencil)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need a paper and pen/pencil to draw a drawing. Similarly in C# you can imagine graphic object as a paper and you are going to draw some thing using a pen.</a:t>
            </a:r>
          </a:p>
          <a:p>
            <a:pPr marL="0" indent="0">
              <a:buNone/>
            </a:pPr>
            <a:r>
              <a:rPr lang="en-US" dirty="0" smtClean="0"/>
              <a:t>Pen has several properties including:</a:t>
            </a:r>
          </a:p>
          <a:p>
            <a:pPr marL="400050" lvl="1" indent="0">
              <a:buNone/>
            </a:pPr>
            <a:r>
              <a:rPr lang="en-US" dirty="0" smtClean="0"/>
              <a:t>Color and</a:t>
            </a:r>
          </a:p>
          <a:p>
            <a:pPr marL="400050" lvl="1" indent="0">
              <a:buNone/>
            </a:pPr>
            <a:r>
              <a:rPr lang="en-US" dirty="0" smtClean="0"/>
              <a:t>Width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458200" cy="445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draw a line, start point and end point must be defined. Start point is set by the values of x1 and y1. End point is set by the values of x2 and y2.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case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x1 </a:t>
            </a:r>
            <a:r>
              <a:rPr lang="en-US" dirty="0"/>
              <a:t>= y2 = 75 pixels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x2 </a:t>
            </a:r>
            <a:r>
              <a:rPr lang="en-US" dirty="0"/>
              <a:t>= y2 = 275 pixels.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C# Coordinat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2" y="3352800"/>
            <a:ext cx="35718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78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DrawLine</a:t>
            </a:r>
            <a:r>
              <a:rPr lang="en-US" sz="3600" dirty="0"/>
              <a:t>(Pen, Int32, Int32, Int32, Int32)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Draws a line connecting the two points specified by the coordinate pairs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Parameters</a:t>
            </a:r>
          </a:p>
          <a:p>
            <a:pPr marL="0" indent="0">
              <a:buNone/>
            </a:pPr>
            <a:r>
              <a:rPr lang="en-US" dirty="0"/>
              <a:t>pen</a:t>
            </a:r>
          </a:p>
          <a:p>
            <a:pPr marL="0" indent="0">
              <a:buNone/>
            </a:pPr>
            <a:r>
              <a:rPr lang="en-US" dirty="0"/>
              <a:t>Pen</a:t>
            </a:r>
          </a:p>
          <a:p>
            <a:pPr marL="0" indent="0">
              <a:buNone/>
            </a:pPr>
            <a:r>
              <a:rPr lang="en-US" dirty="0"/>
              <a:t>Pen that determines the color, width, and style of the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x1</a:t>
            </a:r>
          </a:p>
          <a:p>
            <a:pPr marL="0" indent="0">
              <a:buNone/>
            </a:pPr>
            <a:r>
              <a:rPr lang="en-US" dirty="0"/>
              <a:t>Int32</a:t>
            </a:r>
          </a:p>
          <a:p>
            <a:pPr marL="0" indent="0">
              <a:buNone/>
            </a:pPr>
            <a:r>
              <a:rPr lang="en-US" dirty="0"/>
              <a:t>The x-coordinate of the first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y1</a:t>
            </a:r>
          </a:p>
          <a:p>
            <a:pPr marL="0" indent="0">
              <a:buNone/>
            </a:pPr>
            <a:r>
              <a:rPr lang="en-US" dirty="0"/>
              <a:t>Int32</a:t>
            </a:r>
          </a:p>
          <a:p>
            <a:pPr marL="0" indent="0">
              <a:buNone/>
            </a:pPr>
            <a:r>
              <a:rPr lang="en-US" dirty="0"/>
              <a:t>The y-coordinate of the first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x2</a:t>
            </a:r>
          </a:p>
          <a:p>
            <a:pPr marL="0" indent="0">
              <a:buNone/>
            </a:pPr>
            <a:r>
              <a:rPr lang="en-US" dirty="0"/>
              <a:t>Int32</a:t>
            </a:r>
          </a:p>
          <a:p>
            <a:pPr marL="0" indent="0">
              <a:buNone/>
            </a:pPr>
            <a:r>
              <a:rPr lang="en-US" dirty="0"/>
              <a:t>The x-coordinate of the second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y2</a:t>
            </a:r>
          </a:p>
          <a:p>
            <a:pPr marL="0" indent="0">
              <a:buNone/>
            </a:pPr>
            <a:r>
              <a:rPr lang="en-US" dirty="0"/>
              <a:t>Int32</a:t>
            </a:r>
          </a:p>
          <a:p>
            <a:pPr marL="0" indent="0">
              <a:buNone/>
            </a:pPr>
            <a:r>
              <a:rPr lang="en-US" dirty="0"/>
              <a:t>The y-coordinate of the second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3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code example is designed for use with Windows Forms, and it requires </a:t>
            </a:r>
            <a:r>
              <a:rPr lang="en-US" dirty="0" err="1"/>
              <a:t>PaintEventArgs</a:t>
            </a:r>
            <a:r>
              <a:rPr lang="en-US" dirty="0"/>
              <a:t> e, which is a parameter of the Paint event handler. The code performs the following actions: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a black pen.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the coordinates of the endpoints of the 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Draws the line to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7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06881"/>
                </a:solidFill>
                <a:latin typeface="SFMono-Regular"/>
              </a:rPr>
              <a:t>DrawLineInt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PaintEventArgs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e)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Create </a:t>
            </a:r>
            <a:r>
              <a:rPr lang="en-US" dirty="0" smtClean="0">
                <a:solidFill>
                  <a:srgbClr val="008000"/>
                </a:solidFill>
                <a:latin typeface="SFMono-Regular"/>
              </a:rPr>
              <a:t>a black pen with thickness 3 .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Pen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blackPen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Pen(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Color.Black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3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);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Create coordinates of points that define line.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x1 = 100;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y1 = 100;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x2 = 500;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y2 = 100;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Draw line to screen.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171717"/>
                </a:solidFill>
                <a:latin typeface="SFMono-Regular"/>
              </a:rPr>
              <a:t>e.Graphics.DrawLine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 smtClean="0">
                <a:solidFill>
                  <a:srgbClr val="171717"/>
                </a:solidFill>
                <a:latin typeface="SFMono-Regular"/>
              </a:rPr>
              <a:t>blackPen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x1, y1, x2, y2);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6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DrawEllipse</a:t>
            </a:r>
            <a:r>
              <a:rPr lang="en-US" sz="3200" b="1" dirty="0"/>
              <a:t>(Pen, Int32, Int32, Int32, Int32</a:t>
            </a:r>
            <a:r>
              <a:rPr lang="en-US" sz="3200" b="1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7300" y="2209800"/>
            <a:ext cx="662940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7132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pen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Pen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Pen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that determines the color, width, and style of the ellipse.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x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Int32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x-coordinate of the upper-left corner of the bounding rectangle that defines the ellipse.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y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Int32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y-coordinate of the upper-left corner of the bounding rectangle that defines the ellipse.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width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Int32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Width of the bounding rectangle that defines the ellipse.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height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Int32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171717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Height of the bounding rectangle that defines the ellipse.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4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following code example is designed for use with Windows Forms, and it requires </a:t>
            </a:r>
            <a:r>
              <a:rPr lang="en-US" dirty="0" err="1"/>
              <a:t>PaintEventArgs</a:t>
            </a:r>
            <a:r>
              <a:rPr lang="en-US" dirty="0"/>
              <a:t> e, which is a parameter of the Paint event handler. The code performs the following actions: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a black pen.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the position and size of a rectangle to bound an ellipse.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Draws the ellipse to the screen.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private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void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06881"/>
                </a:solidFill>
                <a:latin typeface="SFMono-Regular"/>
              </a:rPr>
              <a:t>DrawEllipseInt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PaintEventArgs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e)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Create pen.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Pen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blackPen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Pen(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Color.Black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3);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Create location and size of ellipse.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x = 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y = 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width = 200;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height = 100;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Draw ellipse to screen.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171717"/>
                </a:solidFill>
                <a:latin typeface="SFMono-Regular"/>
              </a:rPr>
              <a:t>e.Graphics.DrawEllipse</a:t>
            </a:r>
            <a:r>
              <a:rPr lang="en-US" dirty="0" smtClean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 err="1" smtClean="0">
                <a:solidFill>
                  <a:srgbClr val="171717"/>
                </a:solidFill>
                <a:latin typeface="SFMono-Regular"/>
              </a:rPr>
              <a:t>blackPen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x, y, width, height); </a:t>
            </a:r>
            <a:endParaRPr lang="en-US" dirty="0" smtClean="0">
              <a:solidFill>
                <a:srgbClr val="171717"/>
              </a:solidFill>
              <a:latin typeface="SFMono-Regular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171717"/>
                </a:solidFill>
                <a:latin typeface="SFMono-Regular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1800</TotalTime>
  <Words>497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SFMono-Regular</vt:lpstr>
      <vt:lpstr>TimesNewRomanPSMT</vt:lpstr>
      <vt:lpstr>HNDIT</vt:lpstr>
      <vt:lpstr>HNDIT1012 Visual Application Programming</vt:lpstr>
      <vt:lpstr>Graphics object. </vt:lpstr>
      <vt:lpstr>Pen Class</vt:lpstr>
      <vt:lpstr>Coordinate System</vt:lpstr>
      <vt:lpstr>DrawLine(Pen, Int32, Int32, Int32, Int32)</vt:lpstr>
      <vt:lpstr>Example</vt:lpstr>
      <vt:lpstr>PowerPoint Presentation</vt:lpstr>
      <vt:lpstr>DrawEllipse(Pen, Int32, Int32, Int32, Int32)</vt:lpstr>
      <vt:lpstr>Example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Microsoft account</cp:lastModifiedBy>
  <cp:revision>204</cp:revision>
  <dcterms:created xsi:type="dcterms:W3CDTF">2014-03-07T13:02:25Z</dcterms:created>
  <dcterms:modified xsi:type="dcterms:W3CDTF">2022-09-21T19:11:55Z</dcterms:modified>
</cp:coreProperties>
</file>