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91" r:id="rId3"/>
    <p:sldId id="301" r:id="rId4"/>
    <p:sldId id="302" r:id="rId5"/>
    <p:sldId id="294" r:id="rId6"/>
    <p:sldId id="295" r:id="rId7"/>
    <p:sldId id="297" r:id="rId8"/>
    <p:sldId id="298" r:id="rId9"/>
    <p:sldId id="300" r:id="rId10"/>
    <p:sldId id="28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3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23204-145E-4E9A-8825-0DF9FD80C698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77AEE-D46A-4C91-9543-7FBC6ED44F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38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9C55-B1F5-4DCD-B44C-56F4D10DFF02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3BF-CA00-44EF-B758-B15ECF3DFDAF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5A7-B666-4055-9430-CD0CBCBD1CF8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C9F0-F6FA-4EF5-9B02-32D7E772F3DA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24C-E9C5-4837-990A-2D89EDE17F40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1C87-DFFE-40DD-88ED-115007FBF96B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CCB-6840-48E9-8232-4140365FD666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2BC-620C-4804-A68B-E5D136F30A82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3FF4-2F5D-4D00-8619-BEEFC2A769C0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6F5A-D08C-4C6E-9A94-889EC7EE21A6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78FA-CAA3-494E-AE22-6AE9783FAB5B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FDDB-310E-4072-8B61-ACE857F405FC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(c) Dept. of Industrial </a:t>
            </a:r>
            <a:r>
              <a:rPr lang="en-US" dirty="0" err="1" smtClean="0"/>
              <a:t>Mgt</a:t>
            </a:r>
            <a:r>
              <a:rPr lang="en-US" dirty="0" smtClean="0"/>
              <a:t>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dotnet/api/system.windows.forms.filedialog.initialdirectory?view=windowsdesktop-6.0#system-windows-forms-filedialog-initialdirectory" TargetMode="External"/><Relationship Id="rId3" Type="http://schemas.openxmlformats.org/officeDocument/2006/relationships/hyperlink" Target="https://learn.microsoft.com/en-us/dotnet/api/system.windows.forms.filedialog.checkfileexists?view=windowsdesktop-6.0#system-windows-forms-filedialog-checkfileexists" TargetMode="External"/><Relationship Id="rId7" Type="http://schemas.openxmlformats.org/officeDocument/2006/relationships/hyperlink" Target="https://learn.microsoft.com/en-us/dotnet/api/system.windows.forms.filedialog.filterindex?view=windowsdesktop-6.0#system-windows-forms-filedialog-filterindex" TargetMode="External"/><Relationship Id="rId2" Type="http://schemas.openxmlformats.org/officeDocument/2006/relationships/hyperlink" Target="https://learn.microsoft.com/en-us/dotnet/api/system.windows.forms.filedialog.checkpathexists?view=windowsdesktop-6.0#system-windows-forms-filedialog-checkpathexis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dotnet/api/system.windows.forms.filedialog.filter?view=windowsdesktop-6.0#system-windows-forms-filedialog-filter" TargetMode="External"/><Relationship Id="rId5" Type="http://schemas.openxmlformats.org/officeDocument/2006/relationships/hyperlink" Target="https://learn.microsoft.com/en-us/dotnet/api/system.windows.forms.filedialog.filenames?view=windowsdesktop-6.0#system-windows-forms-filedialog-filenames" TargetMode="External"/><Relationship Id="rId4" Type="http://schemas.openxmlformats.org/officeDocument/2006/relationships/hyperlink" Target="https://learn.microsoft.com/en-us/dotnet/api/system.windows.forms.filedialog.filename?view=windowsdesktop-6.0#system-windows-forms-filedialog-filenam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TimesNewRomanPSMT"/>
              </a:rPr>
              <a:t>HNDIT1012 Visual </a:t>
            </a:r>
            <a:r>
              <a:rPr lang="en-US" sz="2400" dirty="0">
                <a:solidFill>
                  <a:srgbClr val="000000"/>
                </a:solidFill>
                <a:latin typeface="TimesNewRomanPSMT"/>
              </a:rPr>
              <a:t>Application </a:t>
            </a:r>
            <a:r>
              <a:rPr lang="en-US" sz="2400" dirty="0" smtClean="0">
                <a:solidFill>
                  <a:srgbClr val="000000"/>
                </a:solidFill>
                <a:latin typeface="TimesNewRomanPSMT"/>
              </a:rPr>
              <a:t>Programming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9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798601"/>
              </p:ext>
            </p:extLst>
          </p:nvPr>
        </p:nvGraphicFramePr>
        <p:xfrm>
          <a:off x="761682" y="3657441"/>
          <a:ext cx="2804160" cy="365760"/>
        </p:xfrm>
        <a:graphic>
          <a:graphicData uri="http://schemas.openxmlformats.org/drawingml/2006/table">
            <a:tbl>
              <a:tblPr/>
              <a:tblGrid>
                <a:gridCol w="2804160"/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62000" y="3657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26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6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/>
              <a:t>FileDialog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229600" cy="460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Displays a dialog box from which the user can select a file</a:t>
            </a:r>
            <a:r>
              <a:rPr lang="en-US" dirty="0" smtClean="0"/>
              <a:t>. Some properties of </a:t>
            </a:r>
            <a:r>
              <a:rPr lang="en-US" dirty="0" err="1" smtClean="0"/>
              <a:t>FileDialog</a:t>
            </a:r>
            <a:r>
              <a:rPr lang="en-US" dirty="0" smtClean="0"/>
              <a:t> are: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358674"/>
              </p:ext>
            </p:extLst>
          </p:nvPr>
        </p:nvGraphicFramePr>
        <p:xfrm>
          <a:off x="609600" y="2743200"/>
          <a:ext cx="8382000" cy="640080"/>
        </p:xfrm>
        <a:graphic>
          <a:graphicData uri="http://schemas.openxmlformats.org/drawingml/2006/table">
            <a:tbl>
              <a:tblPr/>
              <a:tblGrid>
                <a:gridCol w="1940278"/>
                <a:gridCol w="644172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 err="1">
                          <a:effectLst/>
                          <a:hlinkClick r:id="rId2"/>
                        </a:rPr>
                        <a:t>CheckPathExists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Gets or sets a value indicating whether the dialog box displays a warning if the user specifies a path that does not exist.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898128"/>
              </p:ext>
            </p:extLst>
          </p:nvPr>
        </p:nvGraphicFramePr>
        <p:xfrm>
          <a:off x="609600" y="2133600"/>
          <a:ext cx="8229600" cy="640080"/>
        </p:xfrm>
        <a:graphic>
          <a:graphicData uri="http://schemas.openxmlformats.org/drawingml/2006/table">
            <a:tbl>
              <a:tblPr/>
              <a:tblGrid>
                <a:gridCol w="1905000"/>
                <a:gridCol w="63246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 err="1">
                          <a:effectLst/>
                          <a:hlinkClick r:id="rId3"/>
                        </a:rPr>
                        <a:t>CheckFileExists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Gets or sets a value indicating whether the dialog box displays a warning if the user specifies a file name that does not exist.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449349"/>
              </p:ext>
            </p:extLst>
          </p:nvPr>
        </p:nvGraphicFramePr>
        <p:xfrm>
          <a:off x="762000" y="3420993"/>
          <a:ext cx="8229600" cy="2926080"/>
        </p:xfrm>
        <a:graphic>
          <a:graphicData uri="http://schemas.openxmlformats.org/drawingml/2006/table">
            <a:tbl>
              <a:tblPr/>
              <a:tblGrid>
                <a:gridCol w="1752600"/>
                <a:gridCol w="64770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 err="1">
                          <a:effectLst/>
                          <a:hlinkClick r:id="rId4"/>
                        </a:rPr>
                        <a:t>FileName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Gets or sets a string containing the file name selected in the file dialog box.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>
                          <a:effectLst/>
                          <a:hlinkClick r:id="rId5"/>
                        </a:rPr>
                        <a:t>FileNames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Gets the file names of all selected files in the dialog box.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effectLst/>
                          <a:hlinkClick r:id="rId6"/>
                        </a:rPr>
                        <a:t>Filter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Gets or sets the current file name filter string, which determines the choices that appear in the "Save as file type" or "Files of type" box in the dialog box.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>
                          <a:effectLst/>
                          <a:hlinkClick r:id="rId7"/>
                        </a:rPr>
                        <a:t>FilterIndex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Gets or sets the index of the filter currently selected in the file dialog box.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 err="1">
                          <a:effectLst/>
                          <a:hlinkClick r:id="rId8"/>
                        </a:rPr>
                        <a:t>InitialDirectory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Gets or sets the initial directory displayed by the file dialog box.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00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System.IO.File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Provides static methods for the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creation</a:t>
            </a:r>
            <a:r>
              <a:rPr lang="en-US" dirty="0"/>
              <a:t>,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copying</a:t>
            </a:r>
            <a:r>
              <a:rPr lang="en-US" dirty="0"/>
              <a:t>,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deletion</a:t>
            </a:r>
            <a:r>
              <a:rPr lang="en-US" dirty="0"/>
              <a:t>,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moving</a:t>
            </a:r>
            <a:r>
              <a:rPr lang="en-US" dirty="0"/>
              <a:t>, and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opening </a:t>
            </a:r>
            <a:r>
              <a:rPr lang="en-US" dirty="0"/>
              <a:t>of a single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4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Methods of File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ReadAllText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fileName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/>
              <a:t>	</a:t>
            </a:r>
            <a:r>
              <a:rPr lang="en-US" dirty="0" smtClean="0"/>
              <a:t>- Opens </a:t>
            </a:r>
            <a:r>
              <a:rPr lang="en-US" dirty="0"/>
              <a:t>a text file, reads all the text in the file, and then closes the file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>
                <a:solidFill>
                  <a:srgbClr val="FF0000"/>
                </a:solidFill>
              </a:rPr>
              <a:t>ReadAllLines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fileName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/>
              <a:t>	</a:t>
            </a:r>
            <a:r>
              <a:rPr lang="en-US" dirty="0" smtClean="0"/>
              <a:t> - Opens </a:t>
            </a:r>
            <a:r>
              <a:rPr lang="en-US" dirty="0"/>
              <a:t>a text file, reads all lines of the file, and then closes the file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ReadAllBytes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fileName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/>
              <a:t>	</a:t>
            </a:r>
            <a:r>
              <a:rPr lang="en-US" dirty="0" smtClean="0"/>
              <a:t>- Opens </a:t>
            </a:r>
            <a:r>
              <a:rPr lang="en-US" dirty="0"/>
              <a:t>a binary file, reads the contents of the file into a byte array, and then closes the file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WriteAllText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fileName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textContent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smtClean="0"/>
              <a:t>- Creates </a:t>
            </a:r>
            <a:r>
              <a:rPr lang="en-US" dirty="0"/>
              <a:t>a new file, writes the specified string to the file, and then closes the file. If the target file already exists, it is overwritten.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0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Example- Design a form as </a:t>
            </a:r>
            <a:r>
              <a:rPr lang="en-US" dirty="0" smtClean="0"/>
              <a:t>shown </a:t>
            </a:r>
            <a:r>
              <a:rPr lang="en-US" dirty="0" smtClean="0"/>
              <a:t>below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1773251"/>
            <a:ext cx="76390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86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8000"/>
                </a:solidFill>
                <a:latin typeface="Cascadia Mono" panose="020B0609020000020004" pitchFamily="49" charset="0"/>
              </a:rPr>
              <a:t>Reading all contents of a text file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btnBrows_Click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sender,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EventArgs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OpenFileDialog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fileDialog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OpenFileDialog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fileDialog.Filter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"txt files (*.txt)|*.</a:t>
            </a:r>
            <a:r>
              <a:rPr lang="en-US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txt|All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files (*.*)|*.*"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fileDialog.FilterIndex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fileDialog.InitialDirectory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@“C:\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asp c</a:t>
            </a:r>
            <a:r>
              <a:rPr lang="en-US" sz="12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#"</a:t>
            </a:r>
            <a:r>
              <a:rPr lang="en-US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give your default directory</a:t>
            </a:r>
            <a:endParaRPr lang="en-US" sz="1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Reading all contents of a text file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fileDialog.ShowDialog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 ==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DialogResult.OK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txtFile.Text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fileDialog.FileName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readBuffer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System.IO.File.ReadAllText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fileDialog.FileName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richTextBox1.Text=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readBuffer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196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8000"/>
                </a:solidFill>
                <a:latin typeface="Cascadia Mono" panose="020B0609020000020004" pitchFamily="49" charset="0"/>
              </a:rPr>
              <a:t>Reading a text file line by </a:t>
            </a:r>
            <a:r>
              <a:rPr lang="en-US" sz="36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line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btnBrows_Click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sender,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EventArgs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OpenFileDialog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fileDialog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OpenFileDialog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fileDialog.Filter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"txt files (*.txt)|*.</a:t>
            </a:r>
            <a:r>
              <a:rPr lang="en-US" sz="11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txt|All</a:t>
            </a:r>
            <a:r>
              <a:rPr lang="en-US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 files (*.*)|*.*"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fileDialog.FilterIndex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fileDialog.InitialDirectory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>
                <a:solidFill>
                  <a:srgbClr val="800000"/>
                </a:solidFill>
                <a:latin typeface="Cascadia Mono" panose="020B0609020000020004" pitchFamily="49" charset="0"/>
              </a:rPr>
              <a:t>@"E:\asp c</a:t>
            </a:r>
            <a:r>
              <a:rPr lang="en-US" sz="11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#"</a:t>
            </a:r>
            <a:r>
              <a:rPr lang="en-US" sz="1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give your default directory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Reading a text file line by line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1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fileDialog.ShowDialog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 ==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DialogResult.OK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US" sz="11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txtFile.Text</a:t>
            </a:r>
            <a:r>
              <a:rPr lang="en-US" sz="1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fileDialog.FileName</a:t>
            </a:r>
            <a:r>
              <a:rPr lang="en-US" sz="1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US" sz="11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11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readBuffer</a:t>
            </a:r>
            <a:r>
              <a:rPr lang="en-US" sz="1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System.IO.File.ReadAllLines</a:t>
            </a:r>
            <a:r>
              <a:rPr lang="en-US" sz="1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fileDialog.FileName</a:t>
            </a:r>
            <a:r>
              <a:rPr lang="en-US" sz="1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US" sz="11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1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11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11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readBuffer.Length</a:t>
            </a:r>
            <a:r>
              <a:rPr lang="en-US" sz="1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1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richTextBox1.Text = </a:t>
            </a:r>
            <a:r>
              <a:rPr lang="en-US" sz="11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readBuffer</a:t>
            </a:r>
            <a:r>
              <a:rPr lang="en-US" sz="1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] +</a:t>
            </a:r>
            <a:r>
              <a:rPr lang="en-US" sz="11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"\n"</a:t>
            </a:r>
            <a:r>
              <a:rPr lang="en-US" sz="1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28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Reading a file byte by </a:t>
            </a:r>
            <a:r>
              <a:rPr lang="en-US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btnBrows_Click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sender,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EventArgs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OpenFileDialog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fileDialog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OpenFileDialog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fileDialog.Filter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"txt files (*.txt)|*.</a:t>
            </a:r>
            <a:r>
              <a:rPr lang="en-US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txt|All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files (*.*)|*.*"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fileDialog.FilterIndex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fileDialog.InitialDirectory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@"E:\asp c#"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Reading a file byte by byte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fileDialog.ShowDialog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 ==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DialogResult.OK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txtFile.Text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fileDialog.FileName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readBuffer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System.IO.File.ReadAllBytes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fileDialog.FileName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b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readBuffer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richTextBox1.Text += 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)b;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89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</a:t>
            </a:r>
            <a:r>
              <a:rPr lang="en-US" dirty="0" smtClean="0"/>
              <a:t>a text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rgbClr val="C00000"/>
                </a:solidFill>
                <a:latin typeface="Cascadia Mono" panose="020B0609020000020004" pitchFamily="49" charset="0"/>
              </a:rPr>
              <a:t>Type the following code to the save button click event.</a:t>
            </a:r>
          </a:p>
          <a:p>
            <a:pPr marL="0" indent="0">
              <a:buNone/>
            </a:pPr>
            <a:endParaRPr lang="en-US" sz="12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btnSave_Click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sender,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EventArgs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SaveFileDialog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fileDialog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SaveFileDialog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fileDialog.InitialDirectory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@"C:\Users\garig"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fileDialog.Filter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"txt files (*.txt)|*.</a:t>
            </a:r>
            <a:r>
              <a:rPr lang="en-US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txt|All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files </a:t>
            </a:r>
            <a:r>
              <a:rPr lang="en-US" sz="12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(*.*)|*.*"</a:t>
            </a:r>
            <a:r>
              <a:rPr lang="en-US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  </a:t>
            </a:r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add default extension if the user omit extension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fileDialog.AddExtension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	  </a:t>
            </a:r>
            <a:r>
              <a:rPr lang="en-US" sz="12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fileDialog.DefaultExt</a:t>
            </a:r>
            <a:r>
              <a:rPr lang="en-US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".txt</a:t>
            </a:r>
            <a:r>
              <a:rPr lang="en-US" sz="12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2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//default </a:t>
            </a:r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extension 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fileDialog.ShowDialog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 ==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DialogResult.OK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System.IO.File.WriteAllText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(fileDialog.FileName,richTextBox1.Text);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35276"/>
      </p:ext>
    </p:extLst>
  </p:cSld>
  <p:clrMapOvr>
    <a:masterClrMapping/>
  </p:clrMapOvr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HNDIT</Template>
  <TotalTime>1917</TotalTime>
  <Words>579</Words>
  <Application>Microsoft Office PowerPoint</Application>
  <PresentationFormat>On-screen Show (4:3)</PresentationFormat>
  <Paragraphs>112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Cascadia Mono</vt:lpstr>
      <vt:lpstr>TimesNewRomanPSMT</vt:lpstr>
      <vt:lpstr>HNDIT</vt:lpstr>
      <vt:lpstr>HNDIT1012 Visual Application Programming</vt:lpstr>
      <vt:lpstr>FileDialog Class</vt:lpstr>
      <vt:lpstr>System.IO.File Class</vt:lpstr>
      <vt:lpstr>Some Methods of File Class</vt:lpstr>
      <vt:lpstr>Example- Design a form as shown below</vt:lpstr>
      <vt:lpstr>Reading all contents of a text file </vt:lpstr>
      <vt:lpstr>Reading a text file line by line </vt:lpstr>
      <vt:lpstr>Reading a file byte by byte </vt:lpstr>
      <vt:lpstr>Saving a text File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 X55</dc:creator>
  <cp:lastModifiedBy>Microsoft account</cp:lastModifiedBy>
  <cp:revision>212</cp:revision>
  <dcterms:created xsi:type="dcterms:W3CDTF">2014-03-07T13:02:25Z</dcterms:created>
  <dcterms:modified xsi:type="dcterms:W3CDTF">2022-09-25T18:30:53Z</dcterms:modified>
</cp:coreProperties>
</file>