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12"/>
  </p:notesMasterIdLst>
  <p:handoutMasterIdLst>
    <p:handoutMasterId r:id="rId13"/>
  </p:handoutMasterIdLst>
  <p:sldIdLst>
    <p:sldId id="256" r:id="rId3"/>
    <p:sldId id="329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3" autoAdjust="0"/>
    <p:restoredTop sz="91760" autoAdjust="0"/>
  </p:normalViewPr>
  <p:slideViewPr>
    <p:cSldViewPr>
      <p:cViewPr>
        <p:scale>
          <a:sx n="81" d="100"/>
          <a:sy n="81" d="100"/>
        </p:scale>
        <p:origin x="1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FDFD4-E421-4563-8986-103A7AED099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err="1"/>
              <a:t>Janaka</a:t>
            </a:r>
            <a:r>
              <a:rPr lang="en-US" dirty="0"/>
              <a:t> </a:t>
            </a:r>
            <a:r>
              <a:rPr lang="en-US" dirty="0" err="1"/>
              <a:t>Rajakaruna</a:t>
            </a:r>
            <a:r>
              <a:rPr lang="en-US" dirty="0"/>
              <a:t> – ATI, </a:t>
            </a:r>
            <a:r>
              <a:rPr lang="en-US" dirty="0" err="1"/>
              <a:t>Dehiwala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0E00-3C21-4CD1-95E4-2C4B39FD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28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E9F37-919D-456F-AEA3-D529157E982D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846D-14DE-4ACD-9A31-875CA359E9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2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content management system</a:t>
            </a:r>
            <a:r>
              <a:rPr lang="en-US" dirty="0"/>
              <a:t> (CMS) is a software application that enables users to create, edit, collaborate on, publish and store digital content.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C4F90-4DE0-4378-99AD-B0FA24D4B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5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Chapter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Course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057400"/>
            <a:ext cx="9144000" cy="25667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5326" y="2541777"/>
            <a:ext cx="8753347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983857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057400"/>
            <a:ext cx="9144000" cy="25667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5326" y="2541777"/>
            <a:ext cx="8753347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4250371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606251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248210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793534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2886321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8466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18466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18466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3D685FD2-BA65-463B-96C8-A9CA0375620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01811" y="6465214"/>
            <a:ext cx="244475" cy="184666"/>
          </a:xfrm>
        </p:spPr>
        <p:txBody>
          <a:bodyPr/>
          <a:lstStyle/>
          <a:p>
            <a:fld id="{4A6B9354-51E5-48DF-A33B-B9C72DE7B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6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09672" y="2987116"/>
            <a:ext cx="3724655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3811" y="1415541"/>
            <a:ext cx="8568055" cy="405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811" y="6465214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411171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2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4876800"/>
            <a:ext cx="8812763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chemeClr val="tx1"/>
                </a:solidFill>
                <a:latin typeface="Calibri"/>
                <a:cs typeface="Calibri"/>
              </a:rPr>
              <a:t>Week</a:t>
            </a:r>
            <a:r>
              <a:rPr sz="3200" b="1" spc="-8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3200" b="1" spc="-80" dirty="0">
                <a:latin typeface="Calibri"/>
                <a:cs typeface="Calibri"/>
              </a:rPr>
              <a:t>7</a:t>
            </a:r>
            <a:r>
              <a:rPr sz="3200" b="1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  <a:r>
              <a:rPr lang="en-US" sz="3200" b="1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3200" b="1" dirty="0">
                <a:latin typeface="Calibri"/>
                <a:cs typeface="Calibri"/>
              </a:rPr>
              <a:t>understanding dynamic web sites and introduction to photoshop</a:t>
            </a:r>
            <a:endParaRPr sz="3200" b="1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52400" y="2514600"/>
            <a:ext cx="9482074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8540">
              <a:lnSpc>
                <a:spcPct val="100000"/>
              </a:lnSpc>
              <a:spcBef>
                <a:spcPts val="95"/>
              </a:spcBef>
              <a:tabLst>
                <a:tab pos="7787640" algn="l"/>
              </a:tabLst>
            </a:pPr>
            <a:r>
              <a:rPr b="1" dirty="0"/>
              <a:t>HNDIT1</a:t>
            </a:r>
            <a:r>
              <a:rPr lang="en-US" b="1" dirty="0"/>
              <a:t>022</a:t>
            </a:r>
            <a:r>
              <a:rPr b="1" spc="-215" dirty="0"/>
              <a:t> </a:t>
            </a:r>
            <a:r>
              <a:rPr b="1" spc="-50" dirty="0"/>
              <a:t>–</a:t>
            </a:r>
            <a:r>
              <a:rPr b="1" dirty="0"/>
              <a:t>	</a:t>
            </a:r>
            <a:br>
              <a:rPr lang="en-US" b="1" dirty="0"/>
            </a:br>
            <a:r>
              <a:rPr b="1" spc="-40" dirty="0"/>
              <a:t>Web</a:t>
            </a:r>
            <a:r>
              <a:rPr lang="en-US" b="1" spc="-40" dirty="0"/>
              <a:t> </a:t>
            </a:r>
            <a:r>
              <a:rPr b="1" spc="-10" dirty="0"/>
              <a:t>De</a:t>
            </a:r>
            <a:r>
              <a:rPr lang="en-US" b="1" spc="-10" dirty="0"/>
              <a:t>sign</a:t>
            </a:r>
            <a:endParaRPr b="1"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9999-0A9A-326D-D92F-4CE20E7B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609601"/>
            <a:ext cx="5791200" cy="914400"/>
          </a:xfrm>
        </p:spPr>
        <p:txBody>
          <a:bodyPr/>
          <a:lstStyle/>
          <a:p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Subtopics</a:t>
            </a:r>
            <a:r>
              <a:rPr lang="en-US" altLang="en-US" dirty="0"/>
              <a:t>	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C98301-1059-9EFC-8A4D-68A598C84D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2270" y="1853196"/>
            <a:ext cx="8569325" cy="213968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What are dynamic web sites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Introduction to the photoshop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+mn-lt"/>
              </a:rPr>
              <a:t>	Resizing &amp;cropping image Photo retouching</a:t>
            </a:r>
            <a:endParaRPr lang="en-US" alt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79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010400" cy="677108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What is a 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WEBSITE ?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811" y="1415541"/>
            <a:ext cx="8568055" cy="30162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Any Site that has fixed content usually written in html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Every page will have the Code written separately, just as you see it on the web.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Every page has to be saved separately on the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Changes have to be made manually every time, and you need coding knowledge to make any and all changes.</a:t>
            </a:r>
          </a:p>
        </p:txBody>
      </p:sp>
    </p:spTree>
    <p:extLst>
      <p:ext uri="{BB962C8B-B14F-4D97-AF65-F5344CB8AC3E}">
        <p14:creationId xmlns:p14="http://schemas.microsoft.com/office/powerpoint/2010/main" val="163723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3400" y="381000"/>
            <a:ext cx="7543800" cy="1354217"/>
          </a:xfrm>
        </p:spPr>
        <p:txBody>
          <a:bodyPr/>
          <a:lstStyle/>
          <a:p>
            <a:r>
              <a:rPr lang="en-US" sz="4400" b="1" dirty="0"/>
              <a:t>Advantages &amp; Disadvantages of STATIC Websites</a:t>
            </a:r>
            <a:endParaRPr lang="en-US" sz="44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300" b="1" dirty="0">
                <a:latin typeface="+mj-lt"/>
                <a:ea typeface="+mj-ea"/>
                <a:cs typeface="+mj-cs"/>
              </a:rPr>
              <a:t>Advantages</a:t>
            </a:r>
          </a:p>
          <a:p>
            <a:pPr>
              <a:lnSpc>
                <a:spcPct val="170000"/>
              </a:lnSpc>
            </a:pPr>
            <a:r>
              <a:rPr lang="en-US" dirty="0"/>
              <a:t>Easy to develop</a:t>
            </a:r>
          </a:p>
          <a:p>
            <a:pPr>
              <a:lnSpc>
                <a:spcPct val="170000"/>
              </a:lnSpc>
            </a:pPr>
            <a:r>
              <a:rPr lang="en-US" dirty="0"/>
              <a:t>Cheap to develop</a:t>
            </a:r>
          </a:p>
          <a:p>
            <a:pPr>
              <a:lnSpc>
                <a:spcPct val="170000"/>
              </a:lnSpc>
            </a:pPr>
            <a:r>
              <a:rPr lang="en-US" dirty="0"/>
              <a:t>Cheap to host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3429000" y="1845735"/>
            <a:ext cx="5791200" cy="3107265"/>
          </a:xfrm>
        </p:spPr>
        <p:txBody>
          <a:bodyPr>
            <a:normAutofit fontScale="85000" lnSpcReduction="10000"/>
          </a:bodyPr>
          <a:lstStyle/>
          <a:p>
            <a:r>
              <a:rPr lang="en-US" sz="3300" b="1" dirty="0">
                <a:latin typeface="+mj-lt"/>
                <a:ea typeface="+mj-ea"/>
                <a:cs typeface="+mj-cs"/>
              </a:rPr>
              <a:t>Disadvantages (Cons)</a:t>
            </a:r>
          </a:p>
          <a:p>
            <a:pPr>
              <a:lnSpc>
                <a:spcPct val="170000"/>
              </a:lnSpc>
            </a:pPr>
            <a:r>
              <a:rPr lang="en-US" dirty="0"/>
              <a:t>Requires web development expertise to update site</a:t>
            </a:r>
          </a:p>
          <a:p>
            <a:pPr>
              <a:lnSpc>
                <a:spcPct val="170000"/>
              </a:lnSpc>
            </a:pPr>
            <a:r>
              <a:rPr lang="en-US" dirty="0"/>
              <a:t>Changes and updates are very time consuming</a:t>
            </a:r>
          </a:p>
          <a:p>
            <a:pPr>
              <a:lnSpc>
                <a:spcPct val="170000"/>
              </a:lnSpc>
            </a:pPr>
            <a:r>
              <a:rPr lang="en-US" dirty="0"/>
              <a:t>Site not as useful for the user</a:t>
            </a:r>
          </a:p>
          <a:p>
            <a:pPr>
              <a:lnSpc>
                <a:spcPct val="170000"/>
              </a:lnSpc>
            </a:pPr>
            <a:r>
              <a:rPr lang="en-US" dirty="0"/>
              <a:t>Content can get stagnant</a:t>
            </a:r>
          </a:p>
          <a:p>
            <a:pPr>
              <a:lnSpc>
                <a:spcPct val="170000"/>
              </a:lnSpc>
            </a:pPr>
            <a:r>
              <a:rPr lang="en-US" dirty="0"/>
              <a:t>OUT OF DATE!!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1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85800"/>
            <a:ext cx="6586727" cy="677108"/>
          </a:xfrm>
        </p:spPr>
        <p:txBody>
          <a:bodyPr/>
          <a:lstStyle/>
          <a:p>
            <a:r>
              <a:rPr lang="en-US" sz="4400" b="1" dirty="0"/>
              <a:t>DYNAMIC WEBSITE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3811" y="1415541"/>
            <a:ext cx="8568055" cy="22159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site whose construction is controlled by an application server processed by server-side scripts. Pages of the website are not coded and saved separately.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design/template ( look and feel ) is saved separately.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Corresponding content are saved separately.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pages are dynamically populated every time.</a:t>
            </a:r>
          </a:p>
        </p:txBody>
      </p:sp>
    </p:spTree>
    <p:extLst>
      <p:ext uri="{BB962C8B-B14F-4D97-AF65-F5344CB8AC3E}">
        <p14:creationId xmlns:p14="http://schemas.microsoft.com/office/powerpoint/2010/main" val="325617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6800" y="762000"/>
            <a:ext cx="6458689" cy="677108"/>
          </a:xfrm>
        </p:spPr>
        <p:txBody>
          <a:bodyPr/>
          <a:lstStyle/>
          <a:p>
            <a:r>
              <a:rPr lang="en-US" sz="4400" b="1" dirty="0"/>
              <a:t>Website Structure</a:t>
            </a:r>
            <a:endParaRPr lang="en-US" sz="44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524000"/>
            <a:ext cx="830579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9" y="772438"/>
            <a:ext cx="7543800" cy="677108"/>
          </a:xfrm>
        </p:spPr>
        <p:txBody>
          <a:bodyPr/>
          <a:lstStyle/>
          <a:p>
            <a:r>
              <a:rPr lang="en-US" sz="4400" b="1" dirty="0"/>
              <a:t>A DYNAMIC Website Structure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1845734"/>
            <a:ext cx="4221479" cy="32134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request to view a page will Dynamically populate the different sections of the site according to a template file</a:t>
            </a:r>
          </a:p>
          <a:p>
            <a:r>
              <a:rPr lang="en-US" dirty="0"/>
              <a:t>Header</a:t>
            </a:r>
          </a:p>
          <a:p>
            <a:r>
              <a:rPr lang="en-US" dirty="0"/>
              <a:t>Menu</a:t>
            </a:r>
          </a:p>
          <a:p>
            <a:r>
              <a:rPr lang="en-US" dirty="0"/>
              <a:t>Content</a:t>
            </a:r>
          </a:p>
          <a:p>
            <a:r>
              <a:rPr lang="en-US" dirty="0"/>
              <a:t>Side bars</a:t>
            </a:r>
          </a:p>
          <a:p>
            <a:r>
              <a:rPr lang="en-US" dirty="0"/>
              <a:t>Footer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43400" y="1676400"/>
            <a:ext cx="4648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9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354217"/>
          </a:xfrm>
        </p:spPr>
        <p:txBody>
          <a:bodyPr/>
          <a:lstStyle/>
          <a:p>
            <a:r>
              <a:rPr lang="en-US" sz="4400" b="1" dirty="0"/>
              <a:t>Advantages &amp; Disadvantages of DYNAMIC websites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1000" y="1845734"/>
            <a:ext cx="4145279" cy="4174066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  <a:ea typeface="+mj-ea"/>
                <a:cs typeface="+mj-cs"/>
              </a:rPr>
              <a:t>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Much more functional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Much easier to update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Much Easier to add new content/pages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New content brings people back to the site and helps in the search engines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Can work as a system to allow staff or users to collaborate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It provides the attractive look.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It is useful for E-commerce sites.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It provide a clear and the well-organized look.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4251960" cy="4402665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  <a:ea typeface="+mj-ea"/>
                <a:cs typeface="+mj-cs"/>
              </a:rPr>
              <a:t>Disadvantages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More expensive to develop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Slower to develop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Hosting costs a little more ( This might not be true now, because of great shared web hosting plans these days)</a:t>
            </a:r>
          </a:p>
          <a:p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078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457200"/>
            <a:ext cx="8473440" cy="802621"/>
          </a:xfrm>
        </p:spPr>
        <p:txBody>
          <a:bodyPr/>
          <a:lstStyle/>
          <a:p>
            <a:r>
              <a:rPr lang="en-US" sz="4400" dirty="0"/>
              <a:t>Static Website </a:t>
            </a:r>
            <a:r>
              <a:rPr lang="en-US" sz="4400" dirty="0" err="1"/>
              <a:t>Vs</a:t>
            </a:r>
            <a:r>
              <a:rPr lang="en-US" sz="4400" dirty="0"/>
              <a:t> Dynamic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5280" y="1845735"/>
            <a:ext cx="3703320" cy="417406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+mn-lt"/>
              </a:rPr>
              <a:t>Static Website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It is used the HTML code to develop a website.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Flexibility is the important in the static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website.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The same content webpage load in the website .</a:t>
            </a:r>
          </a:p>
          <a:p>
            <a:endParaRPr lang="en-US" sz="2800" dirty="0">
              <a:latin typeface="+mn-lt"/>
            </a:endParaRPr>
          </a:p>
          <a:p>
            <a:br>
              <a:rPr lang="en-US" sz="2800" dirty="0">
                <a:latin typeface="+mn-lt"/>
              </a:rPr>
            </a:br>
            <a:endParaRPr lang="en-US" sz="2800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845735"/>
            <a:ext cx="4175760" cy="409786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+mn-lt"/>
              </a:rPr>
              <a:t>Dynamic Website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It is used the sever side Scripting language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CMS is the important in the dynamic website.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The content is generate quickly.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CMS-</a:t>
            </a:r>
            <a:r>
              <a:rPr lang="en-US" sz="2800" b="1" dirty="0">
                <a:latin typeface="+mn-lt"/>
              </a:rPr>
              <a:t>content management system</a:t>
            </a:r>
            <a:r>
              <a:rPr lang="en-US" sz="2800" dirty="0">
                <a:latin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22293736"/>
      </p:ext>
    </p:extLst>
  </p:cSld>
  <p:clrMapOvr>
    <a:masterClrMapping/>
  </p:clrMapOvr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3766</TotalTime>
  <Words>438</Words>
  <Application>Microsoft Office PowerPoint</Application>
  <PresentationFormat>On-screen Show (4:3)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HNDIT</vt:lpstr>
      <vt:lpstr>Office Theme</vt:lpstr>
      <vt:lpstr>HNDIT1022 –  Web Design</vt:lpstr>
      <vt:lpstr>Subtopics </vt:lpstr>
      <vt:lpstr>What is a STATIC WEBSITE ?</vt:lpstr>
      <vt:lpstr>Advantages &amp; Disadvantages of STATIC Websites</vt:lpstr>
      <vt:lpstr>DYNAMIC WEBSITE</vt:lpstr>
      <vt:lpstr>Website Structure</vt:lpstr>
      <vt:lpstr>A DYNAMIC Website Structure</vt:lpstr>
      <vt:lpstr>Advantages &amp; Disadvantages of DYNAMIC websites</vt:lpstr>
      <vt:lpstr>Static Website Vs Dynamic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HNDIT 1022 Web Design</dc:title>
  <dc:creator>Niroji Thayalan</dc:creator>
  <cp:keywords>WD 2021</cp:keywords>
  <cp:lastModifiedBy>Thayalan Selvaradnam</cp:lastModifiedBy>
  <cp:revision>463</cp:revision>
  <dcterms:created xsi:type="dcterms:W3CDTF">2006-08-16T00:00:00Z</dcterms:created>
  <dcterms:modified xsi:type="dcterms:W3CDTF">2022-11-01T09:49:03Z</dcterms:modified>
</cp:coreProperties>
</file>